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embeddedFontLst>
    <p:embeddedFont>
      <p:font typeface="Roboto" panose="02000000000000000000" pitchFamily="2" charset="0"/>
      <p:regular r:id="rId4"/>
      <p:bold r:id="rId5"/>
      <p:italic r:id="rId6"/>
      <p:boldItalic r:id="rId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0" d="100"/>
          <a:sy n="140" d="100"/>
        </p:scale>
        <p:origin x="696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ableStyles" Target="tableStyles.xml"/><Relationship Id="rId5" Type="http://schemas.openxmlformats.org/officeDocument/2006/relationships/font" Target="fonts/font2.fntdata"/><Relationship Id="rId10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09baabb65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09baabb65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5" y="744575"/>
            <a:ext cx="38523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 b="1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 b="1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 b="1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 b="1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 b="1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 b="1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 b="1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 b="1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980000" y="2834125"/>
            <a:ext cx="3852300" cy="171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-12175"/>
            <a:ext cx="7632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0" y="57300"/>
            <a:ext cx="8180700" cy="52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798" b="1">
                <a:latin typeface="Roboto"/>
                <a:ea typeface="Roboto"/>
                <a:cs typeface="Roboto"/>
                <a:sym typeface="Roboto"/>
              </a:rPr>
              <a:t>Impact Analysis of Lead Time on Hotel Bookings Cancellation Rate</a:t>
            </a:r>
            <a:endParaRPr sz="1798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1"/>
          </p:nvPr>
        </p:nvSpPr>
        <p:spPr>
          <a:xfrm>
            <a:off x="5956046" y="1108144"/>
            <a:ext cx="2991058" cy="35298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31775" lvl="0" indent="-231775" algn="just" rtl="0">
              <a:spcBef>
                <a:spcPts val="0"/>
              </a:spcBef>
              <a:spcAft>
                <a:spcPts val="1200"/>
              </a:spcAft>
              <a:buSzPct val="100000"/>
              <a:buFont typeface="+mj-lt"/>
              <a:buAutoNum type="arabicPeriod"/>
            </a:pPr>
            <a:r>
              <a:rPr lang="en" sz="1200" dirty="0">
                <a:solidFill>
                  <a:schemeClr val="dk1"/>
                </a:solidFill>
              </a:rPr>
              <a:t>Lead time have a positive correlation with cancellation percentage</a:t>
            </a:r>
          </a:p>
          <a:p>
            <a:pPr marL="231775" lvl="0" indent="-231775" algn="just" rtl="0">
              <a:spcBef>
                <a:spcPts val="0"/>
              </a:spcBef>
              <a:spcAft>
                <a:spcPts val="1200"/>
              </a:spcAft>
              <a:buSzPct val="100000"/>
              <a:buFont typeface="+mj-lt"/>
              <a:buAutoNum type="arabicPeriod"/>
            </a:pPr>
            <a:r>
              <a:rPr lang="en-US" sz="1200" dirty="0">
                <a:solidFill>
                  <a:schemeClr val="dk1"/>
                </a:solidFill>
              </a:rPr>
              <a:t>A</a:t>
            </a:r>
            <a:r>
              <a:rPr lang="en" sz="1200" dirty="0">
                <a:solidFill>
                  <a:schemeClr val="dk1"/>
                </a:solidFill>
              </a:rPr>
              <a:t>s we can see in the graph, for city hotel, lead time group around 270-420 have a high cancellation percentage</a:t>
            </a:r>
          </a:p>
          <a:p>
            <a:pPr marL="231775" lvl="0" indent="-231775" algn="just" rtl="0">
              <a:spcBef>
                <a:spcPts val="0"/>
              </a:spcBef>
              <a:spcAft>
                <a:spcPts val="1200"/>
              </a:spcAft>
              <a:buSzPct val="100000"/>
              <a:buFont typeface="+mj-lt"/>
              <a:buAutoNum type="arabicPeriod"/>
            </a:pPr>
            <a:r>
              <a:rPr lang="en-US" sz="1200" dirty="0">
                <a:solidFill>
                  <a:schemeClr val="dk1"/>
                </a:solidFill>
              </a:rPr>
              <a:t>D</a:t>
            </a:r>
            <a:r>
              <a:rPr lang="en" sz="1200" dirty="0">
                <a:solidFill>
                  <a:schemeClr val="dk1"/>
                </a:solidFill>
              </a:rPr>
              <a:t>ifferent with city hotel, resort hotel cancellation percentage decreasing in 300-390 days lead time and got a significant increase in 390-420 lead time</a:t>
            </a:r>
          </a:p>
          <a:p>
            <a:pPr marL="231775" lvl="0" indent="-231775" algn="just" rtl="0">
              <a:spcBef>
                <a:spcPts val="0"/>
              </a:spcBef>
              <a:spcAft>
                <a:spcPts val="1200"/>
              </a:spcAft>
              <a:buSzPct val="100000"/>
              <a:buFont typeface="+mj-lt"/>
              <a:buAutoNum type="arabicPeriod"/>
            </a:pPr>
            <a:r>
              <a:rPr lang="en-US" sz="1200" dirty="0">
                <a:solidFill>
                  <a:schemeClr val="dk1"/>
                </a:solidFill>
              </a:rPr>
              <a:t>W</a:t>
            </a:r>
            <a:r>
              <a:rPr lang="en" sz="1200" dirty="0">
                <a:solidFill>
                  <a:schemeClr val="dk1"/>
                </a:solidFill>
              </a:rPr>
              <a:t>hen the lead time is less than a month, the cancellation is very low in both hotel</a:t>
            </a:r>
            <a:endParaRPr sz="1200" dirty="0">
              <a:solidFill>
                <a:schemeClr val="dk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C6C4B3-3038-3D54-3B63-9B177DA5E8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896" y="1004299"/>
            <a:ext cx="5644346" cy="373755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86</Words>
  <Application>Microsoft Office PowerPoint</Application>
  <PresentationFormat>On-screen Show (16:9)</PresentationFormat>
  <Paragraphs>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Roboto</vt:lpstr>
      <vt:lpstr>Simple Light</vt:lpstr>
      <vt:lpstr>Impact Analysis of Lead Time on Hotel Bookings Cancellation Rate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Impact Analysis of Lead Time on Hotel Bookings Cancellation Rate</dc:title>
  <cp:lastModifiedBy>Samuel Akwila</cp:lastModifiedBy>
  <cp:revision>1</cp:revision>
  <dcterms:modified xsi:type="dcterms:W3CDTF">2022-06-18T12:48:18Z</dcterms:modified>
</cp:coreProperties>
</file>