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6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 dirty="0">
                <a:latin typeface="Roboto"/>
                <a:ea typeface="Roboto"/>
                <a:cs typeface="Roboto"/>
                <a:sym typeface="Roboto"/>
              </a:rPr>
              <a:t>Monthly Hotel Booking Analysis Based on Hotel Type</a:t>
            </a:r>
            <a:endParaRPr sz="1798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C316B28-1BBE-7AC5-F7A5-AF0C7B398070}"/>
              </a:ext>
            </a:extLst>
          </p:cNvPr>
          <p:cNvGrpSpPr/>
          <p:nvPr/>
        </p:nvGrpSpPr>
        <p:grpSpPr>
          <a:xfrm>
            <a:off x="75314" y="1095485"/>
            <a:ext cx="6315589" cy="3540311"/>
            <a:chOff x="82402" y="613476"/>
            <a:chExt cx="6315589" cy="3540311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14E703A6-6992-57B4-CB53-CF907BD77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402" y="613476"/>
              <a:ext cx="6315589" cy="3540311"/>
            </a:xfrm>
            <a:prstGeom prst="rect">
              <a:avLst/>
            </a:prstGeom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B0B0BFA-B436-C688-D1BB-8D08C6AB6C30}"/>
                </a:ext>
              </a:extLst>
            </p:cNvPr>
            <p:cNvSpPr/>
            <p:nvPr/>
          </p:nvSpPr>
          <p:spPr>
            <a:xfrm>
              <a:off x="602512" y="2571750"/>
              <a:ext cx="1332614" cy="14331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92F6014-08C6-E583-94F2-E85203A1BAB8}"/>
                </a:ext>
              </a:extLst>
            </p:cNvPr>
            <p:cNvSpPr/>
            <p:nvPr/>
          </p:nvSpPr>
          <p:spPr>
            <a:xfrm>
              <a:off x="4007739" y="1084524"/>
              <a:ext cx="837465" cy="29204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9A10DE9-8C8B-48A3-B564-FA3C0EC80718}"/>
                </a:ext>
              </a:extLst>
            </p:cNvPr>
            <p:cNvSpPr/>
            <p:nvPr/>
          </p:nvSpPr>
          <p:spPr>
            <a:xfrm>
              <a:off x="2589914" y="1084524"/>
              <a:ext cx="1174012" cy="29204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BBC1039-B58B-A91F-9768-63316636C6DB}"/>
                </a:ext>
              </a:extLst>
            </p:cNvPr>
            <p:cNvSpPr/>
            <p:nvPr/>
          </p:nvSpPr>
          <p:spPr>
            <a:xfrm>
              <a:off x="4971758" y="1061926"/>
              <a:ext cx="1299680" cy="29430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4711A47-E8DF-DD14-54CA-DADA0EAD3C33}"/>
                </a:ext>
              </a:extLst>
            </p:cNvPr>
            <p:cNvSpPr txBox="1"/>
            <p:nvPr/>
          </p:nvSpPr>
          <p:spPr>
            <a:xfrm>
              <a:off x="981739" y="2235717"/>
              <a:ext cx="574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687CA51-51BC-C7E3-5193-B0974A02448C}"/>
                </a:ext>
              </a:extLst>
            </p:cNvPr>
            <p:cNvSpPr txBox="1"/>
            <p:nvPr/>
          </p:nvSpPr>
          <p:spPr>
            <a:xfrm>
              <a:off x="2889840" y="1141100"/>
              <a:ext cx="574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B2635E3-D86C-56EC-EAE1-95D7828F162F}"/>
                </a:ext>
              </a:extLst>
            </p:cNvPr>
            <p:cNvSpPr txBox="1"/>
            <p:nvPr/>
          </p:nvSpPr>
          <p:spPr>
            <a:xfrm>
              <a:off x="4139391" y="1138570"/>
              <a:ext cx="574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86C659F-00B1-6517-1B3C-F98769C67039}"/>
                </a:ext>
              </a:extLst>
            </p:cNvPr>
            <p:cNvSpPr txBox="1"/>
            <p:nvPr/>
          </p:nvSpPr>
          <p:spPr>
            <a:xfrm>
              <a:off x="5334518" y="1138570"/>
              <a:ext cx="574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E53533F-BA4D-97B7-EB4C-E61654CAD0A9}"/>
              </a:ext>
            </a:extLst>
          </p:cNvPr>
          <p:cNvSpPr txBox="1"/>
          <p:nvPr/>
        </p:nvSpPr>
        <p:spPr>
          <a:xfrm>
            <a:off x="6438166" y="2080810"/>
            <a:ext cx="2630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/>
              <a:t>Explaination</a:t>
            </a:r>
            <a:r>
              <a:rPr lang="en-US" sz="1200" dirty="0"/>
              <a:t> 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Least bookings, not holiday season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Most bookings, holiday season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Decreasing total bookings, end of holiday season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Going up again, holiday season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39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Roboto</vt:lpstr>
      <vt:lpstr>Arial</vt:lpstr>
      <vt:lpstr>Simple Light</vt:lpstr>
      <vt:lpstr>Monthly Hotel Booking Analysis Based on Hotel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Hotel Booking Analysis Based on Hotel Type</dc:title>
  <cp:lastModifiedBy>Samuel Akwila</cp:lastModifiedBy>
  <cp:revision>2</cp:revision>
  <dcterms:modified xsi:type="dcterms:W3CDTF">2022-06-16T17:24:07Z</dcterms:modified>
</cp:coreProperties>
</file>