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33" r:id="rId9"/>
    <p:sldId id="734" r:id="rId10"/>
    <p:sldId id="735" r:id="rId11"/>
    <p:sldId id="736" r:id="rId12"/>
    <p:sldId id="685" r:id="rId13"/>
    <p:sldId id="688" r:id="rId14"/>
    <p:sldId id="676" r:id="rId15"/>
    <p:sldId id="694" r:id="rId16"/>
    <p:sldId id="7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39" d="100"/>
          <a:sy n="139" d="100"/>
        </p:scale>
        <p:origin x="72" y="449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Spring Boot Web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/>
            <a:r>
              <a:rPr lang="en-GB" dirty="0">
                <a:sym typeface="Wingdings" pitchFamily="2" charset="2"/>
              </a:rPr>
              <a:t>Compiles the code, bundles into a JAR, then runs the JAR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D6BC2-212E-442F-869A-B5C3ECE42C06}"/>
              </a:ext>
            </a:extLst>
          </p:cNvPr>
          <p:cNvSpPr/>
          <p:nvPr/>
        </p:nvSpPr>
        <p:spPr>
          <a:xfrm>
            <a:off x="1626849" y="2378225"/>
            <a:ext cx="7059950" cy="19835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4CB0B-E0A3-DF5C-FA46-34E2BC6A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48" y="2410147"/>
            <a:ext cx="7003220" cy="18165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3DBE1-D773-4062-876F-8E434B3404FE}"/>
              </a:ext>
            </a:extLst>
          </p:cNvPr>
          <p:cNvSpPr/>
          <p:nvPr/>
        </p:nvSpPr>
        <p:spPr>
          <a:xfrm>
            <a:off x="5572077" y="3842049"/>
            <a:ext cx="2971481" cy="243317"/>
          </a:xfrm>
          <a:prstGeom prst="roundRect">
            <a:avLst>
              <a:gd name="adj" fmla="val 2589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0661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http://localhost:8080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(a </a:t>
            </a:r>
            <a:r>
              <a:rPr lang="en-GB" dirty="0">
                <a:latin typeface="+mj-lt"/>
                <a:sym typeface="Wingdings" pitchFamily="2" charset="2"/>
              </a:rPr>
              <a:t>s</a:t>
            </a:r>
            <a:r>
              <a:rPr lang="en-GB" dirty="0">
                <a:sym typeface="Wingdings" pitchFamily="2" charset="2"/>
              </a:rPr>
              <a:t>tandard welcome page in Java web)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0" y="1677072"/>
            <a:ext cx="5384973" cy="30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0626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Application Properties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Very important!</a:t>
            </a:r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 dirty="0"/>
              <a:t> Markup Language"</a:t>
            </a:r>
          </a:p>
          <a:p>
            <a:pPr lvl="1"/>
            <a:r>
              <a:rPr lang="en-GB" dirty="0"/>
              <a:t>More on YAML files later…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55DC1-80F1-45A3-B56E-02CFB9B9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58" y="2090722"/>
            <a:ext cx="7368873" cy="2488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4933051" y="2188348"/>
            <a:ext cx="330298" cy="23648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349" y="2051968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29810"/>
            <a:ext cx="6307283" cy="181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9865E-06F0-40E0-B215-0ACB2E46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46" y="2381363"/>
            <a:ext cx="6204310" cy="26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Web App Project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web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are typically "web apps"</a:t>
            </a:r>
          </a:p>
          <a:p>
            <a:pPr lvl="1"/>
            <a:r>
              <a:rPr lang="en-GB" dirty="0"/>
              <a:t>Listen for HTTP requests from web client (e.g. a browser)</a:t>
            </a:r>
          </a:p>
          <a:p>
            <a:pPr lvl="1"/>
            <a:r>
              <a:rPr lang="en-GB" dirty="0"/>
              <a:t>Return static or dynamic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see how to return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content</a:t>
            </a:r>
            <a:r>
              <a:rPr lang="en-GB" dirty="0"/>
              <a:t> for now</a:t>
            </a:r>
          </a:p>
          <a:p>
            <a:pPr lvl="1"/>
            <a:r>
              <a:rPr lang="en-GB" dirty="0"/>
              <a:t>Later we'll see how to return dynamic content, via REST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1D88A-CAE0-4F8F-A668-0BADDB903EA1}"/>
              </a:ext>
            </a:extLst>
          </p:cNvPr>
          <p:cNvSpPr/>
          <p:nvPr/>
        </p:nvSpPr>
        <p:spPr>
          <a:xfrm>
            <a:off x="601313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 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72E8A-649D-4B09-98BF-ED976D31E93E}"/>
              </a:ext>
            </a:extLst>
          </p:cNvPr>
          <p:cNvSpPr/>
          <p:nvPr/>
        </p:nvSpPr>
        <p:spPr>
          <a:xfrm>
            <a:off x="191580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B5BD0-0F40-4538-8433-E6C0AF423FB5}"/>
              </a:ext>
            </a:extLst>
          </p:cNvPr>
          <p:cNvSpPr txBox="1"/>
          <p:nvPr/>
        </p:nvSpPr>
        <p:spPr>
          <a:xfrm>
            <a:off x="3912938" y="2143388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B4456-B09C-4824-88C8-2DFA1FA543BE}"/>
              </a:ext>
            </a:extLst>
          </p:cNvPr>
          <p:cNvSpPr/>
          <p:nvPr/>
        </p:nvSpPr>
        <p:spPr>
          <a:xfrm>
            <a:off x="3401442" y="2424218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B951DD-AD85-4ABA-A28A-AF9427009316}"/>
              </a:ext>
            </a:extLst>
          </p:cNvPr>
          <p:cNvSpPr/>
          <p:nvPr/>
        </p:nvSpPr>
        <p:spPr>
          <a:xfrm flipH="1">
            <a:off x="3401442" y="2865633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F2F45-DE20-4670-90E0-A2656D558FCD}"/>
              </a:ext>
            </a:extLst>
          </p:cNvPr>
          <p:cNvSpPr txBox="1"/>
          <p:nvPr/>
        </p:nvSpPr>
        <p:spPr>
          <a:xfrm>
            <a:off x="3402969" y="3102151"/>
            <a:ext cx="262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  <a:p>
            <a:pPr algn="ctr"/>
            <a:r>
              <a:rPr lang="en-GB" b="1" dirty="0">
                <a:solidFill>
                  <a:srgbClr val="F79646"/>
                </a:solidFill>
              </a:rPr>
              <a:t>Static or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Web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17</a:t>
            </a:r>
          </a:p>
          <a:p>
            <a:pPr lvl="1"/>
            <a:r>
              <a:rPr lang="en-GB" dirty="0"/>
              <a:t>Java version - 17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Expand </a:t>
            </a:r>
            <a:r>
              <a:rPr lang="en-GB" b="1" dirty="0"/>
              <a:t>Web</a:t>
            </a:r>
            <a:r>
              <a:rPr lang="en-GB" dirty="0"/>
              <a:t> and select </a:t>
            </a:r>
            <a:r>
              <a:rPr lang="en-GB" b="1" dirty="0"/>
              <a:t>Spring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4E624-02CB-1203-2E9B-CBA236BC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79" y="1612023"/>
            <a:ext cx="5572652" cy="33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web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Adding web content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Pinging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Web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</a:t>
            </a:r>
            <a:br>
              <a:rPr lang="en-GB" dirty="0"/>
            </a:br>
            <a:r>
              <a:rPr lang="en-GB" dirty="0"/>
              <a:t>regular Maven </a:t>
            </a:r>
            <a:r>
              <a:rPr lang="en-GB" b="1" dirty="0"/>
              <a:t>web</a:t>
            </a:r>
            <a:r>
              <a:rPr lang="en-GB" dirty="0"/>
              <a:t> project: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5C334-0648-4EE1-AC66-F3D48B7B70C9}"/>
              </a:ext>
            </a:extLst>
          </p:cNvPr>
          <p:cNvSpPr txBox="1"/>
          <p:nvPr/>
        </p:nvSpPr>
        <p:spPr>
          <a:xfrm>
            <a:off x="2234918" y="3337746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1E30F-27E2-7508-4F6E-48399960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29" y="871797"/>
            <a:ext cx="2937530" cy="417312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43B08-C241-4259-8762-7E9BCF703986}"/>
              </a:ext>
            </a:extLst>
          </p:cNvPr>
          <p:cNvCxnSpPr>
            <a:cxnSpLocks/>
          </p:cNvCxnSpPr>
          <p:nvPr/>
        </p:nvCxnSpPr>
        <p:spPr bwMode="auto">
          <a:xfrm>
            <a:off x="4651413" y="3518850"/>
            <a:ext cx="1368902" cy="35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29CEB7-91BA-5CCC-92B0-556E3A3E5046}"/>
              </a:ext>
            </a:extLst>
          </p:cNvPr>
          <p:cNvSpPr/>
          <p:nvPr/>
        </p:nvSpPr>
        <p:spPr>
          <a:xfrm>
            <a:off x="6036078" y="3452651"/>
            <a:ext cx="2091045" cy="1261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relevant section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3181" y="2167728"/>
            <a:ext cx="89008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79786"/>
            <a:ext cx="6761724" cy="1631858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7397730" y="37654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5957</TotalTime>
  <Words>639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Creating a Spring Boot Web App</vt:lpstr>
      <vt:lpstr>1. Creating a Web App Project in IntelliJ</vt:lpstr>
      <vt:lpstr>Overview</vt:lpstr>
      <vt:lpstr>Creating a Spring Boot Web Project</vt:lpstr>
      <vt:lpstr>Specifying Project Dependencies</vt:lpstr>
      <vt:lpstr>2. Understanding the Web Application</vt:lpstr>
      <vt:lpstr>Understanding the Web Application Structure</vt:lpstr>
      <vt:lpstr>Understanding the Maven POM File</vt:lpstr>
      <vt:lpstr>Adding Web Content</vt:lpstr>
      <vt:lpstr>Running the Application</vt:lpstr>
      <vt:lpstr>Pinging the Application</vt:lpstr>
      <vt:lpstr>3. Defining Application Properties</vt:lpstr>
      <vt:lpstr>Overview of Application Properties</vt:lpstr>
      <vt:lpstr>Editing Application Properties</vt:lpstr>
      <vt:lpstr>Restarting the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228</cp:revision>
  <dcterms:created xsi:type="dcterms:W3CDTF">2015-09-28T19:52:00Z</dcterms:created>
  <dcterms:modified xsi:type="dcterms:W3CDTF">2023-01-08T15:39:43Z</dcterms:modified>
</cp:coreProperties>
</file>