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748" r:id="rId4"/>
    <p:sldId id="749" r:id="rId5"/>
    <p:sldId id="750" r:id="rId6"/>
    <p:sldId id="762" r:id="rId7"/>
    <p:sldId id="751" r:id="rId8"/>
    <p:sldId id="752" r:id="rId9"/>
    <p:sldId id="753" r:id="rId10"/>
    <p:sldId id="763" r:id="rId11"/>
    <p:sldId id="754" r:id="rId12"/>
    <p:sldId id="755" r:id="rId13"/>
    <p:sldId id="756" r:id="rId14"/>
    <p:sldId id="764" r:id="rId15"/>
    <p:sldId id="758" r:id="rId16"/>
    <p:sldId id="759" r:id="rId17"/>
    <p:sldId id="760" r:id="rId18"/>
    <p:sldId id="761" r:id="rId19"/>
    <p:sldId id="711" r:id="rId20"/>
    <p:sldId id="74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36" d="100"/>
          <a:sy n="136" d="100"/>
        </p:scale>
        <p:origin x="79" y="603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app properties at the command line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which properties file to use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YAML properties 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YAML Properties 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YAML files</a:t>
            </a:r>
          </a:p>
          <a:p>
            <a:r>
              <a:rPr lang="en-GB" dirty="0"/>
              <a:t>Using YAML properties in beans - technique 1</a:t>
            </a:r>
          </a:p>
          <a:p>
            <a:r>
              <a:rPr lang="en-GB" dirty="0"/>
              <a:t>Using YAML properties in beans - technique 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demo.yamlpropertiesfiles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YAML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YAML as an alternative format for defining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YAML is convenient for specifying hierarchical config data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69548AC-36E0-4FB6-9E04-EA4CAFA8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235"/>
            <a:ext cx="727852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web: http://mydomain.com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045-3B83-495F-BE1F-6B05A0E4369C}"/>
              </a:ext>
            </a:extLst>
          </p:cNvPr>
          <p:cNvSpPr txBox="1"/>
          <p:nvPr/>
        </p:nvSpPr>
        <p:spPr>
          <a:xfrm>
            <a:off x="6974273" y="203354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app3.yml</a:t>
            </a:r>
          </a:p>
        </p:txBody>
      </p:sp>
    </p:spTree>
    <p:extLst>
      <p:ext uri="{BB962C8B-B14F-4D97-AF65-F5344CB8AC3E}">
        <p14:creationId xmlns:p14="http://schemas.microsoft.com/office/powerpoint/2010/main" val="31290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Using YAML Properties in Beans - Technique 1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one way to use YAML properties in a bean: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0107"/>
            <a:ext cx="7278521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MyBean3a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@Value("${contact.email}")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@Value("${contact.web}")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306179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MyBean3a.java</a:t>
            </a:r>
          </a:p>
        </p:txBody>
      </p:sp>
    </p:spTree>
    <p:extLst>
      <p:ext uri="{BB962C8B-B14F-4D97-AF65-F5344CB8AC3E}">
        <p14:creationId xmlns:p14="http://schemas.microsoft.com/office/powerpoint/2010/main" val="32253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2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use YAML properties in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also need this dependency: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529"/>
            <a:ext cx="7278521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@ConfigurationProperties(prefix="contact")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MyBean3b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 and setters - these are essential!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261052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MyBean3b.java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2455C5-C636-4A54-8785-EE792145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3452942"/>
            <a:ext cx="727852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5DBE-CBB4-45F8-9E99-8DA46DB5F56F}"/>
              </a:ext>
            </a:extLst>
          </p:cNvPr>
          <p:cNvSpPr txBox="1"/>
          <p:nvPr/>
        </p:nvSpPr>
        <p:spPr>
          <a:xfrm>
            <a:off x="6974273" y="391317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14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Using Spring Profiles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profile-specific components</a:t>
            </a:r>
          </a:p>
          <a:p>
            <a:r>
              <a:rPr lang="en-GB" dirty="0"/>
              <a:t>Defining profile-specific properties</a:t>
            </a:r>
          </a:p>
          <a:p>
            <a:r>
              <a:rPr lang="en-GB" dirty="0"/>
              <a:t>Setting the active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demo.profiles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6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So, configuration is only available in certain environments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"development" profile </a:t>
            </a:r>
          </a:p>
          <a:p>
            <a:pPr lvl="1"/>
            <a:r>
              <a:rPr lang="en-GB" dirty="0"/>
              <a:t>"production" profile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annotate component classes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C5211FC-D9B6-48A4-8816-BB49873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40004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MyBean4Dev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MyBean4Dev";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6714F-D9AB-4FA5-84CE-547AB7BDA892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MyBean4Dev.java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DFE2580-8E91-446E-9942-856CD64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20812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MyBean4Prod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MyBean4Prod";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10BE1-B371-4140-BA67-FC2DB3300C5B}"/>
              </a:ext>
            </a:extLst>
          </p:cNvPr>
          <p:cNvSpPr txBox="1"/>
          <p:nvPr/>
        </p:nvSpPr>
        <p:spPr>
          <a:xfrm>
            <a:off x="6266457" y="364629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MyBean4Prod.java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23" y="1280868"/>
            <a:ext cx="2287561" cy="246863"/>
          </a:xfrm>
          <a:prstGeom prst="rect">
            <a:avLst/>
          </a:prstGeom>
          <a:solidFill>
            <a:srgbClr val="FBE66B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MyBean4 {}</a:t>
            </a:r>
          </a:p>
        </p:txBody>
      </p:sp>
    </p:spTree>
    <p:extLst>
      <p:ext uri="{BB962C8B-B14F-4D97-AF65-F5344CB8AC3E}">
        <p14:creationId xmlns:p14="http://schemas.microsoft.com/office/powerpoint/2010/main" val="36025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profile-specific properties: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35A7945-8312-41B1-B564-E37C86A3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60361"/>
            <a:ext cx="6570705" cy="27090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development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127.0.0.1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production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B483-A5AE-4159-8E80-80E31174D8AA}"/>
              </a:ext>
            </a:extLst>
          </p:cNvPr>
          <p:cNvSpPr txBox="1"/>
          <p:nvPr/>
        </p:nvSpPr>
        <p:spPr>
          <a:xfrm>
            <a:off x="6372782" y="402824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app4.yml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EDBCC-2A70-44B2-AF4E-AF8E8757B959}"/>
              </a:ext>
            </a:extLst>
          </p:cNvPr>
          <p:cNvSpPr/>
          <p:nvPr/>
        </p:nvSpPr>
        <p:spPr>
          <a:xfrm>
            <a:off x="4635230" y="1403907"/>
            <a:ext cx="308344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Default values for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BBE8-9D5F-4329-89D9-882B06B576F6}"/>
              </a:ext>
            </a:extLst>
          </p:cNvPr>
          <p:cNvSpPr/>
          <p:nvPr/>
        </p:nvSpPr>
        <p:spPr>
          <a:xfrm>
            <a:off x="1314184" y="1327353"/>
            <a:ext cx="6439642" cy="489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6F8B1C-F219-4221-9F24-A4673968BCDF}"/>
              </a:ext>
            </a:extLst>
          </p:cNvPr>
          <p:cNvSpPr/>
          <p:nvPr/>
        </p:nvSpPr>
        <p:spPr>
          <a:xfrm>
            <a:off x="1314184" y="1935535"/>
            <a:ext cx="6439642" cy="9314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B062D-7382-4640-BFFB-09B42EC8E260}"/>
              </a:ext>
            </a:extLst>
          </p:cNvPr>
          <p:cNvSpPr/>
          <p:nvPr/>
        </p:nvSpPr>
        <p:spPr>
          <a:xfrm>
            <a:off x="3436443" y="224104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70C0"/>
                </a:solidFill>
              </a:rPr>
              <a:t>Properties for "development"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0F30B-EDD4-4F0E-BC99-856228F60D6E}"/>
              </a:ext>
            </a:extLst>
          </p:cNvPr>
          <p:cNvSpPr/>
          <p:nvPr/>
        </p:nvSpPr>
        <p:spPr>
          <a:xfrm>
            <a:off x="1317872" y="2994537"/>
            <a:ext cx="6439642" cy="918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3E7E7-D03A-4F3A-83BA-5C74437698D3}"/>
              </a:ext>
            </a:extLst>
          </p:cNvPr>
          <p:cNvSpPr/>
          <p:nvPr/>
        </p:nvSpPr>
        <p:spPr>
          <a:xfrm>
            <a:off x="3436443" y="330847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B050"/>
                </a:solidFill>
              </a:rPr>
              <a:t>Properties for "production" profile</a:t>
            </a:r>
          </a:p>
        </p:txBody>
      </p:sp>
    </p:spTree>
    <p:extLst>
      <p:ext uri="{BB962C8B-B14F-4D97-AF65-F5344CB8AC3E}">
        <p14:creationId xmlns:p14="http://schemas.microsoft.com/office/powerpoint/2010/main" val="40025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" grpId="0"/>
      <p:bldP spid="3" grpId="0" animBg="1"/>
      <p:bldP spid="16" grpId="0" animBg="1"/>
      <p:bldP spid="17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Active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tell Spring what is the active profile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  <a:p>
            <a:r>
              <a:rPr lang="en-GB" dirty="0"/>
              <a:t>To set the active profile via application properties: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set it at the command-line: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F7E0F44-3ADF-4A77-A029-A33954CF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1264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BA41E-3A03-456F-9F6C-1DEC70BDD937}"/>
              </a:ext>
            </a:extLst>
          </p:cNvPr>
          <p:cNvSpPr txBox="1"/>
          <p:nvPr/>
        </p:nvSpPr>
        <p:spPr>
          <a:xfrm>
            <a:off x="5915278" y="2365517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app4.properties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93DC9BF-3F7D-4BB0-91C0-DE9BE27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482222"/>
            <a:ext cx="662639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35137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app properties at the command line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which properties file to use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YAML properties 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App Properties at the Command Line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Recap of application properties</a:t>
            </a:r>
          </a:p>
          <a:p>
            <a:r>
              <a:rPr lang="en-GB" dirty="0"/>
              <a:t>Source of external configuration</a:t>
            </a:r>
          </a:p>
          <a:p>
            <a:r>
              <a:rPr lang="en-GB" dirty="0"/>
              <a:t>Setting properties at the command line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demo.commandlineproperties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Use profiles to define geography-specific properties:</a:t>
            </a: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these values into a component class named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FinancialTransactionLogger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+mj-lt"/>
                <a:cs typeface="Courier New" panose="02070309020205020404" pitchFamily="49" charset="0"/>
              </a:rPr>
              <a:t>Implement a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 method to output a formatted currency and timestamp - to format the timestamp, 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DateTimeFormatter.ofPattern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dtformat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Set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>
                <a:latin typeface="+mj-lt"/>
              </a:rPr>
              <a:t> (hint, you can set comma-separated profiles)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5CF6-CCD6-46AF-812B-863FFDE19EA9}"/>
              </a:ext>
            </a:extLst>
          </p:cNvPr>
          <p:cNvSpPr txBox="1"/>
          <p:nvPr/>
        </p:nvSpPr>
        <p:spPr>
          <a:xfrm>
            <a:off x="3056021" y="1232536"/>
            <a:ext cx="5947312" cy="1014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b="1">
                <a:solidFill>
                  <a:srgbClr val="00B050"/>
                </a:solidFill>
                <a:latin typeface="+mj-lt"/>
              </a:rPr>
              <a:t>Property </a:t>
            </a:r>
            <a:r>
              <a:rPr lang="en-GB" sz="1600" b="1" dirty="0">
                <a:solidFill>
                  <a:srgbClr val="00B050"/>
                </a:solidFill>
                <a:latin typeface="+mj-lt"/>
              </a:rPr>
              <a:t>	Value if "UK" profile	Value if "US" profile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txfmt.currency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GBP	USD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txfmt.dtformat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dd-MM-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MM-dd-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endParaRPr lang="en-GB" sz="16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A69A4-C4BB-4B30-A210-35CE0D18310D}"/>
              </a:ext>
            </a:extLst>
          </p:cNvPr>
          <p:cNvCxnSpPr>
            <a:cxnSpLocks/>
          </p:cNvCxnSpPr>
          <p:nvPr/>
        </p:nvCxnSpPr>
        <p:spPr bwMode="auto">
          <a:xfrm>
            <a:off x="3056021" y="1585537"/>
            <a:ext cx="5947312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Recap of Application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can define properties in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inject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@Value("${propName}")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DEEC1A-4510-47E3-9FEC-3D55688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067"/>
            <a:ext cx="7278521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39C7-C7D6-4445-A2C3-41B6B078E1A0}"/>
              </a:ext>
            </a:extLst>
          </p:cNvPr>
          <p:cNvSpPr txBox="1"/>
          <p:nvPr/>
        </p:nvSpPr>
        <p:spPr>
          <a:xfrm>
            <a:off x="6641185" y="1587882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F2F42F-0DCC-466D-A473-3767810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683738"/>
            <a:ext cx="727852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EA0-693F-4CF3-99A8-C69619FA084A}"/>
              </a:ext>
            </a:extLst>
          </p:cNvPr>
          <p:cNvSpPr txBox="1"/>
          <p:nvPr/>
        </p:nvSpPr>
        <p:spPr>
          <a:xfrm>
            <a:off x="7018219" y="3607710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MyBean1.java</a:t>
            </a:r>
          </a:p>
        </p:txBody>
      </p:sp>
    </p:spTree>
    <p:extLst>
      <p:ext uri="{BB962C8B-B14F-4D97-AF65-F5344CB8AC3E}">
        <p14:creationId xmlns:p14="http://schemas.microsoft.com/office/powerpoint/2010/main" val="15511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Source of External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lets you define application properties in many places, such as:</a:t>
            </a:r>
          </a:p>
          <a:p>
            <a:pPr lvl="1"/>
            <a:r>
              <a:rPr lang="en-GB" dirty="0"/>
              <a:t>Command-line arguments</a:t>
            </a:r>
          </a:p>
          <a:p>
            <a:pPr lvl="1"/>
            <a:r>
              <a:rPr lang="en-GB" dirty="0"/>
              <a:t>Environment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SPRING_APPLICATION_JSON</a:t>
            </a:r>
          </a:p>
          <a:p>
            <a:pPr lvl="1"/>
            <a:r>
              <a:rPr lang="en-GB"/>
              <a:t>Operating </a:t>
            </a:r>
            <a:r>
              <a:rPr lang="en-GB" dirty="0"/>
              <a:t>system environment variables</a:t>
            </a:r>
          </a:p>
          <a:p>
            <a:pPr lvl="1"/>
            <a:r>
              <a:rPr lang="en-GB" dirty="0"/>
              <a:t>Application properties outside your JAR</a:t>
            </a:r>
          </a:p>
          <a:p>
            <a:pPr lvl="1"/>
            <a:r>
              <a:rPr lang="en-GB" dirty="0"/>
              <a:t>Application properties inside your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4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Setting Properties at the Command Line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define command-line </a:t>
            </a:r>
            <a:r>
              <a:rPr lang="en-GB" dirty="0" err="1"/>
              <a:t>args</a:t>
            </a:r>
            <a:r>
              <a:rPr lang="en-GB" dirty="0"/>
              <a:t> that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Spring Boot converts them into application properties</a:t>
            </a:r>
          </a:p>
          <a:p>
            <a:pPr lvl="1"/>
            <a:endParaRPr lang="en-GB" dirty="0"/>
          </a:p>
          <a:p>
            <a:r>
              <a:rPr lang="en-GB" dirty="0"/>
              <a:t>E.g.,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via a command-line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an example in IntelliJ:</a:t>
            </a:r>
          </a:p>
          <a:p>
            <a:pPr lvl="1"/>
            <a:r>
              <a:rPr lang="en-GB" dirty="0"/>
              <a:t>Edit configurations</a:t>
            </a:r>
          </a:p>
          <a:p>
            <a:pPr lvl="1"/>
            <a:r>
              <a:rPr lang="en-GB" dirty="0"/>
              <a:t>Specify a command-line </a:t>
            </a:r>
            <a:r>
              <a:rPr lang="en-GB" dirty="0" err="1"/>
              <a:t>arg</a:t>
            </a:r>
            <a:r>
              <a:rPr lang="en-GB" dirty="0"/>
              <a:t>, as shown above</a:t>
            </a:r>
          </a:p>
          <a:p>
            <a:pPr lvl="1"/>
            <a:r>
              <a:rPr lang="en-GB" dirty="0"/>
              <a:t>Run the configuration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3179FEC-8E1E-4242-B4F5-5E7F3CAB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2368956"/>
            <a:ext cx="7278521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--name="Mary Jones"</a:t>
            </a:r>
          </a:p>
        </p:txBody>
      </p:sp>
    </p:spTree>
    <p:extLst>
      <p:ext uri="{BB962C8B-B14F-4D97-AF65-F5344CB8AC3E}">
        <p14:creationId xmlns:p14="http://schemas.microsoft.com/office/powerpoint/2010/main" val="2207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Specifying which Properties File to Use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properties files</a:t>
            </a:r>
          </a:p>
          <a:p>
            <a:r>
              <a:rPr lang="en-GB" dirty="0"/>
              <a:t>Specifying a different properties file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demo.differentpropertiesfile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Properties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</a:t>
            </a:r>
            <a:r>
              <a:rPr lang="en-GB" dirty="0"/>
              <a:t> looks in the following places to find properties files (highest priority first):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subdirectory of your Java app directory</a:t>
            </a:r>
          </a:p>
          <a:p>
            <a:pPr lvl="1"/>
            <a:r>
              <a:rPr lang="en-GB" dirty="0"/>
              <a:t>Your Java app directory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package on </a:t>
            </a:r>
            <a:r>
              <a:rPr lang="en-GB" dirty="0" err="1"/>
              <a:t>classpath</a:t>
            </a:r>
            <a:endParaRPr lang="en-GB" dirty="0"/>
          </a:p>
          <a:p>
            <a:pPr lvl="1"/>
            <a:r>
              <a:rPr lang="en-GB" dirty="0"/>
              <a:t>Root package on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use a different properties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you can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SPRING_CONFIG_NAME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environment variable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726AD1-C5E8-46EE-AE3F-E9A363A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1456"/>
            <a:ext cx="7278521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demo2(String[]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("spring.config.name", "app2");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99F5-DDFC-4513-B6CF-7550C8C49451}"/>
              </a:ext>
            </a:extLst>
          </p:cNvPr>
          <p:cNvSpPr txBox="1"/>
          <p:nvPr/>
        </p:nvSpPr>
        <p:spPr>
          <a:xfrm>
            <a:off x="6974273" y="248319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823B0C9-C4AF-410D-BF31-24404391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06" y="1348811"/>
            <a:ext cx="3681366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name=Bill Jones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053BCD-C55A-4019-87BF-EDE6E8958EEA}"/>
              </a:ext>
            </a:extLst>
          </p:cNvPr>
          <p:cNvCxnSpPr>
            <a:cxnSpLocks/>
          </p:cNvCxnSpPr>
          <p:nvPr/>
        </p:nvCxnSpPr>
        <p:spPr>
          <a:xfrm>
            <a:off x="5337544" y="1642940"/>
            <a:ext cx="0" cy="3942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F479B-0BDC-44AC-85D9-F89263A2C2C1}"/>
              </a:ext>
            </a:extLst>
          </p:cNvPr>
          <p:cNvSpPr txBox="1"/>
          <p:nvPr/>
        </p:nvSpPr>
        <p:spPr>
          <a:xfrm>
            <a:off x="7221902" y="136269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app2.properties</a:t>
            </a:r>
          </a:p>
        </p:txBody>
      </p:sp>
    </p:spTree>
    <p:extLst>
      <p:ext uri="{BB962C8B-B14F-4D97-AF65-F5344CB8AC3E}">
        <p14:creationId xmlns:p14="http://schemas.microsoft.com/office/powerpoint/2010/main" val="3504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 command-line argument to specify which application properties file to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enables you to specify a properties file as part of your</a:t>
            </a:r>
            <a:br>
              <a:rPr lang="en-GB" dirty="0"/>
            </a:br>
            <a:r>
              <a:rPr lang="en-GB" dirty="0"/>
              <a:t>overall CI/CD process</a:t>
            </a:r>
          </a:p>
          <a:p>
            <a:pPr lvl="1"/>
            <a:r>
              <a:rPr lang="en-GB" dirty="0"/>
              <a:t>E.g. in a Jenkins build script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A155400-71E3-4504-ABB8-04A2F50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1603412"/>
            <a:ext cx="727852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--spring.config.name=app2</a:t>
            </a:r>
          </a:p>
        </p:txBody>
      </p:sp>
    </p:spTree>
    <p:extLst>
      <p:ext uri="{BB962C8B-B14F-4D97-AF65-F5344CB8AC3E}">
        <p14:creationId xmlns:p14="http://schemas.microsoft.com/office/powerpoint/2010/main" val="1199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7683</TotalTime>
  <Words>1077</Words>
  <Application>Microsoft Office PowerPoint</Application>
  <PresentationFormat>On-screen Show (16:9)</PresentationFormat>
  <Paragraphs>222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Standard_LiveLessons_2017</vt:lpstr>
      <vt:lpstr>Spring Boot Techniques</vt:lpstr>
      <vt:lpstr>1. Setting App Properties at the Command Line</vt:lpstr>
      <vt:lpstr>Recap of Application Properties</vt:lpstr>
      <vt:lpstr>Source of External Configuration</vt:lpstr>
      <vt:lpstr>Setting Properties at the Command Line</vt:lpstr>
      <vt:lpstr>2. Specifying which Properties File to Use</vt:lpstr>
      <vt:lpstr>Location of Properties Files</vt:lpstr>
      <vt:lpstr>Specifying a Different Properties File (1 of 2)</vt:lpstr>
      <vt:lpstr>Specifying a Different Properties File (2 of 2)</vt:lpstr>
      <vt:lpstr>3. Defining YAML Properties Files</vt:lpstr>
      <vt:lpstr>Overview of YAML Files</vt:lpstr>
      <vt:lpstr>Using YAML Properties in Beans - Technique 1</vt:lpstr>
      <vt:lpstr>Using YAML Properties in Beans - Technique 2</vt:lpstr>
      <vt:lpstr>4. Using Spring Profiles</vt:lpstr>
      <vt:lpstr>Overview</vt:lpstr>
      <vt:lpstr>Defining Profile-Specific Components</vt:lpstr>
      <vt:lpstr>Defining Profile-Specific Properties</vt:lpstr>
      <vt:lpstr>Setting the Active Profile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158</cp:revision>
  <dcterms:created xsi:type="dcterms:W3CDTF">2015-09-28T19:52:00Z</dcterms:created>
  <dcterms:modified xsi:type="dcterms:W3CDTF">2023-01-08T16:11:55Z</dcterms:modified>
</cp:coreProperties>
</file>