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710" r:id="rId3"/>
    <p:sldId id="688" r:id="rId4"/>
    <p:sldId id="742" r:id="rId5"/>
    <p:sldId id="743" r:id="rId6"/>
    <p:sldId id="784" r:id="rId7"/>
    <p:sldId id="744" r:id="rId8"/>
    <p:sldId id="760" r:id="rId9"/>
    <p:sldId id="761" r:id="rId10"/>
    <p:sldId id="711" r:id="rId11"/>
    <p:sldId id="74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65" y="74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Full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/full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/products/1/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increasePriceBy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/10.99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Increases price of specified product by specified amount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the Scene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Testing REST endpoints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 to manage data persistence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ProductRepository.java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for details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" y="1244481"/>
            <a:ext cx="6964193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906064" y="278448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Endpoints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POST/PUT/DELETE endpoints, you need to use a tool such as Postman or Advanced Rest Client</a:t>
            </a:r>
          </a:p>
          <a:p>
            <a:pPr lvl="1"/>
            <a:endParaRPr lang="en-GB" dirty="0"/>
          </a:p>
          <a:p>
            <a:r>
              <a:rPr lang="en-GB" dirty="0"/>
              <a:t>These tools enable you to specify details for an HTTP request:</a:t>
            </a:r>
          </a:p>
          <a:p>
            <a:pPr lvl="1"/>
            <a:r>
              <a:rPr lang="en-GB" dirty="0"/>
              <a:t>HTTP verb, request header(s), request body</a:t>
            </a:r>
          </a:p>
          <a:p>
            <a:pPr lvl="1"/>
            <a:endParaRPr lang="en-GB" dirty="0"/>
          </a:p>
          <a:p>
            <a:r>
              <a:rPr lang="en-GB" dirty="0"/>
              <a:t>The tools also enable you to inspect the HTTP response:</a:t>
            </a:r>
          </a:p>
          <a:p>
            <a:pPr lvl="1"/>
            <a:r>
              <a:rPr lang="en-GB" dirty="0"/>
              <a:t>Status code, response header(s), response body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Full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Implementing a POST method</a:t>
            </a:r>
          </a:p>
          <a:p>
            <a:r>
              <a:rPr lang="en-GB" dirty="0"/>
              <a:t>Implementing a PUT method</a:t>
            </a:r>
          </a:p>
          <a:p>
            <a:r>
              <a:rPr lang="en-GB" dirty="0"/>
              <a:t>Implementing a DELETE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201, 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4"/>
            <a:ext cx="6904182" cy="11086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@PostMapping("/products")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100786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170"/>
            <a:ext cx="6904182" cy="14010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0281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468"/>
            <a:ext cx="6904182" cy="1247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24962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8262</TotalTime>
  <Words>544</Words>
  <Application>Microsoft Office PowerPoint</Application>
  <PresentationFormat>On-screen Show (16:9)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Standard_LiveLessons_2017</vt:lpstr>
      <vt:lpstr>Implementing a Full REST Service</vt:lpstr>
      <vt:lpstr>1. Setting the Scene</vt:lpstr>
      <vt:lpstr>Overview</vt:lpstr>
      <vt:lpstr>Example REST Controller</vt:lpstr>
      <vt:lpstr>Testing REST Endpoints</vt:lpstr>
      <vt:lpstr>2. Defining a Full REST Service</vt:lpstr>
      <vt:lpstr>Implementing a POST Method</vt:lpstr>
      <vt:lpstr>Implementing a PUT Method</vt:lpstr>
      <vt:lpstr>Implementing a DELETE Method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175</cp:revision>
  <dcterms:created xsi:type="dcterms:W3CDTF">2015-09-28T19:52:00Z</dcterms:created>
  <dcterms:modified xsi:type="dcterms:W3CDTF">2023-01-09T10:25:20Z</dcterms:modified>
</cp:coreProperties>
</file>