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688" r:id="rId3"/>
    <p:sldId id="778" r:id="rId4"/>
    <p:sldId id="779" r:id="rId5"/>
    <p:sldId id="781" r:id="rId6"/>
    <p:sldId id="782" r:id="rId7"/>
    <p:sldId id="71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65" y="74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Consuming REST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methods in </a:t>
            </a:r>
            <a:r>
              <a:rPr lang="en-GB" sz="2000" dirty="0" err="1"/>
              <a:t>RestTemplate</a:t>
            </a:r>
            <a:endParaRPr lang="en-GB" sz="20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classes in the REST client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enables you to implement client code to consume REST services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Include the following POM dependency: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719083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18139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Key Methods in </a:t>
            </a:r>
            <a:r>
              <a:rPr lang="en-GB" sz="3000" dirty="0" err="1"/>
              <a:t>RestTemplate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of the key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37681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getForEntity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Class&lt;T&gt;, Object...)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CC29DE6-A4E8-4CE4-B39A-DD477132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87211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postForEntity(String, Object, Class&lt;T&gt;, Object...)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99E11D-141F-45D4-ABA9-FAADA5F8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38299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put(String, Object, Object...)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5082E46-8F7B-4734-AB25-405A00D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909471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delete(String, Object...)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B1FAD59-D93F-42C5-A572-8DD8D7E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19336"/>
            <a:ext cx="6964193" cy="2503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exchange(String,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object, Class&lt;T&gt;)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24036"/>
            <a:ext cx="7539420" cy="3547021"/>
          </a:xfrm>
        </p:spPr>
        <p:txBody>
          <a:bodyPr/>
          <a:lstStyle/>
          <a:p>
            <a:r>
              <a:rPr lang="en-GB" dirty="0"/>
              <a:t>Let's see an example of how to consume REST endpoints: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239751" y="1413160"/>
            <a:ext cx="2776722" cy="1769162"/>
            <a:chOff x="5421434" y="1413160"/>
            <a:chExt cx="2776722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421434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demo-13-rest-services app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494039" y="1413160"/>
            <a:ext cx="2776722" cy="1769162"/>
            <a:chOff x="1494039" y="1413160"/>
            <a:chExt cx="2776722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494039" y="2597547"/>
              <a:ext cx="2776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demo-13-rest-clients app</a:t>
              </a:r>
            </a:p>
            <a:p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911572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2060685" y="1733398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3677095" y="157033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3677095" y="209722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Key Classes in the REST Client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Calls REST service endpoints, by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passed to/from REST service</a:t>
            </a:r>
          </a:p>
          <a:p>
            <a:pPr lvl="1"/>
            <a:r>
              <a:rPr lang="en-GB" dirty="0"/>
              <a:t>Serialized/deserialized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Aside: Consuming a REST service from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also implemented a simple HTML page to show how to consume a REST service from a web UI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demo-13-rest-clients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Folder: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Open a browser and browse to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http://localhost:8181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	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5D96-6E5E-47D7-BBBE-19775554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1" y="2720270"/>
            <a:ext cx="3671123" cy="1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09" y="982981"/>
            <a:ext cx="5505191" cy="3351559"/>
          </a:xfrm>
        </p:spPr>
        <p:txBody>
          <a:bodyPr>
            <a:normAutofit/>
          </a:bodyPr>
          <a:lstStyle/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methods in </a:t>
            </a:r>
            <a:r>
              <a:rPr lang="en-GB" sz="2000" dirty="0" err="1"/>
              <a:t>RestTemplate</a:t>
            </a:r>
            <a:endParaRPr lang="en-GB" sz="2000" dirty="0"/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classes in the REST client application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9107</TotalTime>
  <Words>304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Standard_LiveLessons_2017</vt:lpstr>
      <vt:lpstr>Consuming REST Services</vt:lpstr>
      <vt:lpstr>Overview</vt:lpstr>
      <vt:lpstr>Key Methods in RestTemplate</vt:lpstr>
      <vt:lpstr>Example</vt:lpstr>
      <vt:lpstr>Key Classes in the REST Client Application</vt:lpstr>
      <vt:lpstr>Aside: Consuming a REST service from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172</cp:revision>
  <dcterms:created xsi:type="dcterms:W3CDTF">2015-09-28T19:52:00Z</dcterms:created>
  <dcterms:modified xsi:type="dcterms:W3CDTF">2023-01-09T08:15:13Z</dcterms:modified>
</cp:coreProperties>
</file>