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AI-Enabled Urban Heat Island Mitigation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Submitted by: Richard Samuel (41821048)</a:t>
            </a:r>
          </a:p>
          <a:p>
            <a:pPr/>
            <a:r>
              <a:t>Supervised by: Prof. Krishna Singh</a:t>
            </a:r>
          </a:p>
          <a:p>
            <a:pPr/>
            <a:r>
              <a:t>Department of Electronics &amp; Communication Engineering</a:t>
            </a:r>
          </a:p>
          <a:p>
            <a:pPr/>
            <a:r>
              <a:t>G B Pant DSEU Okhla – I Campus, New Delhi</a:t>
            </a:r>
          </a:p>
          <a:p>
            <a:pPr/>
            <a:r>
              <a:t>May 2025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Work Plan &amp; Timeline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Phase 1: Literature Review (2 weeks).</a:t>
            </a:r>
          </a:p>
          <a:p>
            <a:pPr/>
            <a:r>
              <a:t>Phase 2: Sensor Deployment (3 weeks).</a:t>
            </a:r>
          </a:p>
          <a:p>
            <a:pPr/>
            <a:r>
              <a:t>Phase 3: AI Model Training (4 weeks).</a:t>
            </a:r>
          </a:p>
          <a:p>
            <a:pPr/>
            <a:r>
              <a:t>Phase 4: System Integration (4 weeks).</a:t>
            </a:r>
          </a:p>
          <a:p>
            <a:pPr/>
            <a:r>
              <a:t>Phase 5: Optimization (3 weeks).</a:t>
            </a:r>
          </a:p>
          <a:p>
            <a:pPr/>
            <a:r>
              <a:t>Phase 6: Documentation (2 weeks).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Expected 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Real-time UHI mitigation through smart systems.</a:t>
            </a:r>
          </a:p>
          <a:p>
            <a:pPr/>
            <a:r>
              <a:t>Accurate forecasting of environmental conditions.</a:t>
            </a:r>
          </a:p>
          <a:p>
            <a:pPr/>
            <a:r>
              <a:t>Actionable data for sustainable city planning.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Elsevier, Springer, IEEE, Time.com, Applied Sciences Journal.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Urban areas experience higher temperatures due to heat-absorbing materials, pollution, and lack of vegetation.</a:t>
            </a:r>
          </a:p>
          <a:p>
            <a:pPr/>
            <a:r>
              <a:t>This is known as the Urban Heat Island (UHI) effect.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UHI leads to increased energy demand, health risks, and pollution.</a:t>
            </a:r>
          </a:p>
          <a:p>
            <a:pPr/>
            <a:r>
              <a:t>Traditional mitigation strategies are expensive and slow.</a:t>
            </a:r>
          </a:p>
          <a:p>
            <a:pPr/>
            <a:r>
              <a:t>AI can provide real-time, cost-effective, and adaptive mitigation solutions.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Develop AI-based real-time environmental monitoring.</a:t>
            </a:r>
          </a:p>
          <a:p>
            <a:pPr/>
            <a:r>
              <a:t>Predict temperature and air quality using ML models.</a:t>
            </a:r>
          </a:p>
          <a:p>
            <a:pPr/>
            <a:r>
              <a:t>Implement smart cooling strategies.</a:t>
            </a:r>
          </a:p>
          <a:p>
            <a:pPr/>
            <a:r>
              <a:t>Support urban planners with data insights.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Why AI for UHI Mitigation?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AI enables cost-effective, real-time monitoring.</a:t>
            </a:r>
          </a:p>
          <a:p>
            <a:pPr/>
            <a:r>
              <a:t>Automatically implements cooling strategies.</a:t>
            </a:r>
          </a:p>
          <a:p>
            <a:pPr/>
            <a:r>
              <a:t>Adapts to changing environmental conditions.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Literature Survey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ML techniques like Random Forest, LSTM for environmental prediction.</a:t>
            </a:r>
          </a:p>
          <a:p>
            <a:pPr/>
            <a:r>
              <a:t>IoT + AI integration enables adaptive cooling systems.</a:t>
            </a:r>
          </a:p>
          <a:p>
            <a:pPr/>
            <a:r>
              <a:t>Research on carbon-neutral urban designs.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Proposed System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IoT-Based Data Collection: Sensors + ESP8266/ESP32.</a:t>
            </a:r>
          </a:p>
          <a:p>
            <a:pPr/>
            <a:r>
              <a:t>AI Models: Random Forest, LSTM, XGBoost.</a:t>
            </a:r>
          </a:p>
          <a:p>
            <a:pPr/>
            <a:r>
              <a:t>Smart Cooling: Water misting, dynamic shading, green space optimization.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Step 1: Collect real-time data via sensors.</a:t>
            </a:r>
          </a:p>
          <a:p>
            <a:pPr/>
            <a:r>
              <a:t>Step 2: Train AI models using historical data.</a:t>
            </a:r>
          </a:p>
          <a:p>
            <a:pPr/>
            <a:r>
              <a:t>Step 3: Implement automated cooling strategies.</a:t>
            </a:r>
          </a:p>
          <a:p>
            <a:pPr/>
            <a:r>
              <a:t>Step 4: Monitor and adapt using feedback.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Hardware &amp; Software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Hardware: DHT22, MQ-135, ESP8266/ESP32, water pump, relay, power supply.</a:t>
            </a:r>
          </a:p>
          <a:p>
            <a:pPr/>
            <a:r>
              <a:t>Software: Arduino IDE, Python, TensorFlow, Scikit-Learn, AWS IoT/Firebase, Power BI.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