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1"/>
    <p:restoredTop sz="94675"/>
  </p:normalViewPr>
  <p:slideViewPr>
    <p:cSldViewPr snapToGrid="0" snapToObjects="1">
      <p:cViewPr varScale="1">
        <p:scale>
          <a:sx n="99" d="100"/>
          <a:sy n="99" d="100"/>
        </p:scale>
        <p:origin x="1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98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6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0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3.m4a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30EBF-E841-4DA4-96A5-67C0DCFD2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2" b="21326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39A350-FEC0-E446-A3CA-C981EB5E5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Samuel Bailey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2A784-CDCD-104A-85C7-BE4E561B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Assignment 3-2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76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lanet earth taken from the outer space">
            <a:extLst>
              <a:ext uri="{FF2B5EF4-FFF2-40B4-BE49-F238E27FC236}">
                <a16:creationId xmlns:a16="http://schemas.microsoft.com/office/drawing/2014/main" id="{D296FF28-5BCB-45A9-8C32-8AAB5EBF9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0" b="118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280A4-7F04-ED46-8EBF-DB4B575A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61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we became clean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4AFD-E811-7042-8CAD-9EAC127F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61" y="4327781"/>
            <a:ext cx="3931321" cy="103366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900"/>
              <a:t>Before the 1930’s there wasn’t anybody taking out the trash or cleaning water throughout the world.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Audio Recording Jul 12, 2021 at 6:21:01 PM" descr="Audio Recording Jul 12, 2021 at 6:21:01 PM">
            <a:hlinkClick r:id="" action="ppaction://media"/>
            <a:extLst>
              <a:ext uri="{FF2B5EF4-FFF2-40B4-BE49-F238E27FC236}">
                <a16:creationId xmlns:a16="http://schemas.microsoft.com/office/drawing/2014/main" id="{50DAFD97-B617-2D43-A39B-74C9995868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9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ss pawn with a shadow of a king">
            <a:extLst>
              <a:ext uri="{FF2B5EF4-FFF2-40B4-BE49-F238E27FC236}">
                <a16:creationId xmlns:a16="http://schemas.microsoft.com/office/drawing/2014/main" id="{EF498532-9FDA-4BB1-B997-2A36709D8A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699" b="563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4CCF6-6D64-274C-9A85-C47F6889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What we did wrong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6EA8-D15F-E448-AE3B-EE061BD4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Thinking we saved ourselves from filth we ended up hurting ourselves from a lack of knowledge about water.</a:t>
            </a:r>
            <a:endParaRPr lang="en-US"/>
          </a:p>
        </p:txBody>
      </p:sp>
      <p:pic>
        <p:nvPicPr>
          <p:cNvPr id="4" name="Audio Recording Jul 12, 2021 at 6:26:32 PM" descr="Audio Recording Jul 12, 2021 at 6:26:32 PM">
            <a:hlinkClick r:id="" action="ppaction://media"/>
            <a:extLst>
              <a:ext uri="{FF2B5EF4-FFF2-40B4-BE49-F238E27FC236}">
                <a16:creationId xmlns:a16="http://schemas.microsoft.com/office/drawing/2014/main" id="{5037510C-F9BA-8A4A-8EBD-590B30694A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28422" y="1620179"/>
            <a:ext cx="812800" cy="812800"/>
          </a:xfrm>
          <a:prstGeom prst="rect">
            <a:avLst/>
          </a:prstGeom>
        </p:spPr>
      </p:pic>
      <p:pic>
        <p:nvPicPr>
          <p:cNvPr id="6" name="Audio Recording Jul 12, 2021 at 6:28:00 PM" descr="Audio Recording Jul 12, 2021 at 6:28:00 PM">
            <a:hlinkClick r:id="" action="ppaction://media"/>
            <a:extLst>
              <a:ext uri="{FF2B5EF4-FFF2-40B4-BE49-F238E27FC236}">
                <a16:creationId xmlns:a16="http://schemas.microsoft.com/office/drawing/2014/main" id="{7C087055-F52A-E746-9BB0-6435EA8993E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28422" y="290049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6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4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7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C634B-8968-9649-B70E-571C628F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Citations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CDCD-67DE-0D45-9421-0913CC94D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078" y="2682052"/>
            <a:ext cx="6221845" cy="3452047"/>
          </a:xfrm>
        </p:spPr>
        <p:txBody>
          <a:bodyPr anchor="ctr">
            <a:normAutofit/>
          </a:bodyPr>
          <a:lstStyle/>
          <a:p>
            <a:pPr algn="ctr"/>
            <a:r>
              <a:rPr lang="en-US" i="1" dirty="0"/>
              <a:t>Clean: How We Got to Now with Steven Johnson</a:t>
            </a:r>
            <a:r>
              <a:rPr lang="en-US" dirty="0"/>
              <a:t>. Produced by PBS, Films Media Group, 2014. </a:t>
            </a:r>
            <a:r>
              <a:rPr lang="en-US" i="1" dirty="0"/>
              <a:t>Films On Demand</a:t>
            </a:r>
            <a:r>
              <a:rPr lang="en-US" dirty="0"/>
              <a:t>, </a:t>
            </a:r>
            <a:r>
              <a:rPr lang="en-US" dirty="0" err="1"/>
              <a:t>fod.infobase.com</a:t>
            </a:r>
            <a:r>
              <a:rPr lang="en-US" dirty="0"/>
              <a:t>/</a:t>
            </a:r>
            <a:r>
              <a:rPr lang="en-US" dirty="0" err="1"/>
              <a:t>PortalPlaylists.aspx?wID</a:t>
            </a:r>
            <a:r>
              <a:rPr lang="en-US" dirty="0"/>
              <a:t>=105049&amp;xtid=60741. Accessed 12 July 2021.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4586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02441"/>
      </a:dk2>
      <a:lt2>
        <a:srgbClr val="E2E8E2"/>
      </a:lt2>
      <a:accent1>
        <a:srgbClr val="EB6EEE"/>
      </a:accent1>
      <a:accent2>
        <a:srgbClr val="EB4EAE"/>
      </a:accent2>
      <a:accent3>
        <a:srgbClr val="EE6E87"/>
      </a:accent3>
      <a:accent4>
        <a:srgbClr val="EB714E"/>
      </a:accent4>
      <a:accent5>
        <a:srgbClr val="D6982B"/>
      </a:accent5>
      <a:accent6>
        <a:srgbClr val="A3AA38"/>
      </a:accent6>
      <a:hlink>
        <a:srgbClr val="588F56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98</Words>
  <Application>Microsoft Macintosh PowerPoint</Application>
  <PresentationFormat>Widescreen</PresentationFormat>
  <Paragraphs>8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AdornVTI</vt:lpstr>
      <vt:lpstr>Samuel Bailey</vt:lpstr>
      <vt:lpstr>How we became clean </vt:lpstr>
      <vt:lpstr>What we did wrong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Samuel Bailey</dc:title>
  <dc:creator>Samuel Bailey</dc:creator>
  <cp:lastModifiedBy>Samuel Bailey</cp:lastModifiedBy>
  <cp:revision>4</cp:revision>
  <dcterms:created xsi:type="dcterms:W3CDTF">2021-07-12T23:03:49Z</dcterms:created>
  <dcterms:modified xsi:type="dcterms:W3CDTF">2021-07-12T23:30:30Z</dcterms:modified>
</cp:coreProperties>
</file>