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5"/>
  </p:normalViewPr>
  <p:slideViewPr>
    <p:cSldViewPr snapToGrid="0" snapToObjects="1">
      <p:cViewPr>
        <p:scale>
          <a:sx n="87" d="100"/>
          <a:sy n="87" d="100"/>
        </p:scale>
        <p:origin x="65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45E1F-83EC-469B-92F1-F88B0EDE860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5C6047-BAAE-4C4B-A274-6590A228DAA3}">
      <dgm:prSet/>
      <dgm:spPr/>
      <dgm:t>
        <a:bodyPr/>
        <a:lstStyle/>
        <a:p>
          <a:pPr>
            <a:lnSpc>
              <a:spcPct val="100000"/>
            </a:lnSpc>
          </a:pPr>
          <a:r>
            <a:rPr lang="en-US"/>
            <a:t>What is the origin of the issue? </a:t>
          </a:r>
        </a:p>
      </dgm:t>
    </dgm:pt>
    <dgm:pt modelId="{DC2AF678-27D8-4C23-9054-C1276DEB7A1F}" type="parTrans" cxnId="{22FA9361-FFF7-47F2-BA02-5CC987495437}">
      <dgm:prSet/>
      <dgm:spPr/>
      <dgm:t>
        <a:bodyPr/>
        <a:lstStyle/>
        <a:p>
          <a:endParaRPr lang="en-US"/>
        </a:p>
      </dgm:t>
    </dgm:pt>
    <dgm:pt modelId="{1E55D18C-81D6-4CA7-BCBC-B14FBED23418}" type="sibTrans" cxnId="{22FA9361-FFF7-47F2-BA02-5CC987495437}">
      <dgm:prSet/>
      <dgm:spPr/>
      <dgm:t>
        <a:bodyPr/>
        <a:lstStyle/>
        <a:p>
          <a:endParaRPr lang="en-US"/>
        </a:p>
      </dgm:t>
    </dgm:pt>
    <dgm:pt modelId="{8F8DD4CC-BC37-4DAA-8A02-81B29AB8034D}">
      <dgm:prSet/>
      <dgm:spPr/>
      <dgm:t>
        <a:bodyPr/>
        <a:lstStyle/>
        <a:p>
          <a:pPr>
            <a:lnSpc>
              <a:spcPct val="100000"/>
            </a:lnSpc>
          </a:pPr>
          <a:r>
            <a:rPr lang="en-US"/>
            <a:t>What is the issue about? </a:t>
          </a:r>
        </a:p>
      </dgm:t>
    </dgm:pt>
    <dgm:pt modelId="{999C0FBE-960F-4687-BAB2-C6871D7ECE17}" type="parTrans" cxnId="{79D246FF-9423-400C-BC15-3E79FAA97690}">
      <dgm:prSet/>
      <dgm:spPr/>
      <dgm:t>
        <a:bodyPr/>
        <a:lstStyle/>
        <a:p>
          <a:endParaRPr lang="en-US"/>
        </a:p>
      </dgm:t>
    </dgm:pt>
    <dgm:pt modelId="{06172EC0-BE7E-48C8-BFBB-00AC94B3A925}" type="sibTrans" cxnId="{79D246FF-9423-400C-BC15-3E79FAA97690}">
      <dgm:prSet/>
      <dgm:spPr/>
      <dgm:t>
        <a:bodyPr/>
        <a:lstStyle/>
        <a:p>
          <a:endParaRPr lang="en-US"/>
        </a:p>
      </dgm:t>
    </dgm:pt>
    <dgm:pt modelId="{759584F1-9FC4-459A-BABC-F92889185C03}" type="pres">
      <dgm:prSet presAssocID="{DA145E1F-83EC-469B-92F1-F88B0EDE8603}" presName="root" presStyleCnt="0">
        <dgm:presLayoutVars>
          <dgm:dir/>
          <dgm:resizeHandles val="exact"/>
        </dgm:presLayoutVars>
      </dgm:prSet>
      <dgm:spPr/>
    </dgm:pt>
    <dgm:pt modelId="{18CFC075-03BE-429D-A4A3-B27FD5E623C6}" type="pres">
      <dgm:prSet presAssocID="{3E5C6047-BAAE-4C4B-A274-6590A228DAA3}" presName="compNode" presStyleCnt="0"/>
      <dgm:spPr/>
    </dgm:pt>
    <dgm:pt modelId="{E3EAD880-F928-4C7E-A377-ACCCEF7701A3}" type="pres">
      <dgm:prSet presAssocID="{3E5C6047-BAAE-4C4B-A274-6590A228DA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681C715D-115C-41FA-B145-A6343F4B794A}" type="pres">
      <dgm:prSet presAssocID="{3E5C6047-BAAE-4C4B-A274-6590A228DAA3}" presName="spaceRect" presStyleCnt="0"/>
      <dgm:spPr/>
    </dgm:pt>
    <dgm:pt modelId="{A52709C8-B800-4EFB-8488-D6002A2B71A5}" type="pres">
      <dgm:prSet presAssocID="{3E5C6047-BAAE-4C4B-A274-6590A228DAA3}" presName="textRect" presStyleLbl="revTx" presStyleIdx="0" presStyleCnt="2">
        <dgm:presLayoutVars>
          <dgm:chMax val="1"/>
          <dgm:chPref val="1"/>
        </dgm:presLayoutVars>
      </dgm:prSet>
      <dgm:spPr/>
    </dgm:pt>
    <dgm:pt modelId="{96D0C13A-8BBC-4C06-BE24-292B3333A4D3}" type="pres">
      <dgm:prSet presAssocID="{1E55D18C-81D6-4CA7-BCBC-B14FBED23418}" presName="sibTrans" presStyleCnt="0"/>
      <dgm:spPr/>
    </dgm:pt>
    <dgm:pt modelId="{511D22CF-6471-4199-8ADB-1A93C0720607}" type="pres">
      <dgm:prSet presAssocID="{8F8DD4CC-BC37-4DAA-8A02-81B29AB8034D}" presName="compNode" presStyleCnt="0"/>
      <dgm:spPr/>
    </dgm:pt>
    <dgm:pt modelId="{2FE58C1C-964E-4A67-BB1B-07C099643C57}" type="pres">
      <dgm:prSet presAssocID="{8F8DD4CC-BC37-4DAA-8A02-81B29AB803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390201B6-1DEA-4E84-AF9B-68C646BCF1AF}" type="pres">
      <dgm:prSet presAssocID="{8F8DD4CC-BC37-4DAA-8A02-81B29AB8034D}" presName="spaceRect" presStyleCnt="0"/>
      <dgm:spPr/>
    </dgm:pt>
    <dgm:pt modelId="{AF3FE2DA-ABAF-4093-858E-BDEC1DAC0BEF}" type="pres">
      <dgm:prSet presAssocID="{8F8DD4CC-BC37-4DAA-8A02-81B29AB8034D}" presName="textRect" presStyleLbl="revTx" presStyleIdx="1" presStyleCnt="2">
        <dgm:presLayoutVars>
          <dgm:chMax val="1"/>
          <dgm:chPref val="1"/>
        </dgm:presLayoutVars>
      </dgm:prSet>
      <dgm:spPr/>
    </dgm:pt>
  </dgm:ptLst>
  <dgm:cxnLst>
    <dgm:cxn modelId="{22FA9361-FFF7-47F2-BA02-5CC987495437}" srcId="{DA145E1F-83EC-469B-92F1-F88B0EDE8603}" destId="{3E5C6047-BAAE-4C4B-A274-6590A228DAA3}" srcOrd="0" destOrd="0" parTransId="{DC2AF678-27D8-4C23-9054-C1276DEB7A1F}" sibTransId="{1E55D18C-81D6-4CA7-BCBC-B14FBED23418}"/>
    <dgm:cxn modelId="{E5CEB08E-D042-4541-9509-22823C19AA05}" type="presOf" srcId="{3E5C6047-BAAE-4C4B-A274-6590A228DAA3}" destId="{A52709C8-B800-4EFB-8488-D6002A2B71A5}" srcOrd="0" destOrd="0" presId="urn:microsoft.com/office/officeart/2018/2/layout/IconLabelList"/>
    <dgm:cxn modelId="{D8BAA1BA-ED43-4396-94E9-F9625E56737D}" type="presOf" srcId="{DA145E1F-83EC-469B-92F1-F88B0EDE8603}" destId="{759584F1-9FC4-459A-BABC-F92889185C03}" srcOrd="0" destOrd="0" presId="urn:microsoft.com/office/officeart/2018/2/layout/IconLabelList"/>
    <dgm:cxn modelId="{833BEAF3-B3D2-4FE9-80FC-AF5A19E2A882}" type="presOf" srcId="{8F8DD4CC-BC37-4DAA-8A02-81B29AB8034D}" destId="{AF3FE2DA-ABAF-4093-858E-BDEC1DAC0BEF}" srcOrd="0" destOrd="0" presId="urn:microsoft.com/office/officeart/2018/2/layout/IconLabelList"/>
    <dgm:cxn modelId="{79D246FF-9423-400C-BC15-3E79FAA97690}" srcId="{DA145E1F-83EC-469B-92F1-F88B0EDE8603}" destId="{8F8DD4CC-BC37-4DAA-8A02-81B29AB8034D}" srcOrd="1" destOrd="0" parTransId="{999C0FBE-960F-4687-BAB2-C6871D7ECE17}" sibTransId="{06172EC0-BE7E-48C8-BFBB-00AC94B3A925}"/>
    <dgm:cxn modelId="{7E78C3D9-E4D9-454F-A40E-4C23203333EB}" type="presParOf" srcId="{759584F1-9FC4-459A-BABC-F92889185C03}" destId="{18CFC075-03BE-429D-A4A3-B27FD5E623C6}" srcOrd="0" destOrd="0" presId="urn:microsoft.com/office/officeart/2018/2/layout/IconLabelList"/>
    <dgm:cxn modelId="{F0E69B1F-C4CD-41D5-ADEA-571C56ACCB83}" type="presParOf" srcId="{18CFC075-03BE-429D-A4A3-B27FD5E623C6}" destId="{E3EAD880-F928-4C7E-A377-ACCCEF7701A3}" srcOrd="0" destOrd="0" presId="urn:microsoft.com/office/officeart/2018/2/layout/IconLabelList"/>
    <dgm:cxn modelId="{C942434A-4CDF-4BE4-96DB-7911B09108FD}" type="presParOf" srcId="{18CFC075-03BE-429D-A4A3-B27FD5E623C6}" destId="{681C715D-115C-41FA-B145-A6343F4B794A}" srcOrd="1" destOrd="0" presId="urn:microsoft.com/office/officeart/2018/2/layout/IconLabelList"/>
    <dgm:cxn modelId="{AFB0BBBA-7104-47F0-93A3-246BA85224A9}" type="presParOf" srcId="{18CFC075-03BE-429D-A4A3-B27FD5E623C6}" destId="{A52709C8-B800-4EFB-8488-D6002A2B71A5}" srcOrd="2" destOrd="0" presId="urn:microsoft.com/office/officeart/2018/2/layout/IconLabelList"/>
    <dgm:cxn modelId="{166BE89F-C4A0-48BA-B701-3842FCD64690}" type="presParOf" srcId="{759584F1-9FC4-459A-BABC-F92889185C03}" destId="{96D0C13A-8BBC-4C06-BE24-292B3333A4D3}" srcOrd="1" destOrd="0" presId="urn:microsoft.com/office/officeart/2018/2/layout/IconLabelList"/>
    <dgm:cxn modelId="{982981CD-C188-4E52-BCEC-C730DB9832F2}" type="presParOf" srcId="{759584F1-9FC4-459A-BABC-F92889185C03}" destId="{511D22CF-6471-4199-8ADB-1A93C0720607}" srcOrd="2" destOrd="0" presId="urn:microsoft.com/office/officeart/2018/2/layout/IconLabelList"/>
    <dgm:cxn modelId="{CABFFCC0-F678-4783-A1E3-4783539D1111}" type="presParOf" srcId="{511D22CF-6471-4199-8ADB-1A93C0720607}" destId="{2FE58C1C-964E-4A67-BB1B-07C099643C57}" srcOrd="0" destOrd="0" presId="urn:microsoft.com/office/officeart/2018/2/layout/IconLabelList"/>
    <dgm:cxn modelId="{B6D9625A-2BD3-40BE-B52C-B669F88BAB2C}" type="presParOf" srcId="{511D22CF-6471-4199-8ADB-1A93C0720607}" destId="{390201B6-1DEA-4E84-AF9B-68C646BCF1AF}" srcOrd="1" destOrd="0" presId="urn:microsoft.com/office/officeart/2018/2/layout/IconLabelList"/>
    <dgm:cxn modelId="{A83476DE-1138-4D58-A2E9-FB5BDF9BB47E}" type="presParOf" srcId="{511D22CF-6471-4199-8ADB-1A93C0720607}" destId="{AF3FE2DA-ABAF-4093-858E-BDEC1DAC0BEF}"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E123A-74B6-49E5-87DA-50978146CEEE}" type="doc">
      <dgm:prSet loTypeId="urn:microsoft.com/office/officeart/2005/8/layout/hierarchy1" loCatId="hierarchy" qsTypeId="urn:microsoft.com/office/officeart/2005/8/quickstyle/simple1" qsCatId="simple" csTypeId="urn:microsoft.com/office/officeart/2005/8/colors/accent6_2" csCatId="accent6"/>
      <dgm:spPr/>
      <dgm:t>
        <a:bodyPr/>
        <a:lstStyle/>
        <a:p>
          <a:endParaRPr lang="en-US"/>
        </a:p>
      </dgm:t>
    </dgm:pt>
    <dgm:pt modelId="{6AABC2A4-5F55-4056-8D46-AED071492E00}">
      <dgm:prSet/>
      <dgm:spPr/>
      <dgm:t>
        <a:bodyPr/>
        <a:lstStyle/>
        <a:p>
          <a:r>
            <a:rPr lang="en-US"/>
            <a:t>Whom is impacted by the issue? </a:t>
          </a:r>
        </a:p>
      </dgm:t>
    </dgm:pt>
    <dgm:pt modelId="{DBDFB632-8BBB-435B-A4FA-50455DF13EEE}" type="parTrans" cxnId="{24460EC0-8C21-4656-8445-7D1294BCF9F0}">
      <dgm:prSet/>
      <dgm:spPr/>
      <dgm:t>
        <a:bodyPr/>
        <a:lstStyle/>
        <a:p>
          <a:endParaRPr lang="en-US"/>
        </a:p>
      </dgm:t>
    </dgm:pt>
    <dgm:pt modelId="{79CDE63E-DDB6-4910-8F0A-99108D975FFE}" type="sibTrans" cxnId="{24460EC0-8C21-4656-8445-7D1294BCF9F0}">
      <dgm:prSet/>
      <dgm:spPr/>
      <dgm:t>
        <a:bodyPr/>
        <a:lstStyle/>
        <a:p>
          <a:endParaRPr lang="en-US"/>
        </a:p>
      </dgm:t>
    </dgm:pt>
    <dgm:pt modelId="{4DC85CD5-886D-449B-A051-1E20CCDD6F67}">
      <dgm:prSet/>
      <dgm:spPr/>
      <dgm:t>
        <a:bodyPr/>
        <a:lstStyle/>
        <a:p>
          <a:r>
            <a:rPr lang="en-US"/>
            <a:t>What is important to know about them? </a:t>
          </a:r>
        </a:p>
      </dgm:t>
    </dgm:pt>
    <dgm:pt modelId="{81277070-C872-4CD5-B967-99E0FD23E644}" type="parTrans" cxnId="{0F462388-BC5E-4D12-B36C-C6FA440B0313}">
      <dgm:prSet/>
      <dgm:spPr/>
      <dgm:t>
        <a:bodyPr/>
        <a:lstStyle/>
        <a:p>
          <a:endParaRPr lang="en-US"/>
        </a:p>
      </dgm:t>
    </dgm:pt>
    <dgm:pt modelId="{00820957-CE1C-4B66-9B1B-9097572EB4C2}" type="sibTrans" cxnId="{0F462388-BC5E-4D12-B36C-C6FA440B0313}">
      <dgm:prSet/>
      <dgm:spPr/>
      <dgm:t>
        <a:bodyPr/>
        <a:lstStyle/>
        <a:p>
          <a:endParaRPr lang="en-US"/>
        </a:p>
      </dgm:t>
    </dgm:pt>
    <dgm:pt modelId="{C11A4DDD-4699-CA48-8394-EC1A6A580D2B}" type="pres">
      <dgm:prSet presAssocID="{30DE123A-74B6-49E5-87DA-50978146CEEE}" presName="hierChild1" presStyleCnt="0">
        <dgm:presLayoutVars>
          <dgm:chPref val="1"/>
          <dgm:dir/>
          <dgm:animOne val="branch"/>
          <dgm:animLvl val="lvl"/>
          <dgm:resizeHandles/>
        </dgm:presLayoutVars>
      </dgm:prSet>
      <dgm:spPr/>
    </dgm:pt>
    <dgm:pt modelId="{02CD276C-8ECA-2C4C-A4E1-83993D2833B7}" type="pres">
      <dgm:prSet presAssocID="{6AABC2A4-5F55-4056-8D46-AED071492E00}" presName="hierRoot1" presStyleCnt="0"/>
      <dgm:spPr/>
    </dgm:pt>
    <dgm:pt modelId="{E23C1880-26A6-A74D-9A75-6F470C2818E5}" type="pres">
      <dgm:prSet presAssocID="{6AABC2A4-5F55-4056-8D46-AED071492E00}" presName="composite" presStyleCnt="0"/>
      <dgm:spPr/>
    </dgm:pt>
    <dgm:pt modelId="{C08D1890-3DA1-1943-ABE7-357782DF6E6C}" type="pres">
      <dgm:prSet presAssocID="{6AABC2A4-5F55-4056-8D46-AED071492E00}" presName="background" presStyleLbl="node0" presStyleIdx="0" presStyleCnt="2"/>
      <dgm:spPr/>
    </dgm:pt>
    <dgm:pt modelId="{A6EEC8C8-0C20-624F-A54E-70E38A625731}" type="pres">
      <dgm:prSet presAssocID="{6AABC2A4-5F55-4056-8D46-AED071492E00}" presName="text" presStyleLbl="fgAcc0" presStyleIdx="0" presStyleCnt="2">
        <dgm:presLayoutVars>
          <dgm:chPref val="3"/>
        </dgm:presLayoutVars>
      </dgm:prSet>
      <dgm:spPr/>
    </dgm:pt>
    <dgm:pt modelId="{D876DA2F-40C7-484E-852F-6A4D12262971}" type="pres">
      <dgm:prSet presAssocID="{6AABC2A4-5F55-4056-8D46-AED071492E00}" presName="hierChild2" presStyleCnt="0"/>
      <dgm:spPr/>
    </dgm:pt>
    <dgm:pt modelId="{7BDA28B1-F1A0-5542-82FE-C22EC6F072B5}" type="pres">
      <dgm:prSet presAssocID="{4DC85CD5-886D-449B-A051-1E20CCDD6F67}" presName="hierRoot1" presStyleCnt="0"/>
      <dgm:spPr/>
    </dgm:pt>
    <dgm:pt modelId="{07F6BF5A-C899-D341-B822-47D18DD50309}" type="pres">
      <dgm:prSet presAssocID="{4DC85CD5-886D-449B-A051-1E20CCDD6F67}" presName="composite" presStyleCnt="0"/>
      <dgm:spPr/>
    </dgm:pt>
    <dgm:pt modelId="{552F5576-6DD4-A84E-A616-A643227F3376}" type="pres">
      <dgm:prSet presAssocID="{4DC85CD5-886D-449B-A051-1E20CCDD6F67}" presName="background" presStyleLbl="node0" presStyleIdx="1" presStyleCnt="2"/>
      <dgm:spPr/>
    </dgm:pt>
    <dgm:pt modelId="{72E2248B-A875-5D44-ACBF-82D103566D5E}" type="pres">
      <dgm:prSet presAssocID="{4DC85CD5-886D-449B-A051-1E20CCDD6F67}" presName="text" presStyleLbl="fgAcc0" presStyleIdx="1" presStyleCnt="2">
        <dgm:presLayoutVars>
          <dgm:chPref val="3"/>
        </dgm:presLayoutVars>
      </dgm:prSet>
      <dgm:spPr/>
    </dgm:pt>
    <dgm:pt modelId="{C380A57A-A6B8-E94A-85D3-E442E4935A94}" type="pres">
      <dgm:prSet presAssocID="{4DC85CD5-886D-449B-A051-1E20CCDD6F67}" presName="hierChild2" presStyleCnt="0"/>
      <dgm:spPr/>
    </dgm:pt>
  </dgm:ptLst>
  <dgm:cxnLst>
    <dgm:cxn modelId="{6688D207-FF1D-8B4C-AA6C-1508F047A195}" type="presOf" srcId="{30DE123A-74B6-49E5-87DA-50978146CEEE}" destId="{C11A4DDD-4699-CA48-8394-EC1A6A580D2B}" srcOrd="0" destOrd="0" presId="urn:microsoft.com/office/officeart/2005/8/layout/hierarchy1"/>
    <dgm:cxn modelId="{0F462388-BC5E-4D12-B36C-C6FA440B0313}" srcId="{30DE123A-74B6-49E5-87DA-50978146CEEE}" destId="{4DC85CD5-886D-449B-A051-1E20CCDD6F67}" srcOrd="1" destOrd="0" parTransId="{81277070-C872-4CD5-B967-99E0FD23E644}" sibTransId="{00820957-CE1C-4B66-9B1B-9097572EB4C2}"/>
    <dgm:cxn modelId="{24460EC0-8C21-4656-8445-7D1294BCF9F0}" srcId="{30DE123A-74B6-49E5-87DA-50978146CEEE}" destId="{6AABC2A4-5F55-4056-8D46-AED071492E00}" srcOrd="0" destOrd="0" parTransId="{DBDFB632-8BBB-435B-A4FA-50455DF13EEE}" sibTransId="{79CDE63E-DDB6-4910-8F0A-99108D975FFE}"/>
    <dgm:cxn modelId="{A8035CE8-4340-5F4E-947C-31743EBCCD19}" type="presOf" srcId="{6AABC2A4-5F55-4056-8D46-AED071492E00}" destId="{A6EEC8C8-0C20-624F-A54E-70E38A625731}" srcOrd="0" destOrd="0" presId="urn:microsoft.com/office/officeart/2005/8/layout/hierarchy1"/>
    <dgm:cxn modelId="{B7838BFA-9BDC-384C-B83C-101F24530E2A}" type="presOf" srcId="{4DC85CD5-886D-449B-A051-1E20CCDD6F67}" destId="{72E2248B-A875-5D44-ACBF-82D103566D5E}" srcOrd="0" destOrd="0" presId="urn:microsoft.com/office/officeart/2005/8/layout/hierarchy1"/>
    <dgm:cxn modelId="{67602AF6-876B-AD46-B3F9-9BBDCAD743F5}" type="presParOf" srcId="{C11A4DDD-4699-CA48-8394-EC1A6A580D2B}" destId="{02CD276C-8ECA-2C4C-A4E1-83993D2833B7}" srcOrd="0" destOrd="0" presId="urn:microsoft.com/office/officeart/2005/8/layout/hierarchy1"/>
    <dgm:cxn modelId="{CEDAD00B-7D34-B846-B59F-27D773217F82}" type="presParOf" srcId="{02CD276C-8ECA-2C4C-A4E1-83993D2833B7}" destId="{E23C1880-26A6-A74D-9A75-6F470C2818E5}" srcOrd="0" destOrd="0" presId="urn:microsoft.com/office/officeart/2005/8/layout/hierarchy1"/>
    <dgm:cxn modelId="{1770670A-EECB-4E42-932F-90A84E31ED8A}" type="presParOf" srcId="{E23C1880-26A6-A74D-9A75-6F470C2818E5}" destId="{C08D1890-3DA1-1943-ABE7-357782DF6E6C}" srcOrd="0" destOrd="0" presId="urn:microsoft.com/office/officeart/2005/8/layout/hierarchy1"/>
    <dgm:cxn modelId="{810F310C-3488-B948-80E2-CBC930422774}" type="presParOf" srcId="{E23C1880-26A6-A74D-9A75-6F470C2818E5}" destId="{A6EEC8C8-0C20-624F-A54E-70E38A625731}" srcOrd="1" destOrd="0" presId="urn:microsoft.com/office/officeart/2005/8/layout/hierarchy1"/>
    <dgm:cxn modelId="{C3DD0B9C-1E9B-0D4A-B06B-264DF681CA3D}" type="presParOf" srcId="{02CD276C-8ECA-2C4C-A4E1-83993D2833B7}" destId="{D876DA2F-40C7-484E-852F-6A4D12262971}" srcOrd="1" destOrd="0" presId="urn:microsoft.com/office/officeart/2005/8/layout/hierarchy1"/>
    <dgm:cxn modelId="{75125814-EEDC-6847-A413-76CBA13AFB78}" type="presParOf" srcId="{C11A4DDD-4699-CA48-8394-EC1A6A580D2B}" destId="{7BDA28B1-F1A0-5542-82FE-C22EC6F072B5}" srcOrd="1" destOrd="0" presId="urn:microsoft.com/office/officeart/2005/8/layout/hierarchy1"/>
    <dgm:cxn modelId="{3ACE33A4-8628-3048-93F1-894FDC60C4FB}" type="presParOf" srcId="{7BDA28B1-F1A0-5542-82FE-C22EC6F072B5}" destId="{07F6BF5A-C899-D341-B822-47D18DD50309}" srcOrd="0" destOrd="0" presId="urn:microsoft.com/office/officeart/2005/8/layout/hierarchy1"/>
    <dgm:cxn modelId="{638ADB42-5978-A549-9F6E-4362EEEEB38F}" type="presParOf" srcId="{07F6BF5A-C899-D341-B822-47D18DD50309}" destId="{552F5576-6DD4-A84E-A616-A643227F3376}" srcOrd="0" destOrd="0" presId="urn:microsoft.com/office/officeart/2005/8/layout/hierarchy1"/>
    <dgm:cxn modelId="{0FCA1089-3392-0D49-AE17-F2604E02DBB9}" type="presParOf" srcId="{07F6BF5A-C899-D341-B822-47D18DD50309}" destId="{72E2248B-A875-5D44-ACBF-82D103566D5E}" srcOrd="1" destOrd="0" presId="urn:microsoft.com/office/officeart/2005/8/layout/hierarchy1"/>
    <dgm:cxn modelId="{4E930ADF-6ACF-1249-B86B-8F1102F3F125}" type="presParOf" srcId="{7BDA28B1-F1A0-5542-82FE-C22EC6F072B5}" destId="{C380A57A-A6B8-E94A-85D3-E442E4935A94}"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080FD8-608C-4CE0-9657-556299ECD52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7EE9AE-077F-409C-A26F-90720607E2EF}">
      <dgm:prSet/>
      <dgm:spPr/>
      <dgm:t>
        <a:bodyPr/>
        <a:lstStyle/>
        <a:p>
          <a:pPr>
            <a:lnSpc>
              <a:spcPct val="100000"/>
            </a:lnSpc>
          </a:pPr>
          <a:r>
            <a:rPr lang="en-US"/>
            <a:t>How does critically analyzing technology add value to how you </a:t>
          </a:r>
          <a:r>
            <a:rPr lang="en-US" b="1"/>
            <a:t>interact </a:t>
          </a:r>
          <a:r>
            <a:rPr lang="en-US"/>
            <a:t>with people and understand social or global issues or events? Supplement your reasoning with examples. </a:t>
          </a:r>
        </a:p>
      </dgm:t>
    </dgm:pt>
    <dgm:pt modelId="{6BCB53B8-EF79-40D2-841E-D56FFDB02BA3}" type="parTrans" cxnId="{813E429C-FA74-40F1-9412-90FBEBCB2A27}">
      <dgm:prSet/>
      <dgm:spPr/>
      <dgm:t>
        <a:bodyPr/>
        <a:lstStyle/>
        <a:p>
          <a:endParaRPr lang="en-US"/>
        </a:p>
      </dgm:t>
    </dgm:pt>
    <dgm:pt modelId="{5A893D1A-B36A-4F76-9BBC-BA83EDADA6F0}" type="sibTrans" cxnId="{813E429C-FA74-40F1-9412-90FBEBCB2A27}">
      <dgm:prSet/>
      <dgm:spPr/>
      <dgm:t>
        <a:bodyPr/>
        <a:lstStyle/>
        <a:p>
          <a:pPr>
            <a:lnSpc>
              <a:spcPct val="100000"/>
            </a:lnSpc>
          </a:pPr>
          <a:endParaRPr lang="en-US"/>
        </a:p>
      </dgm:t>
    </dgm:pt>
    <dgm:pt modelId="{DFD573F7-91D0-49B3-8BE8-C01DBF134446}">
      <dgm:prSet/>
      <dgm:spPr/>
      <dgm:t>
        <a:bodyPr/>
        <a:lstStyle/>
        <a:p>
          <a:pPr>
            <a:lnSpc>
              <a:spcPct val="100000"/>
            </a:lnSpc>
          </a:pPr>
          <a:r>
            <a:rPr lang="en-US"/>
            <a:t>Recommend </a:t>
          </a:r>
          <a:r>
            <a:rPr lang="en-US" b="1"/>
            <a:t>strategies </a:t>
          </a:r>
          <a:r>
            <a:rPr lang="en-US"/>
            <a:t>for using this kind of critical analysis for meeting your personal and professional goals. What might this look like in your everyday life? Consider how technology can be used to address the day-to-day responsibilities or questions faced by practitioners in your field or discipline. </a:t>
          </a:r>
        </a:p>
      </dgm:t>
    </dgm:pt>
    <dgm:pt modelId="{83A4D24B-B6EB-4E82-A8B5-0C4DAF07B200}" type="parTrans" cxnId="{99049E9F-8BA5-49B9-9A3B-8B5B4D37EA0D}">
      <dgm:prSet/>
      <dgm:spPr/>
      <dgm:t>
        <a:bodyPr/>
        <a:lstStyle/>
        <a:p>
          <a:endParaRPr lang="en-US"/>
        </a:p>
      </dgm:t>
    </dgm:pt>
    <dgm:pt modelId="{3C8134D5-33E0-452D-AD45-899DA9D2C33F}" type="sibTrans" cxnId="{99049E9F-8BA5-49B9-9A3B-8B5B4D37EA0D}">
      <dgm:prSet/>
      <dgm:spPr/>
      <dgm:t>
        <a:bodyPr/>
        <a:lstStyle/>
        <a:p>
          <a:endParaRPr lang="en-US"/>
        </a:p>
      </dgm:t>
    </dgm:pt>
    <dgm:pt modelId="{EDF72FEF-A151-4971-BB60-D65C4BF594A3}" type="pres">
      <dgm:prSet presAssocID="{7B080FD8-608C-4CE0-9657-556299ECD529}" presName="root" presStyleCnt="0">
        <dgm:presLayoutVars>
          <dgm:dir/>
          <dgm:resizeHandles val="exact"/>
        </dgm:presLayoutVars>
      </dgm:prSet>
      <dgm:spPr/>
    </dgm:pt>
    <dgm:pt modelId="{A112DCEA-DD4F-4402-B160-36F5FFB7B67E}" type="pres">
      <dgm:prSet presAssocID="{7B080FD8-608C-4CE0-9657-556299ECD529}" presName="container" presStyleCnt="0">
        <dgm:presLayoutVars>
          <dgm:dir/>
          <dgm:resizeHandles val="exact"/>
        </dgm:presLayoutVars>
      </dgm:prSet>
      <dgm:spPr/>
    </dgm:pt>
    <dgm:pt modelId="{F2EB08C5-62FF-4FDB-84BD-ABEAE4A6BFAA}" type="pres">
      <dgm:prSet presAssocID="{547EE9AE-077F-409C-A26F-90720607E2EF}" presName="compNode" presStyleCnt="0"/>
      <dgm:spPr/>
    </dgm:pt>
    <dgm:pt modelId="{44923F6D-21C1-456F-A0D6-3E52936362B1}" type="pres">
      <dgm:prSet presAssocID="{547EE9AE-077F-409C-A26F-90720607E2EF}" presName="iconBgRect" presStyleLbl="bgShp" presStyleIdx="0" presStyleCnt="2"/>
      <dgm:spPr/>
    </dgm:pt>
    <dgm:pt modelId="{B09972C6-6400-451B-8C36-30EE96A13213}" type="pres">
      <dgm:prSet presAssocID="{547EE9AE-077F-409C-A26F-90720607E2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D4C7FD17-0C97-482C-8E50-1E235B49B487}" type="pres">
      <dgm:prSet presAssocID="{547EE9AE-077F-409C-A26F-90720607E2EF}" presName="spaceRect" presStyleCnt="0"/>
      <dgm:spPr/>
    </dgm:pt>
    <dgm:pt modelId="{CF16641E-5385-4FE9-A61D-C58785364E3E}" type="pres">
      <dgm:prSet presAssocID="{547EE9AE-077F-409C-A26F-90720607E2EF}" presName="textRect" presStyleLbl="revTx" presStyleIdx="0" presStyleCnt="2">
        <dgm:presLayoutVars>
          <dgm:chMax val="1"/>
          <dgm:chPref val="1"/>
        </dgm:presLayoutVars>
      </dgm:prSet>
      <dgm:spPr/>
    </dgm:pt>
    <dgm:pt modelId="{61FE895B-50D0-4FA3-BE76-2E3EB71A0D84}" type="pres">
      <dgm:prSet presAssocID="{5A893D1A-B36A-4F76-9BBC-BA83EDADA6F0}" presName="sibTrans" presStyleLbl="sibTrans2D1" presStyleIdx="0" presStyleCnt="0"/>
      <dgm:spPr/>
    </dgm:pt>
    <dgm:pt modelId="{1778DA09-2E12-4086-B094-B08789A3EA52}" type="pres">
      <dgm:prSet presAssocID="{DFD573F7-91D0-49B3-8BE8-C01DBF134446}" presName="compNode" presStyleCnt="0"/>
      <dgm:spPr/>
    </dgm:pt>
    <dgm:pt modelId="{21FA1BD4-0B8F-4C71-9172-4E720BF2FBEA}" type="pres">
      <dgm:prSet presAssocID="{DFD573F7-91D0-49B3-8BE8-C01DBF134446}" presName="iconBgRect" presStyleLbl="bgShp" presStyleIdx="1" presStyleCnt="2"/>
      <dgm:spPr/>
    </dgm:pt>
    <dgm:pt modelId="{BC51306E-EF85-41BC-8631-90B5E70F5653}" type="pres">
      <dgm:prSet presAssocID="{DFD573F7-91D0-49B3-8BE8-C01DBF1344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DCF13E5F-C460-4C01-83C2-E562E278F629}" type="pres">
      <dgm:prSet presAssocID="{DFD573F7-91D0-49B3-8BE8-C01DBF134446}" presName="spaceRect" presStyleCnt="0"/>
      <dgm:spPr/>
    </dgm:pt>
    <dgm:pt modelId="{6E536821-34C0-4619-8BF4-7A7E34A1EAE2}" type="pres">
      <dgm:prSet presAssocID="{DFD573F7-91D0-49B3-8BE8-C01DBF134446}" presName="textRect" presStyleLbl="revTx" presStyleIdx="1" presStyleCnt="2">
        <dgm:presLayoutVars>
          <dgm:chMax val="1"/>
          <dgm:chPref val="1"/>
        </dgm:presLayoutVars>
      </dgm:prSet>
      <dgm:spPr/>
    </dgm:pt>
  </dgm:ptLst>
  <dgm:cxnLst>
    <dgm:cxn modelId="{3D581D26-8464-4A24-9EA4-A05D0C22D762}" type="presOf" srcId="{547EE9AE-077F-409C-A26F-90720607E2EF}" destId="{CF16641E-5385-4FE9-A61D-C58785364E3E}" srcOrd="0" destOrd="0" presId="urn:microsoft.com/office/officeart/2018/2/layout/IconCircleList"/>
    <dgm:cxn modelId="{669D6F5B-719A-45D4-95EF-8477412537ED}" type="presOf" srcId="{7B080FD8-608C-4CE0-9657-556299ECD529}" destId="{EDF72FEF-A151-4971-BB60-D65C4BF594A3}" srcOrd="0" destOrd="0" presId="urn:microsoft.com/office/officeart/2018/2/layout/IconCircleList"/>
    <dgm:cxn modelId="{813E429C-FA74-40F1-9412-90FBEBCB2A27}" srcId="{7B080FD8-608C-4CE0-9657-556299ECD529}" destId="{547EE9AE-077F-409C-A26F-90720607E2EF}" srcOrd="0" destOrd="0" parTransId="{6BCB53B8-EF79-40D2-841E-D56FFDB02BA3}" sibTransId="{5A893D1A-B36A-4F76-9BBC-BA83EDADA6F0}"/>
    <dgm:cxn modelId="{99049E9F-8BA5-49B9-9A3B-8B5B4D37EA0D}" srcId="{7B080FD8-608C-4CE0-9657-556299ECD529}" destId="{DFD573F7-91D0-49B3-8BE8-C01DBF134446}" srcOrd="1" destOrd="0" parTransId="{83A4D24B-B6EB-4E82-A8B5-0C4DAF07B200}" sibTransId="{3C8134D5-33E0-452D-AD45-899DA9D2C33F}"/>
    <dgm:cxn modelId="{63E36ABA-0131-49C3-9AFE-3247953E0C37}" type="presOf" srcId="{DFD573F7-91D0-49B3-8BE8-C01DBF134446}" destId="{6E536821-34C0-4619-8BF4-7A7E34A1EAE2}" srcOrd="0" destOrd="0" presId="urn:microsoft.com/office/officeart/2018/2/layout/IconCircleList"/>
    <dgm:cxn modelId="{A151D1BD-739F-401E-864C-EBCC3A654F28}" type="presOf" srcId="{5A893D1A-B36A-4F76-9BBC-BA83EDADA6F0}" destId="{61FE895B-50D0-4FA3-BE76-2E3EB71A0D84}" srcOrd="0" destOrd="0" presId="urn:microsoft.com/office/officeart/2018/2/layout/IconCircleList"/>
    <dgm:cxn modelId="{EEC7B14E-1CB4-42B4-A3CB-6CF9D4713852}" type="presParOf" srcId="{EDF72FEF-A151-4971-BB60-D65C4BF594A3}" destId="{A112DCEA-DD4F-4402-B160-36F5FFB7B67E}" srcOrd="0" destOrd="0" presId="urn:microsoft.com/office/officeart/2018/2/layout/IconCircleList"/>
    <dgm:cxn modelId="{A14527B7-40D8-4CDE-B093-3A8A1B3C8B44}" type="presParOf" srcId="{A112DCEA-DD4F-4402-B160-36F5FFB7B67E}" destId="{F2EB08C5-62FF-4FDB-84BD-ABEAE4A6BFAA}" srcOrd="0" destOrd="0" presId="urn:microsoft.com/office/officeart/2018/2/layout/IconCircleList"/>
    <dgm:cxn modelId="{58F14C34-7F7A-4C3C-A65A-044EEDCD41BF}" type="presParOf" srcId="{F2EB08C5-62FF-4FDB-84BD-ABEAE4A6BFAA}" destId="{44923F6D-21C1-456F-A0D6-3E52936362B1}" srcOrd="0" destOrd="0" presId="urn:microsoft.com/office/officeart/2018/2/layout/IconCircleList"/>
    <dgm:cxn modelId="{75BD418C-8DC9-4132-8607-1D2BEE56EB6A}" type="presParOf" srcId="{F2EB08C5-62FF-4FDB-84BD-ABEAE4A6BFAA}" destId="{B09972C6-6400-451B-8C36-30EE96A13213}" srcOrd="1" destOrd="0" presId="urn:microsoft.com/office/officeart/2018/2/layout/IconCircleList"/>
    <dgm:cxn modelId="{5AC0B441-86C1-4104-8D78-0D5B137DE6D9}" type="presParOf" srcId="{F2EB08C5-62FF-4FDB-84BD-ABEAE4A6BFAA}" destId="{D4C7FD17-0C97-482C-8E50-1E235B49B487}" srcOrd="2" destOrd="0" presId="urn:microsoft.com/office/officeart/2018/2/layout/IconCircleList"/>
    <dgm:cxn modelId="{A3B1A03A-A1CB-4386-BAA4-AD37C2137059}" type="presParOf" srcId="{F2EB08C5-62FF-4FDB-84BD-ABEAE4A6BFAA}" destId="{CF16641E-5385-4FE9-A61D-C58785364E3E}" srcOrd="3" destOrd="0" presId="urn:microsoft.com/office/officeart/2018/2/layout/IconCircleList"/>
    <dgm:cxn modelId="{87FEC9CE-DAEC-4716-9EA6-8A8816D03C90}" type="presParOf" srcId="{A112DCEA-DD4F-4402-B160-36F5FFB7B67E}" destId="{61FE895B-50D0-4FA3-BE76-2E3EB71A0D84}" srcOrd="1" destOrd="0" presId="urn:microsoft.com/office/officeart/2018/2/layout/IconCircleList"/>
    <dgm:cxn modelId="{6018A342-66E1-4724-896E-996B0CDD80EF}" type="presParOf" srcId="{A112DCEA-DD4F-4402-B160-36F5FFB7B67E}" destId="{1778DA09-2E12-4086-B094-B08789A3EA52}" srcOrd="2" destOrd="0" presId="urn:microsoft.com/office/officeart/2018/2/layout/IconCircleList"/>
    <dgm:cxn modelId="{EF8D24E1-3EC0-4643-8D1E-9D989266B85F}" type="presParOf" srcId="{1778DA09-2E12-4086-B094-B08789A3EA52}" destId="{21FA1BD4-0B8F-4C71-9172-4E720BF2FBEA}" srcOrd="0" destOrd="0" presId="urn:microsoft.com/office/officeart/2018/2/layout/IconCircleList"/>
    <dgm:cxn modelId="{FF6889B8-7660-4FD4-82AE-531FC845459C}" type="presParOf" srcId="{1778DA09-2E12-4086-B094-B08789A3EA52}" destId="{BC51306E-EF85-41BC-8631-90B5E70F5653}" srcOrd="1" destOrd="0" presId="urn:microsoft.com/office/officeart/2018/2/layout/IconCircleList"/>
    <dgm:cxn modelId="{460BEFD3-A965-472B-AE5C-1784A24BB53A}" type="presParOf" srcId="{1778DA09-2E12-4086-B094-B08789A3EA52}" destId="{DCF13E5F-C460-4C01-83C2-E562E278F629}" srcOrd="2" destOrd="0" presId="urn:microsoft.com/office/officeart/2018/2/layout/IconCircleList"/>
    <dgm:cxn modelId="{60F6F8C1-A2DE-4013-8EC7-39ED19B22FF8}" type="presParOf" srcId="{1778DA09-2E12-4086-B094-B08789A3EA52}" destId="{6E536821-34C0-4619-8BF4-7A7E34A1EAE2}"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05CF5D-5F56-452A-92EE-EADE42517C3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420CC9-FB0C-42CC-AA41-3DE6E1F2B4E3}">
      <dgm:prSet/>
      <dgm:spPr/>
      <dgm:t>
        <a:bodyPr/>
        <a:lstStyle/>
        <a:p>
          <a:pPr>
            <a:defRPr cap="all"/>
          </a:pPr>
          <a:r>
            <a:rPr lang="en-US"/>
            <a:t>Using relevant research or diverse perspectives, assess the </a:t>
          </a:r>
          <a:r>
            <a:rPr lang="en-US" b="1"/>
            <a:t>benefits and challenges </a:t>
          </a:r>
          <a:r>
            <a:rPr lang="en-US"/>
            <a:t>of addressing issues in technology. </a:t>
          </a:r>
        </a:p>
      </dgm:t>
    </dgm:pt>
    <dgm:pt modelId="{FFEE0953-0F5B-46BD-9FB2-B9A103D7DA22}" type="parTrans" cxnId="{7EE7297B-4199-4EB9-A4AA-EDBD4074C65F}">
      <dgm:prSet/>
      <dgm:spPr/>
      <dgm:t>
        <a:bodyPr/>
        <a:lstStyle/>
        <a:p>
          <a:endParaRPr lang="en-US"/>
        </a:p>
      </dgm:t>
    </dgm:pt>
    <dgm:pt modelId="{4620D542-AE25-4D49-8293-E1C02A76B7DA}" type="sibTrans" cxnId="{7EE7297B-4199-4EB9-A4AA-EDBD4074C65F}">
      <dgm:prSet/>
      <dgm:spPr/>
      <dgm:t>
        <a:bodyPr/>
        <a:lstStyle/>
        <a:p>
          <a:endParaRPr lang="en-US"/>
        </a:p>
      </dgm:t>
    </dgm:pt>
    <dgm:pt modelId="{B2B43639-5BE4-4DE1-A764-413794D2F06E}">
      <dgm:prSet/>
      <dgm:spPr/>
      <dgm:t>
        <a:bodyPr/>
        <a:lstStyle/>
        <a:p>
          <a:pPr>
            <a:defRPr cap="all"/>
          </a:pPr>
          <a:r>
            <a:rPr lang="en-US"/>
            <a:t>Explain how critically analyzing technology </a:t>
          </a:r>
          <a:r>
            <a:rPr lang="en-US" b="1"/>
            <a:t>adds value </a:t>
          </a:r>
          <a:r>
            <a:rPr lang="en-US"/>
            <a:t>to interactions with people in personal and professional contexts. </a:t>
          </a:r>
        </a:p>
      </dgm:t>
    </dgm:pt>
    <dgm:pt modelId="{686C2961-2323-48F3-836B-108C576BF0C6}" type="parTrans" cxnId="{39DB9DBF-6F25-46FE-8D81-3897CF4DD624}">
      <dgm:prSet/>
      <dgm:spPr/>
      <dgm:t>
        <a:bodyPr/>
        <a:lstStyle/>
        <a:p>
          <a:endParaRPr lang="en-US"/>
        </a:p>
      </dgm:t>
    </dgm:pt>
    <dgm:pt modelId="{4CA5352F-48EF-4892-B0CC-A88607ED3407}" type="sibTrans" cxnId="{39DB9DBF-6F25-46FE-8D81-3897CF4DD624}">
      <dgm:prSet/>
      <dgm:spPr/>
      <dgm:t>
        <a:bodyPr/>
        <a:lstStyle/>
        <a:p>
          <a:endParaRPr lang="en-US"/>
        </a:p>
      </dgm:t>
    </dgm:pt>
    <dgm:pt modelId="{4B9C8834-E23D-48FC-8399-F484E75A72F6}" type="pres">
      <dgm:prSet presAssocID="{7F05CF5D-5F56-452A-92EE-EADE42517C31}" presName="root" presStyleCnt="0">
        <dgm:presLayoutVars>
          <dgm:dir/>
          <dgm:resizeHandles val="exact"/>
        </dgm:presLayoutVars>
      </dgm:prSet>
      <dgm:spPr/>
    </dgm:pt>
    <dgm:pt modelId="{902B1D88-0D86-44BC-AFC5-7C62743D242B}" type="pres">
      <dgm:prSet presAssocID="{14420CC9-FB0C-42CC-AA41-3DE6E1F2B4E3}" presName="compNode" presStyleCnt="0"/>
      <dgm:spPr/>
    </dgm:pt>
    <dgm:pt modelId="{3232D1FE-C887-4AF1-953E-59B1DADD815A}" type="pres">
      <dgm:prSet presAssocID="{14420CC9-FB0C-42CC-AA41-3DE6E1F2B4E3}" presName="iconBgRect" presStyleLbl="bgShp" presStyleIdx="0" presStyleCnt="2"/>
      <dgm:spPr>
        <a:prstGeom prst="round2DiagRect">
          <a:avLst>
            <a:gd name="adj1" fmla="val 29727"/>
            <a:gd name="adj2" fmla="val 0"/>
          </a:avLst>
        </a:prstGeom>
      </dgm:spPr>
    </dgm:pt>
    <dgm:pt modelId="{863E97BF-2E4E-49EB-932E-614FF60C7960}" type="pres">
      <dgm:prSet presAssocID="{14420CC9-FB0C-42CC-AA41-3DE6E1F2B4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66A7046-AD6F-4CBE-BA86-268999DA4FA1}" type="pres">
      <dgm:prSet presAssocID="{14420CC9-FB0C-42CC-AA41-3DE6E1F2B4E3}" presName="spaceRect" presStyleCnt="0"/>
      <dgm:spPr/>
    </dgm:pt>
    <dgm:pt modelId="{03E45ED7-9C04-443F-816E-7CD08987396E}" type="pres">
      <dgm:prSet presAssocID="{14420CC9-FB0C-42CC-AA41-3DE6E1F2B4E3}" presName="textRect" presStyleLbl="revTx" presStyleIdx="0" presStyleCnt="2">
        <dgm:presLayoutVars>
          <dgm:chMax val="1"/>
          <dgm:chPref val="1"/>
        </dgm:presLayoutVars>
      </dgm:prSet>
      <dgm:spPr/>
    </dgm:pt>
    <dgm:pt modelId="{56C3B627-3F35-4BC5-9D5D-E661E31F7182}" type="pres">
      <dgm:prSet presAssocID="{4620D542-AE25-4D49-8293-E1C02A76B7DA}" presName="sibTrans" presStyleCnt="0"/>
      <dgm:spPr/>
    </dgm:pt>
    <dgm:pt modelId="{6929E558-D159-4FC3-8F60-F1270E8BDCD0}" type="pres">
      <dgm:prSet presAssocID="{B2B43639-5BE4-4DE1-A764-413794D2F06E}" presName="compNode" presStyleCnt="0"/>
      <dgm:spPr/>
    </dgm:pt>
    <dgm:pt modelId="{E144AAB3-1228-4FF7-955A-C496BCFF9C2B}" type="pres">
      <dgm:prSet presAssocID="{B2B43639-5BE4-4DE1-A764-413794D2F06E}" presName="iconBgRect" presStyleLbl="bgShp" presStyleIdx="1" presStyleCnt="2"/>
      <dgm:spPr>
        <a:prstGeom prst="round2DiagRect">
          <a:avLst>
            <a:gd name="adj1" fmla="val 29727"/>
            <a:gd name="adj2" fmla="val 0"/>
          </a:avLst>
        </a:prstGeom>
      </dgm:spPr>
    </dgm:pt>
    <dgm:pt modelId="{3193E9AD-5A61-4C6B-A8C6-1DA6F59C5549}" type="pres">
      <dgm:prSet presAssocID="{B2B43639-5BE4-4DE1-A764-413794D2F0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2C87BF1-5727-44AB-BF2C-5E65EBD2C81D}" type="pres">
      <dgm:prSet presAssocID="{B2B43639-5BE4-4DE1-A764-413794D2F06E}" presName="spaceRect" presStyleCnt="0"/>
      <dgm:spPr/>
    </dgm:pt>
    <dgm:pt modelId="{A18C3CD7-D016-438A-9004-2FD7E98BB725}" type="pres">
      <dgm:prSet presAssocID="{B2B43639-5BE4-4DE1-A764-413794D2F06E}" presName="textRect" presStyleLbl="revTx" presStyleIdx="1" presStyleCnt="2">
        <dgm:presLayoutVars>
          <dgm:chMax val="1"/>
          <dgm:chPref val="1"/>
        </dgm:presLayoutVars>
      </dgm:prSet>
      <dgm:spPr/>
    </dgm:pt>
  </dgm:ptLst>
  <dgm:cxnLst>
    <dgm:cxn modelId="{FCF51404-E497-4CDD-BB0E-5222B26E8DED}" type="presOf" srcId="{7F05CF5D-5F56-452A-92EE-EADE42517C31}" destId="{4B9C8834-E23D-48FC-8399-F484E75A72F6}" srcOrd="0" destOrd="0" presId="urn:microsoft.com/office/officeart/2018/5/layout/IconLeafLabelList"/>
    <dgm:cxn modelId="{A4621A05-22D2-4191-8628-C604164FA644}" type="presOf" srcId="{14420CC9-FB0C-42CC-AA41-3DE6E1F2B4E3}" destId="{03E45ED7-9C04-443F-816E-7CD08987396E}" srcOrd="0" destOrd="0" presId="urn:microsoft.com/office/officeart/2018/5/layout/IconLeafLabelList"/>
    <dgm:cxn modelId="{31CA3A2B-7B5C-44E6-881D-E5C44002697B}" type="presOf" srcId="{B2B43639-5BE4-4DE1-A764-413794D2F06E}" destId="{A18C3CD7-D016-438A-9004-2FD7E98BB725}" srcOrd="0" destOrd="0" presId="urn:microsoft.com/office/officeart/2018/5/layout/IconLeafLabelList"/>
    <dgm:cxn modelId="{7EE7297B-4199-4EB9-A4AA-EDBD4074C65F}" srcId="{7F05CF5D-5F56-452A-92EE-EADE42517C31}" destId="{14420CC9-FB0C-42CC-AA41-3DE6E1F2B4E3}" srcOrd="0" destOrd="0" parTransId="{FFEE0953-0F5B-46BD-9FB2-B9A103D7DA22}" sibTransId="{4620D542-AE25-4D49-8293-E1C02A76B7DA}"/>
    <dgm:cxn modelId="{39DB9DBF-6F25-46FE-8D81-3897CF4DD624}" srcId="{7F05CF5D-5F56-452A-92EE-EADE42517C31}" destId="{B2B43639-5BE4-4DE1-A764-413794D2F06E}" srcOrd="1" destOrd="0" parTransId="{686C2961-2323-48F3-836B-108C576BF0C6}" sibTransId="{4CA5352F-48EF-4892-B0CC-A88607ED3407}"/>
    <dgm:cxn modelId="{51FC4CA4-76F3-4F83-8F4A-133B9EBD3023}" type="presParOf" srcId="{4B9C8834-E23D-48FC-8399-F484E75A72F6}" destId="{902B1D88-0D86-44BC-AFC5-7C62743D242B}" srcOrd="0" destOrd="0" presId="urn:microsoft.com/office/officeart/2018/5/layout/IconLeafLabelList"/>
    <dgm:cxn modelId="{9A1101D3-BD94-414C-9C61-6C55C30AE2FC}" type="presParOf" srcId="{902B1D88-0D86-44BC-AFC5-7C62743D242B}" destId="{3232D1FE-C887-4AF1-953E-59B1DADD815A}" srcOrd="0" destOrd="0" presId="urn:microsoft.com/office/officeart/2018/5/layout/IconLeafLabelList"/>
    <dgm:cxn modelId="{FC4A9433-A2F7-4AE7-81DE-F1610A2EFA5C}" type="presParOf" srcId="{902B1D88-0D86-44BC-AFC5-7C62743D242B}" destId="{863E97BF-2E4E-49EB-932E-614FF60C7960}" srcOrd="1" destOrd="0" presId="urn:microsoft.com/office/officeart/2018/5/layout/IconLeafLabelList"/>
    <dgm:cxn modelId="{FCD3A221-AA3E-4B42-91F7-D142920CEFE2}" type="presParOf" srcId="{902B1D88-0D86-44BC-AFC5-7C62743D242B}" destId="{466A7046-AD6F-4CBE-BA86-268999DA4FA1}" srcOrd="2" destOrd="0" presId="urn:microsoft.com/office/officeart/2018/5/layout/IconLeafLabelList"/>
    <dgm:cxn modelId="{D90D3D7D-40F6-4ED4-B0B6-9722B671E4A5}" type="presParOf" srcId="{902B1D88-0D86-44BC-AFC5-7C62743D242B}" destId="{03E45ED7-9C04-443F-816E-7CD08987396E}" srcOrd="3" destOrd="0" presId="urn:microsoft.com/office/officeart/2018/5/layout/IconLeafLabelList"/>
    <dgm:cxn modelId="{B27ECFBC-ED66-413A-BA1F-123A3E27D017}" type="presParOf" srcId="{4B9C8834-E23D-48FC-8399-F484E75A72F6}" destId="{56C3B627-3F35-4BC5-9D5D-E661E31F7182}" srcOrd="1" destOrd="0" presId="urn:microsoft.com/office/officeart/2018/5/layout/IconLeafLabelList"/>
    <dgm:cxn modelId="{2F625ED8-4608-4414-B09D-E7C3EDCE8B2E}" type="presParOf" srcId="{4B9C8834-E23D-48FC-8399-F484E75A72F6}" destId="{6929E558-D159-4FC3-8F60-F1270E8BDCD0}" srcOrd="2" destOrd="0" presId="urn:microsoft.com/office/officeart/2018/5/layout/IconLeafLabelList"/>
    <dgm:cxn modelId="{4487C044-740F-4A7B-9381-57DEAE99010F}" type="presParOf" srcId="{6929E558-D159-4FC3-8F60-F1270E8BDCD0}" destId="{E144AAB3-1228-4FF7-955A-C496BCFF9C2B}" srcOrd="0" destOrd="0" presId="urn:microsoft.com/office/officeart/2018/5/layout/IconLeafLabelList"/>
    <dgm:cxn modelId="{5763D278-A07E-40BE-A75E-E29491FB2E91}" type="presParOf" srcId="{6929E558-D159-4FC3-8F60-F1270E8BDCD0}" destId="{3193E9AD-5A61-4C6B-A8C6-1DA6F59C5549}" srcOrd="1" destOrd="0" presId="urn:microsoft.com/office/officeart/2018/5/layout/IconLeafLabelList"/>
    <dgm:cxn modelId="{B86C3C38-C3A1-4E28-86F3-A732A9214978}" type="presParOf" srcId="{6929E558-D159-4FC3-8F60-F1270E8BDCD0}" destId="{A2C87BF1-5727-44AB-BF2C-5E65EBD2C81D}" srcOrd="2" destOrd="0" presId="urn:microsoft.com/office/officeart/2018/5/layout/IconLeafLabelList"/>
    <dgm:cxn modelId="{51E83DD2-ABCA-4A42-8DA1-0F2D23655615}" type="presParOf" srcId="{6929E558-D159-4FC3-8F60-F1270E8BDCD0}" destId="{A18C3CD7-D016-438A-9004-2FD7E98BB725}"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AD880-F928-4C7E-A377-ACCCEF7701A3}">
      <dsp:nvSpPr>
        <dsp:cNvPr id="0" name=""/>
        <dsp:cNvSpPr/>
      </dsp:nvSpPr>
      <dsp:spPr>
        <a:xfrm>
          <a:off x="1131223" y="341899"/>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709C8-B800-4EFB-8488-D6002A2B71A5}">
      <dsp:nvSpPr>
        <dsp:cNvPr id="0" name=""/>
        <dsp:cNvSpPr/>
      </dsp:nvSpPr>
      <dsp:spPr>
        <a:xfrm>
          <a:off x="29848" y="258960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is the origin of the issue? </a:t>
          </a:r>
        </a:p>
      </dsp:txBody>
      <dsp:txXfrm>
        <a:off x="29848" y="2589604"/>
        <a:ext cx="4005000" cy="720000"/>
      </dsp:txXfrm>
    </dsp:sp>
    <dsp:sp modelId="{2FE58C1C-964E-4A67-BB1B-07C099643C57}">
      <dsp:nvSpPr>
        <dsp:cNvPr id="0" name=""/>
        <dsp:cNvSpPr/>
      </dsp:nvSpPr>
      <dsp:spPr>
        <a:xfrm>
          <a:off x="5837098" y="341899"/>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FE2DA-ABAF-4093-858E-BDEC1DAC0BEF}">
      <dsp:nvSpPr>
        <dsp:cNvPr id="0" name=""/>
        <dsp:cNvSpPr/>
      </dsp:nvSpPr>
      <dsp:spPr>
        <a:xfrm>
          <a:off x="4735723" y="258960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is the issue about? </a:t>
          </a:r>
        </a:p>
      </dsp:txBody>
      <dsp:txXfrm>
        <a:off x="4735723" y="2589604"/>
        <a:ext cx="400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D1890-3DA1-1943-ABE7-357782DF6E6C}">
      <dsp:nvSpPr>
        <dsp:cNvPr id="0" name=""/>
        <dsp:cNvSpPr/>
      </dsp:nvSpPr>
      <dsp:spPr>
        <a:xfrm>
          <a:off x="1014" y="386930"/>
          <a:ext cx="3561752" cy="2261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EC8C8-0C20-624F-A54E-70E38A625731}">
      <dsp:nvSpPr>
        <dsp:cNvPr id="0" name=""/>
        <dsp:cNvSpPr/>
      </dsp:nvSpPr>
      <dsp:spPr>
        <a:xfrm>
          <a:off x="396765" y="762893"/>
          <a:ext cx="3561752" cy="226171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Whom is impacted by the issue? </a:t>
          </a:r>
        </a:p>
      </dsp:txBody>
      <dsp:txXfrm>
        <a:off x="463008" y="829136"/>
        <a:ext cx="3429266" cy="2129226"/>
      </dsp:txXfrm>
    </dsp:sp>
    <dsp:sp modelId="{552F5576-6DD4-A84E-A616-A643227F3376}">
      <dsp:nvSpPr>
        <dsp:cNvPr id="0" name=""/>
        <dsp:cNvSpPr/>
      </dsp:nvSpPr>
      <dsp:spPr>
        <a:xfrm>
          <a:off x="4354267" y="386930"/>
          <a:ext cx="3561752" cy="2261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2248B-A875-5D44-ACBF-82D103566D5E}">
      <dsp:nvSpPr>
        <dsp:cNvPr id="0" name=""/>
        <dsp:cNvSpPr/>
      </dsp:nvSpPr>
      <dsp:spPr>
        <a:xfrm>
          <a:off x="4750017" y="762893"/>
          <a:ext cx="3561752" cy="226171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is important to know about them? </a:t>
          </a:r>
        </a:p>
      </dsp:txBody>
      <dsp:txXfrm>
        <a:off x="4816260" y="829136"/>
        <a:ext cx="3429266" cy="2129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23F6D-21C1-456F-A0D6-3E52936362B1}">
      <dsp:nvSpPr>
        <dsp:cNvPr id="0" name=""/>
        <dsp:cNvSpPr/>
      </dsp:nvSpPr>
      <dsp:spPr>
        <a:xfrm>
          <a:off x="134957" y="1263060"/>
          <a:ext cx="1125382" cy="11253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972C6-6400-451B-8C36-30EE96A13213}">
      <dsp:nvSpPr>
        <dsp:cNvPr id="0" name=""/>
        <dsp:cNvSpPr/>
      </dsp:nvSpPr>
      <dsp:spPr>
        <a:xfrm>
          <a:off x="371287" y="1499391"/>
          <a:ext cx="652721" cy="652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16641E-5385-4FE9-A61D-C58785364E3E}">
      <dsp:nvSpPr>
        <dsp:cNvPr id="0" name=""/>
        <dsp:cNvSpPr/>
      </dsp:nvSpPr>
      <dsp:spPr>
        <a:xfrm>
          <a:off x="1501492" y="1263060"/>
          <a:ext cx="2652687" cy="112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does critically analyzing technology add value to how you </a:t>
          </a:r>
          <a:r>
            <a:rPr lang="en-US" sz="1100" b="1" kern="1200"/>
            <a:t>interact </a:t>
          </a:r>
          <a:r>
            <a:rPr lang="en-US" sz="1100" kern="1200"/>
            <a:t>with people and understand social or global issues or events? Supplement your reasoning with examples. </a:t>
          </a:r>
        </a:p>
      </dsp:txBody>
      <dsp:txXfrm>
        <a:off x="1501492" y="1263060"/>
        <a:ext cx="2652687" cy="1125382"/>
      </dsp:txXfrm>
    </dsp:sp>
    <dsp:sp modelId="{21FA1BD4-0B8F-4C71-9172-4E720BF2FBEA}">
      <dsp:nvSpPr>
        <dsp:cNvPr id="0" name=""/>
        <dsp:cNvSpPr/>
      </dsp:nvSpPr>
      <dsp:spPr>
        <a:xfrm>
          <a:off x="4616390" y="1263060"/>
          <a:ext cx="1125382" cy="11253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1306E-EF85-41BC-8631-90B5E70F5653}">
      <dsp:nvSpPr>
        <dsp:cNvPr id="0" name=""/>
        <dsp:cNvSpPr/>
      </dsp:nvSpPr>
      <dsp:spPr>
        <a:xfrm>
          <a:off x="4852721" y="1499391"/>
          <a:ext cx="652721" cy="652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36821-34C0-4619-8BF4-7A7E34A1EAE2}">
      <dsp:nvSpPr>
        <dsp:cNvPr id="0" name=""/>
        <dsp:cNvSpPr/>
      </dsp:nvSpPr>
      <dsp:spPr>
        <a:xfrm>
          <a:off x="5982926" y="1263060"/>
          <a:ext cx="2652687" cy="112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Recommend </a:t>
          </a:r>
          <a:r>
            <a:rPr lang="en-US" sz="1100" b="1" kern="1200"/>
            <a:t>strategies </a:t>
          </a:r>
          <a:r>
            <a:rPr lang="en-US" sz="1100" kern="1200"/>
            <a:t>for using this kind of critical analysis for meeting your personal and professional goals. What might this look like in your everyday life? Consider how technology can be used to address the day-to-day responsibilities or questions faced by practitioners in your field or discipline. </a:t>
          </a:r>
        </a:p>
      </dsp:txBody>
      <dsp:txXfrm>
        <a:off x="5982926" y="1263060"/>
        <a:ext cx="2652687" cy="1125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2D1FE-C887-4AF1-953E-59B1DADD815A}">
      <dsp:nvSpPr>
        <dsp:cNvPr id="0" name=""/>
        <dsp:cNvSpPr/>
      </dsp:nvSpPr>
      <dsp:spPr>
        <a:xfrm>
          <a:off x="2565580" y="8124"/>
          <a:ext cx="1087277" cy="108727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E97BF-2E4E-49EB-932E-614FF60C7960}">
      <dsp:nvSpPr>
        <dsp:cNvPr id="0" name=""/>
        <dsp:cNvSpPr/>
      </dsp:nvSpPr>
      <dsp:spPr>
        <a:xfrm>
          <a:off x="2797295" y="239839"/>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E45ED7-9C04-443F-816E-7CD08987396E}">
      <dsp:nvSpPr>
        <dsp:cNvPr id="0" name=""/>
        <dsp:cNvSpPr/>
      </dsp:nvSpPr>
      <dsp:spPr>
        <a:xfrm>
          <a:off x="2218008" y="1434061"/>
          <a:ext cx="1782421" cy="196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Using relevant research or diverse perspectives, assess the </a:t>
          </a:r>
          <a:r>
            <a:rPr lang="en-US" sz="1100" b="1" kern="1200"/>
            <a:t>benefits and challenges </a:t>
          </a:r>
          <a:r>
            <a:rPr lang="en-US" sz="1100" kern="1200"/>
            <a:t>of addressing issues in technology. </a:t>
          </a:r>
        </a:p>
      </dsp:txBody>
      <dsp:txXfrm>
        <a:off x="2218008" y="1434061"/>
        <a:ext cx="1782421" cy="1969350"/>
      </dsp:txXfrm>
    </dsp:sp>
    <dsp:sp modelId="{E144AAB3-1228-4FF7-955A-C496BCFF9C2B}">
      <dsp:nvSpPr>
        <dsp:cNvPr id="0" name=""/>
        <dsp:cNvSpPr/>
      </dsp:nvSpPr>
      <dsp:spPr>
        <a:xfrm>
          <a:off x="4659926" y="8124"/>
          <a:ext cx="1087277" cy="108727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3E9AD-5A61-4C6B-A8C6-1DA6F59C5549}">
      <dsp:nvSpPr>
        <dsp:cNvPr id="0" name=""/>
        <dsp:cNvSpPr/>
      </dsp:nvSpPr>
      <dsp:spPr>
        <a:xfrm>
          <a:off x="4891641" y="239839"/>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8C3CD7-D016-438A-9004-2FD7E98BB725}">
      <dsp:nvSpPr>
        <dsp:cNvPr id="0" name=""/>
        <dsp:cNvSpPr/>
      </dsp:nvSpPr>
      <dsp:spPr>
        <a:xfrm>
          <a:off x="4312354" y="1434061"/>
          <a:ext cx="1782421" cy="196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Explain how critically analyzing technology </a:t>
          </a:r>
          <a:r>
            <a:rPr lang="en-US" sz="1100" b="1" kern="1200"/>
            <a:t>adds value </a:t>
          </a:r>
          <a:r>
            <a:rPr lang="en-US" sz="1100" kern="1200"/>
            <a:t>to interactions with people in personal and professional contexts. </a:t>
          </a:r>
        </a:p>
      </dsp:txBody>
      <dsp:txXfrm>
        <a:off x="4312354" y="1434061"/>
        <a:ext cx="1782421" cy="19693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7/29/21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72816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7/29/21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7570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7/29/21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94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7/29/21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884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7/29/21</a:t>
            </a:fld>
            <a:endParaRPr lang="en-US" dirty="0"/>
          </a:p>
        </p:txBody>
      </p:sp>
    </p:spTree>
    <p:extLst>
      <p:ext uri="{BB962C8B-B14F-4D97-AF65-F5344CB8AC3E}">
        <p14:creationId xmlns:p14="http://schemas.microsoft.com/office/powerpoint/2010/main" val="2031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7/29/21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7059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7/29/21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974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7/29/21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3839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7/29/21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87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7/29/21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753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7/29/21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22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7/29/21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53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7.png"/><Relationship Id="rId3" Type="http://schemas.microsoft.com/office/2007/relationships/media" Target="../media/media2.m4a"/><Relationship Id="rId7" Type="http://schemas.openxmlformats.org/officeDocument/2006/relationships/slideLayout" Target="../slideLayouts/slideLayout2.xml"/><Relationship Id="rId12" Type="http://schemas.microsoft.com/office/2007/relationships/diagramDrawing" Target="../diagrams/drawing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audio" Target="../media/media3.m4a"/><Relationship Id="rId11" Type="http://schemas.openxmlformats.org/officeDocument/2006/relationships/diagramColors" Target="../diagrams/colors1.xml"/><Relationship Id="rId5" Type="http://schemas.microsoft.com/office/2007/relationships/media" Target="../media/media3.m4a"/><Relationship Id="rId10" Type="http://schemas.openxmlformats.org/officeDocument/2006/relationships/diagramQuickStyle" Target="../diagrams/quickStyle1.xml"/><Relationship Id="rId4" Type="http://schemas.openxmlformats.org/officeDocument/2006/relationships/audio" Target="../media/media2.m4a"/><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media" Target="../media/media5.m4a"/><Relationship Id="rId7" Type="http://schemas.openxmlformats.org/officeDocument/2006/relationships/diagramLayout" Target="../diagrams/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Data" Target="../diagrams/data2.xml"/><Relationship Id="rId11" Type="http://schemas.openxmlformats.org/officeDocument/2006/relationships/image" Target="../media/image7.png"/><Relationship Id="rId5" Type="http://schemas.openxmlformats.org/officeDocument/2006/relationships/slideLayout" Target="../slideLayouts/slideLayout2.xml"/><Relationship Id="rId10" Type="http://schemas.microsoft.com/office/2007/relationships/diagramDrawing" Target="../diagrams/drawing2.xml"/><Relationship Id="rId4" Type="http://schemas.openxmlformats.org/officeDocument/2006/relationships/audio" Target="../media/media5.m4a"/><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media" Target="../media/media8.m4a"/><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audio" Target="../media/media8.m4a"/></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media" Target="../media/media10.m4a"/><Relationship Id="rId7" Type="http://schemas.openxmlformats.org/officeDocument/2006/relationships/diagramLayout" Target="../diagrams/layout3.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diagramData" Target="../diagrams/data3.xml"/><Relationship Id="rId11" Type="http://schemas.openxmlformats.org/officeDocument/2006/relationships/image" Target="../media/image7.png"/><Relationship Id="rId5" Type="http://schemas.openxmlformats.org/officeDocument/2006/relationships/slideLayout" Target="../slideLayouts/slideLayout2.xml"/><Relationship Id="rId10" Type="http://schemas.microsoft.com/office/2007/relationships/diagramDrawing" Target="../diagrams/drawing3.xml"/><Relationship Id="rId4" Type="http://schemas.openxmlformats.org/officeDocument/2006/relationships/audio" Target="../media/media10.m4a"/><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microsoft.com/office/2007/relationships/media" Target="../media/media12.m4a"/><Relationship Id="rId7" Type="http://schemas.openxmlformats.org/officeDocument/2006/relationships/diagramLayout" Target="../diagrams/layout4.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diagramData" Target="../diagrams/data4.xml"/><Relationship Id="rId11" Type="http://schemas.openxmlformats.org/officeDocument/2006/relationships/image" Target="../media/image7.png"/><Relationship Id="rId5" Type="http://schemas.openxmlformats.org/officeDocument/2006/relationships/slideLayout" Target="../slideLayouts/slideLayout2.xml"/><Relationship Id="rId10" Type="http://schemas.microsoft.com/office/2007/relationships/diagramDrawing" Target="../diagrams/drawing4.xml"/><Relationship Id="rId4" Type="http://schemas.openxmlformats.org/officeDocument/2006/relationships/audio" Target="../media/media12.m4a"/><Relationship Id="rId9"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bstract background of connected blue lines">
            <a:extLst>
              <a:ext uri="{FF2B5EF4-FFF2-40B4-BE49-F238E27FC236}">
                <a16:creationId xmlns:a16="http://schemas.microsoft.com/office/drawing/2014/main" id="{D3EEC6CC-D82B-4E37-A91B-EE648DAA8F92}"/>
              </a:ext>
            </a:extLst>
          </p:cNvPr>
          <p:cNvPicPr>
            <a:picLocks noChangeAspect="1"/>
          </p:cNvPicPr>
          <p:nvPr/>
        </p:nvPicPr>
        <p:blipFill rotWithShape="1">
          <a:blip r:embed="rId2"/>
          <a:srcRect l="25"/>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60EFAED-B5F2-2741-A0D5-9B19F3B1D8E2}"/>
              </a:ext>
            </a:extLst>
          </p:cNvPr>
          <p:cNvSpPr>
            <a:spLocks noGrp="1"/>
          </p:cNvSpPr>
          <p:nvPr>
            <p:ph type="ctrTitle"/>
          </p:nvPr>
        </p:nvSpPr>
        <p:spPr>
          <a:xfrm>
            <a:off x="1471463" y="1685677"/>
            <a:ext cx="4181444" cy="2362673"/>
          </a:xfrm>
        </p:spPr>
        <p:txBody>
          <a:bodyPr anchor="b">
            <a:normAutofit/>
          </a:bodyPr>
          <a:lstStyle/>
          <a:p>
            <a:pPr algn="ctr"/>
            <a:r>
              <a:rPr lang="en-US" sz="4800" dirty="0">
                <a:solidFill>
                  <a:schemeClr val="tx1">
                    <a:lumMod val="75000"/>
                    <a:lumOff val="25000"/>
                  </a:schemeClr>
                </a:solidFill>
              </a:rPr>
              <a:t>Samuel Bailey</a:t>
            </a:r>
          </a:p>
        </p:txBody>
      </p:sp>
      <p:sp>
        <p:nvSpPr>
          <p:cNvPr id="3" name="Subtitle 2">
            <a:extLst>
              <a:ext uri="{FF2B5EF4-FFF2-40B4-BE49-F238E27FC236}">
                <a16:creationId xmlns:a16="http://schemas.microsoft.com/office/drawing/2014/main" id="{E7700190-D7EB-7642-A32E-C7CE2234A2FE}"/>
              </a:ext>
            </a:extLst>
          </p:cNvPr>
          <p:cNvSpPr>
            <a:spLocks noGrp="1"/>
          </p:cNvSpPr>
          <p:nvPr>
            <p:ph type="subTitle" idx="1"/>
          </p:nvPr>
        </p:nvSpPr>
        <p:spPr>
          <a:xfrm>
            <a:off x="1920240" y="4048350"/>
            <a:ext cx="3283888" cy="816301"/>
          </a:xfrm>
        </p:spPr>
        <p:txBody>
          <a:bodyPr anchor="t">
            <a:normAutofit/>
          </a:bodyPr>
          <a:lstStyle/>
          <a:p>
            <a:pPr algn="ctr"/>
            <a:r>
              <a:rPr lang="en-US" sz="2000" dirty="0">
                <a:solidFill>
                  <a:schemeClr val="tx1">
                    <a:lumMod val="75000"/>
                    <a:lumOff val="25000"/>
                  </a:schemeClr>
                </a:solidFill>
              </a:rPr>
              <a:t>Milestone three</a:t>
            </a:r>
          </a:p>
        </p:txBody>
      </p:sp>
    </p:spTree>
    <p:extLst>
      <p:ext uri="{BB962C8B-B14F-4D97-AF65-F5344CB8AC3E}">
        <p14:creationId xmlns:p14="http://schemas.microsoft.com/office/powerpoint/2010/main" val="151323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Sphere of mesh and nodes">
            <a:extLst>
              <a:ext uri="{FF2B5EF4-FFF2-40B4-BE49-F238E27FC236}">
                <a16:creationId xmlns:a16="http://schemas.microsoft.com/office/drawing/2014/main" id="{8A86FE5D-43D5-4DA8-800B-2E98AAA8BF02}"/>
              </a:ext>
            </a:extLst>
          </p:cNvPr>
          <p:cNvPicPr>
            <a:picLocks noChangeAspect="1"/>
          </p:cNvPicPr>
          <p:nvPr/>
        </p:nvPicPr>
        <p:blipFill rotWithShape="1">
          <a:blip r:embed="rId2"/>
          <a:srcRect t="2677" b="22323"/>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85D9D-B9FA-E54A-BBDC-82EE91E00615}"/>
              </a:ext>
            </a:extLst>
          </p:cNvPr>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Net Neutrality</a:t>
            </a:r>
          </a:p>
        </p:txBody>
      </p:sp>
      <p:sp>
        <p:nvSpPr>
          <p:cNvPr id="3" name="Content Placeholder 2">
            <a:extLst>
              <a:ext uri="{FF2B5EF4-FFF2-40B4-BE49-F238E27FC236}">
                <a16:creationId xmlns:a16="http://schemas.microsoft.com/office/drawing/2014/main" id="{33613294-C743-DF43-B518-16AB2F0D4108}"/>
              </a:ext>
            </a:extLst>
          </p:cNvPr>
          <p:cNvSpPr>
            <a:spLocks noGrp="1"/>
          </p:cNvSpPr>
          <p:nvPr>
            <p:ph idx="1"/>
          </p:nvPr>
        </p:nvSpPr>
        <p:spPr>
          <a:xfrm>
            <a:off x="6126080" y="4631475"/>
            <a:ext cx="5588349" cy="1150200"/>
          </a:xfrm>
        </p:spPr>
        <p:txBody>
          <a:bodyPr vert="horz" lIns="109728" tIns="109728" rIns="109728" bIns="91440" rtlCol="0" anchor="t">
            <a:normAutofit/>
          </a:bodyPr>
          <a:lstStyle/>
          <a:p>
            <a:pPr>
              <a:lnSpc>
                <a:spcPct val="130000"/>
              </a:lnSpc>
            </a:pPr>
            <a:r>
              <a:rPr lang="en-US" sz="2400">
                <a:solidFill>
                  <a:schemeClr val="bg1"/>
                </a:solidFill>
              </a:rPr>
              <a:t>Blah things about net neutrality</a:t>
            </a:r>
          </a:p>
        </p:txBody>
      </p:sp>
    </p:spTree>
    <p:extLst>
      <p:ext uri="{BB962C8B-B14F-4D97-AF65-F5344CB8AC3E}">
        <p14:creationId xmlns:p14="http://schemas.microsoft.com/office/powerpoint/2010/main" val="85065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7B87-6C9C-CA45-95EB-2048687E3D44}"/>
              </a:ext>
            </a:extLst>
          </p:cNvPr>
          <p:cNvSpPr>
            <a:spLocks noGrp="1"/>
          </p:cNvSpPr>
          <p:nvPr>
            <p:ph type="title"/>
          </p:nvPr>
        </p:nvSpPr>
        <p:spPr/>
        <p:txBody>
          <a:bodyPr>
            <a:normAutofit/>
          </a:bodyPr>
          <a:lstStyle/>
          <a:p>
            <a:r>
              <a:rPr lang="en-US" dirty="0"/>
              <a:t>Issues with Technology</a:t>
            </a:r>
          </a:p>
        </p:txBody>
      </p:sp>
      <p:graphicFrame>
        <p:nvGraphicFramePr>
          <p:cNvPr id="7" name="Content Placeholder 2">
            <a:extLst>
              <a:ext uri="{FF2B5EF4-FFF2-40B4-BE49-F238E27FC236}">
                <a16:creationId xmlns:a16="http://schemas.microsoft.com/office/drawing/2014/main" id="{C1AA1FF2-FC73-45C7-894D-C9AE50D08E97}"/>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Audio Recording Jul 29, 2021 at 5:43:11 PM" descr="Audio Recording Jul 29, 2021 at 5:43:11 PM">
            <a:hlinkClick r:id="" action="ppaction://media"/>
            <a:extLst>
              <a:ext uri="{FF2B5EF4-FFF2-40B4-BE49-F238E27FC236}">
                <a16:creationId xmlns:a16="http://schemas.microsoft.com/office/drawing/2014/main" id="{46D864FD-AFED-D345-AD48-3BCF56C38B49}"/>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8744024" y="830683"/>
            <a:ext cx="812800" cy="812800"/>
          </a:xfrm>
          <a:prstGeom prst="rect">
            <a:avLst/>
          </a:prstGeom>
        </p:spPr>
      </p:pic>
      <p:pic>
        <p:nvPicPr>
          <p:cNvPr id="6" name="Audio Recording Jul 29, 2021 at 5:45:39 PM" descr="Audio Recording Jul 29, 2021 at 5:45:39 PM">
            <a:hlinkClick r:id="" action="ppaction://media"/>
            <a:extLst>
              <a:ext uri="{FF2B5EF4-FFF2-40B4-BE49-F238E27FC236}">
                <a16:creationId xmlns:a16="http://schemas.microsoft.com/office/drawing/2014/main" id="{47B9D1EF-039B-D74A-A728-0A4AF5A64B3D}"/>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3273912" y="5364830"/>
            <a:ext cx="812800" cy="812800"/>
          </a:xfrm>
          <a:prstGeom prst="rect">
            <a:avLst/>
          </a:prstGeom>
        </p:spPr>
      </p:pic>
      <p:pic>
        <p:nvPicPr>
          <p:cNvPr id="8" name="Audio Recording Jul 29, 2021 at 5:48:48 PM" descr="Audio Recording Jul 29, 2021 at 5:48:48 PM">
            <a:hlinkClick r:id="" action="ppaction://media"/>
            <a:extLst>
              <a:ext uri="{FF2B5EF4-FFF2-40B4-BE49-F238E27FC236}">
                <a16:creationId xmlns:a16="http://schemas.microsoft.com/office/drawing/2014/main" id="{927A8C3F-C2C0-9D4F-AA3D-6EEEFF90EB85}"/>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8401534" y="5257905"/>
            <a:ext cx="812800" cy="812800"/>
          </a:xfrm>
          <a:prstGeom prst="rect">
            <a:avLst/>
          </a:prstGeom>
        </p:spPr>
      </p:pic>
    </p:spTree>
    <p:extLst>
      <p:ext uri="{BB962C8B-B14F-4D97-AF65-F5344CB8AC3E}">
        <p14:creationId xmlns:p14="http://schemas.microsoft.com/office/powerpoint/2010/main" val="41302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28"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5552"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878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6"/>
                </p:tgtEl>
              </p:cMediaNode>
            </p:audio>
            <p:audio>
              <p:cMediaNode vol="80000">
                <p:cTn id="1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CA2F080-D85C-D744-82F0-339112B8CA2C}"/>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Effects on our world today. </a:t>
            </a:r>
            <a:br>
              <a:rPr lang="en-US" sz="3000"/>
            </a:br>
            <a:endParaRPr lang="en-US" sz="3000"/>
          </a:p>
        </p:txBody>
      </p:sp>
      <p:graphicFrame>
        <p:nvGraphicFramePr>
          <p:cNvPr id="19" name="Content Placeholder 2">
            <a:extLst>
              <a:ext uri="{FF2B5EF4-FFF2-40B4-BE49-F238E27FC236}">
                <a16:creationId xmlns:a16="http://schemas.microsoft.com/office/drawing/2014/main" id="{D45DEA61-F694-43D4-9BED-F688B83D7631}"/>
              </a:ext>
            </a:extLst>
          </p:cNvPr>
          <p:cNvGraphicFramePr>
            <a:graphicFrameLocks noGrp="1"/>
          </p:cNvGraphicFramePr>
          <p:nvPr>
            <p:ph idx="1"/>
            <p:extLst>
              <p:ext uri="{D42A27DB-BD31-4B8C-83A1-F6EECF244321}">
                <p14:modId xmlns:p14="http://schemas.microsoft.com/office/powerpoint/2010/main" val="2131251837"/>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5:50:23 PM" descr="Audio Recording Jul 29, 2021 at 5:50:23 PM">
            <a:hlinkClick r:id="" action="ppaction://media"/>
            <a:extLst>
              <a:ext uri="{FF2B5EF4-FFF2-40B4-BE49-F238E27FC236}">
                <a16:creationId xmlns:a16="http://schemas.microsoft.com/office/drawing/2014/main" id="{BC42CEE3-6711-C34A-823C-AD7A7C76371C}"/>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890297" y="5318125"/>
            <a:ext cx="812800" cy="812800"/>
          </a:xfrm>
          <a:prstGeom prst="rect">
            <a:avLst/>
          </a:prstGeom>
        </p:spPr>
      </p:pic>
      <p:pic>
        <p:nvPicPr>
          <p:cNvPr id="6" name="Audio Recording Jul 29, 2021 at 5:51:26 PM" descr="Audio Recording Jul 29, 2021 at 5:51:26 PM">
            <a:hlinkClick r:id="" action="ppaction://media"/>
            <a:extLst>
              <a:ext uri="{FF2B5EF4-FFF2-40B4-BE49-F238E27FC236}">
                <a16:creationId xmlns:a16="http://schemas.microsoft.com/office/drawing/2014/main" id="{82DB99F3-3FB1-9F40-AD3C-B9ABBD794879}"/>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388555" y="5437224"/>
            <a:ext cx="812800" cy="812800"/>
          </a:xfrm>
          <a:prstGeom prst="rect">
            <a:avLst/>
          </a:prstGeom>
        </p:spPr>
      </p:pic>
    </p:spTree>
    <p:extLst>
      <p:ext uri="{BB962C8B-B14F-4D97-AF65-F5344CB8AC3E}">
        <p14:creationId xmlns:p14="http://schemas.microsoft.com/office/powerpoint/2010/main" val="181440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84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D2396BF-1B0E-4649-BC4D-07650939D3FD}"/>
              </a:ext>
            </a:extLst>
          </p:cNvPr>
          <p:cNvSpPr>
            <a:spLocks noGrp="1"/>
          </p:cNvSpPr>
          <p:nvPr>
            <p:ph type="title"/>
          </p:nvPr>
        </p:nvSpPr>
        <p:spPr>
          <a:xfrm>
            <a:off x="1188340" y="899652"/>
            <a:ext cx="3013545" cy="4688962"/>
          </a:xfrm>
        </p:spPr>
        <p:txBody>
          <a:bodyPr anchor="ctr">
            <a:normAutofit/>
          </a:bodyPr>
          <a:lstStyle/>
          <a:p>
            <a:pPr>
              <a:lnSpc>
                <a:spcPct val="120000"/>
              </a:lnSpc>
            </a:pPr>
            <a:r>
              <a:rPr lang="en-US" sz="2200" dirty="0"/>
              <a:t>Using relevant research or diverse perspectives, assess how society impacts the chosen issue. </a:t>
            </a:r>
            <a:br>
              <a:rPr lang="en-US" sz="2200" dirty="0"/>
            </a:br>
            <a:endParaRPr lang="en-US" sz="2200" dirty="0"/>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Audio Recording Jul 29, 2021 at 5:54:11 PM" descr="Audio Recording Jul 29, 2021 at 5:54:11 PM">
            <a:hlinkClick r:id="" action="ppaction://media"/>
            <a:extLst>
              <a:ext uri="{FF2B5EF4-FFF2-40B4-BE49-F238E27FC236}">
                <a16:creationId xmlns:a16="http://schemas.microsoft.com/office/drawing/2014/main" id="{539BA447-4E9F-C149-BCAF-758067F6ECC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32225" y="4696030"/>
            <a:ext cx="812800" cy="812800"/>
          </a:xfrm>
          <a:prstGeom prst="rect">
            <a:avLst/>
          </a:prstGeom>
        </p:spPr>
      </p:pic>
      <p:sp>
        <p:nvSpPr>
          <p:cNvPr id="14" name="Title 1">
            <a:extLst>
              <a:ext uri="{FF2B5EF4-FFF2-40B4-BE49-F238E27FC236}">
                <a16:creationId xmlns:a16="http://schemas.microsoft.com/office/drawing/2014/main" id="{B5DE3757-6364-2E44-AE05-2138C0EBAD20}"/>
              </a:ext>
            </a:extLst>
          </p:cNvPr>
          <p:cNvSpPr txBox="1">
            <a:spLocks/>
          </p:cNvSpPr>
          <p:nvPr/>
        </p:nvSpPr>
        <p:spPr>
          <a:xfrm>
            <a:off x="7032681" y="3074732"/>
            <a:ext cx="3354162" cy="1349785"/>
          </a:xfrm>
          <a:prstGeom prst="rect">
            <a:avLst/>
          </a:prstGeom>
        </p:spPr>
        <p:txBody>
          <a:bodyPr vert="horz" lIns="109728" tIns="109728" rIns="109728" bIns="91440" rtlCol="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nSpc>
                <a:spcPct val="120000"/>
              </a:lnSpc>
            </a:pPr>
            <a:r>
              <a:rPr lang="en-US" sz="2200" dirty="0"/>
              <a:t>Other perspectives of net neutrality.</a:t>
            </a:r>
          </a:p>
        </p:txBody>
      </p:sp>
    </p:spTree>
    <p:extLst>
      <p:ext uri="{BB962C8B-B14F-4D97-AF65-F5344CB8AC3E}">
        <p14:creationId xmlns:p14="http://schemas.microsoft.com/office/powerpoint/2010/main" val="41867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2BD0-5670-4B44-9B0A-EC4625994195}"/>
              </a:ext>
            </a:extLst>
          </p:cNvPr>
          <p:cNvSpPr>
            <a:spLocks noGrp="1"/>
          </p:cNvSpPr>
          <p:nvPr>
            <p:ph type="title"/>
          </p:nvPr>
        </p:nvSpPr>
        <p:spPr/>
        <p:txBody>
          <a:bodyPr>
            <a:normAutofit fontScale="90000"/>
          </a:bodyPr>
          <a:lstStyle/>
          <a:p>
            <a:r>
              <a:rPr lang="en-US" dirty="0"/>
              <a:t>How I see technology in the world today.</a:t>
            </a:r>
          </a:p>
        </p:txBody>
      </p:sp>
      <p:sp>
        <p:nvSpPr>
          <p:cNvPr id="3" name="Content Placeholder 2">
            <a:extLst>
              <a:ext uri="{FF2B5EF4-FFF2-40B4-BE49-F238E27FC236}">
                <a16:creationId xmlns:a16="http://schemas.microsoft.com/office/drawing/2014/main" id="{6D41BA19-2B97-AB4A-B9FD-5ED574EDE660}"/>
              </a:ext>
            </a:extLst>
          </p:cNvPr>
          <p:cNvSpPr>
            <a:spLocks noGrp="1"/>
          </p:cNvSpPr>
          <p:nvPr>
            <p:ph idx="1"/>
          </p:nvPr>
        </p:nvSpPr>
        <p:spPr/>
        <p:txBody>
          <a:bodyPr>
            <a:normAutofit/>
          </a:bodyPr>
          <a:lstStyle/>
          <a:p>
            <a:r>
              <a:rPr lang="en-US" dirty="0"/>
              <a:t>How has critically analyzing your issue/event in technology informed your </a:t>
            </a:r>
            <a:r>
              <a:rPr lang="en-US" b="1" dirty="0"/>
              <a:t>individual framework of perception</a:t>
            </a:r>
            <a:r>
              <a:rPr lang="en-US" dirty="0"/>
              <a:t>? Consider how it has altered the way you perceive the world. </a:t>
            </a:r>
            <a:br>
              <a:rPr lang="en-US" dirty="0"/>
            </a:br>
            <a:endParaRPr lang="en-US" dirty="0"/>
          </a:p>
          <a:p>
            <a:r>
              <a:rPr lang="en-US" dirty="0"/>
              <a:t>How can critically analyzing technology influence your </a:t>
            </a:r>
            <a:r>
              <a:rPr lang="en-US" b="1" dirty="0"/>
              <a:t>field of study or profession</a:t>
            </a:r>
            <a:r>
              <a:rPr lang="en-US" dirty="0"/>
              <a:t>? How can studying technology inform your understanding of the next big topic of study in your field or profession in the next five to ten years? </a:t>
            </a:r>
          </a:p>
          <a:p>
            <a:endParaRPr lang="en-US" dirty="0"/>
          </a:p>
        </p:txBody>
      </p:sp>
      <p:pic>
        <p:nvPicPr>
          <p:cNvPr id="4" name="Audio Recording Jul 29, 2021 at 5:59:28 PM" descr="Audio Recording Jul 29, 2021 at 5:59:28 PM">
            <a:hlinkClick r:id="" action="ppaction://media"/>
            <a:extLst>
              <a:ext uri="{FF2B5EF4-FFF2-40B4-BE49-F238E27FC236}">
                <a16:creationId xmlns:a16="http://schemas.microsoft.com/office/drawing/2014/main" id="{E5E847DA-7520-CC40-AEEE-57FAC68F27F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690811" y="2616200"/>
            <a:ext cx="812800" cy="812800"/>
          </a:xfrm>
          <a:prstGeom prst="rect">
            <a:avLst/>
          </a:prstGeom>
        </p:spPr>
      </p:pic>
      <p:pic>
        <p:nvPicPr>
          <p:cNvPr id="5" name="Audio Recording Jul 29, 2021 at 6:01:55 PM" descr="Audio Recording Jul 29, 2021 at 6:01:55 PM">
            <a:hlinkClick r:id="" action="ppaction://media"/>
            <a:extLst>
              <a:ext uri="{FF2B5EF4-FFF2-40B4-BE49-F238E27FC236}">
                <a16:creationId xmlns:a16="http://schemas.microsoft.com/office/drawing/2014/main" id="{50210121-A634-5444-870A-736AB80AF0F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0690811" y="4659671"/>
            <a:ext cx="812800" cy="812800"/>
          </a:xfrm>
          <a:prstGeom prst="rect">
            <a:avLst/>
          </a:prstGeom>
        </p:spPr>
      </p:pic>
    </p:spTree>
    <p:extLst>
      <p:ext uri="{BB962C8B-B14F-4D97-AF65-F5344CB8AC3E}">
        <p14:creationId xmlns:p14="http://schemas.microsoft.com/office/powerpoint/2010/main" val="15985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4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4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425-7694-804B-A538-84142DFE0DE1}"/>
              </a:ext>
            </a:extLst>
          </p:cNvPr>
          <p:cNvSpPr>
            <a:spLocks noGrp="1"/>
          </p:cNvSpPr>
          <p:nvPr>
            <p:ph type="title"/>
          </p:nvPr>
        </p:nvSpPr>
        <p:spPr/>
        <p:txBody>
          <a:bodyPr>
            <a:normAutofit fontScale="90000"/>
          </a:bodyPr>
          <a:lstStyle/>
          <a:p>
            <a:r>
              <a:rPr lang="en-US" dirty="0"/>
              <a:t>Technology’s change in the world. </a:t>
            </a:r>
            <a:br>
              <a:rPr lang="en-US" dirty="0"/>
            </a:br>
            <a:endParaRPr lang="en-US" dirty="0"/>
          </a:p>
        </p:txBody>
      </p:sp>
      <p:graphicFrame>
        <p:nvGraphicFramePr>
          <p:cNvPr id="6" name="Content Placeholder 2">
            <a:extLst>
              <a:ext uri="{FF2B5EF4-FFF2-40B4-BE49-F238E27FC236}">
                <a16:creationId xmlns:a16="http://schemas.microsoft.com/office/drawing/2014/main" id="{A9EFF085-932D-40E3-B348-3545E6B42C9A}"/>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6:03:44 PM" descr="Audio Recording Jul 29, 2021 at 6:03:44 PM">
            <a:hlinkClick r:id="" action="ppaction://media"/>
            <a:extLst>
              <a:ext uri="{FF2B5EF4-FFF2-40B4-BE49-F238E27FC236}">
                <a16:creationId xmlns:a16="http://schemas.microsoft.com/office/drawing/2014/main" id="{62B4698F-2ECE-2144-B64B-2FC75202D524}"/>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639574" y="4915367"/>
            <a:ext cx="812800" cy="812800"/>
          </a:xfrm>
          <a:prstGeom prst="rect">
            <a:avLst/>
          </a:prstGeom>
        </p:spPr>
      </p:pic>
      <p:pic>
        <p:nvPicPr>
          <p:cNvPr id="5" name="Audio Recording Jul 29, 2021 at 6:05:40 PM" descr="Audio Recording Jul 29, 2021 at 6:05:40 PM">
            <a:hlinkClick r:id="" action="ppaction://media"/>
            <a:extLst>
              <a:ext uri="{FF2B5EF4-FFF2-40B4-BE49-F238E27FC236}">
                <a16:creationId xmlns:a16="http://schemas.microsoft.com/office/drawing/2014/main" id="{F18A5CE0-3F21-134A-832B-CFCA89077171}"/>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948993" y="5557380"/>
            <a:ext cx="812800" cy="812800"/>
          </a:xfrm>
          <a:prstGeom prst="rect">
            <a:avLst/>
          </a:prstGeom>
        </p:spPr>
      </p:pic>
    </p:spTree>
    <p:extLst>
      <p:ext uri="{BB962C8B-B14F-4D97-AF65-F5344CB8AC3E}">
        <p14:creationId xmlns:p14="http://schemas.microsoft.com/office/powerpoint/2010/main" val="109733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18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37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DFDE2CA-7EE7-3F44-940D-1A26E21A0B13}"/>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Conclusion: </a:t>
            </a:r>
            <a:br>
              <a:rPr lang="en-US" sz="3000"/>
            </a:br>
            <a:endParaRPr lang="en-US" sz="3000"/>
          </a:p>
        </p:txBody>
      </p:sp>
      <p:graphicFrame>
        <p:nvGraphicFramePr>
          <p:cNvPr id="5" name="Content Placeholder 2">
            <a:extLst>
              <a:ext uri="{FF2B5EF4-FFF2-40B4-BE49-F238E27FC236}">
                <a16:creationId xmlns:a16="http://schemas.microsoft.com/office/drawing/2014/main" id="{01667C48-1014-40FF-B928-AE4A753EA68A}"/>
              </a:ext>
            </a:extLst>
          </p:cNvPr>
          <p:cNvGraphicFramePr>
            <a:graphicFrameLocks noGrp="1"/>
          </p:cNvGraphicFramePr>
          <p:nvPr>
            <p:ph idx="1"/>
            <p:extLst>
              <p:ext uri="{D42A27DB-BD31-4B8C-83A1-F6EECF244321}">
                <p14:modId xmlns:p14="http://schemas.microsoft.com/office/powerpoint/2010/main" val="688101532"/>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Recording Jul 29, 2021 at 6:06:49 PM" descr="Audio Recording Jul 29, 2021 at 6:06:49 PM">
            <a:hlinkClick r:id="" action="ppaction://media"/>
            <a:extLst>
              <a:ext uri="{FF2B5EF4-FFF2-40B4-BE49-F238E27FC236}">
                <a16:creationId xmlns:a16="http://schemas.microsoft.com/office/drawing/2014/main" id="{AFBB20B6-0D18-B746-B55C-BF1F4775BBA6}"/>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093884" y="3022600"/>
            <a:ext cx="812800" cy="812800"/>
          </a:xfrm>
          <a:prstGeom prst="rect">
            <a:avLst/>
          </a:prstGeom>
        </p:spPr>
      </p:pic>
      <p:pic>
        <p:nvPicPr>
          <p:cNvPr id="6" name="Audio Recording Jul 29, 2021 at 6:07:40 PM" descr="Audio Recording Jul 29, 2021 at 6:07:40 PM">
            <a:hlinkClick r:id="" action="ppaction://media"/>
            <a:extLst>
              <a:ext uri="{FF2B5EF4-FFF2-40B4-BE49-F238E27FC236}">
                <a16:creationId xmlns:a16="http://schemas.microsoft.com/office/drawing/2014/main" id="{50E3A69E-E3CE-4145-9DE6-2F6DFF42E4B3}"/>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0057401" y="3022600"/>
            <a:ext cx="812800" cy="812800"/>
          </a:xfrm>
          <a:prstGeom prst="rect">
            <a:avLst/>
          </a:prstGeom>
        </p:spPr>
      </p:pic>
    </p:spTree>
    <p:extLst>
      <p:ext uri="{BB962C8B-B14F-4D97-AF65-F5344CB8AC3E}">
        <p14:creationId xmlns:p14="http://schemas.microsoft.com/office/powerpoint/2010/main" val="10276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768"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61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831"/>
      </a:dk2>
      <a:lt2>
        <a:srgbClr val="F0F3F1"/>
      </a:lt2>
      <a:accent1>
        <a:srgbClr val="E729CF"/>
      </a:accent1>
      <a:accent2>
        <a:srgbClr val="9D17D5"/>
      </a:accent2>
      <a:accent3>
        <a:srgbClr val="6029E7"/>
      </a:accent3>
      <a:accent4>
        <a:srgbClr val="2B41D8"/>
      </a:accent4>
      <a:accent5>
        <a:srgbClr val="2990E7"/>
      </a:accent5>
      <a:accent6>
        <a:srgbClr val="15BEC5"/>
      </a:accent6>
      <a:hlink>
        <a:srgbClr val="3F6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35</TotalTime>
  <Words>273</Words>
  <Application>Microsoft Macintosh PowerPoint</Application>
  <PresentationFormat>Widescreen</PresentationFormat>
  <Paragraphs>21</Paragraphs>
  <Slides>8</Slides>
  <Notes>0</Notes>
  <HiddenSlides>0</HiddenSlides>
  <MMClips>12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Meiryo</vt:lpstr>
      <vt:lpstr>Corbel</vt:lpstr>
      <vt:lpstr>SketchLinesVTI</vt:lpstr>
      <vt:lpstr>Samuel Bailey</vt:lpstr>
      <vt:lpstr>Net Neutrality</vt:lpstr>
      <vt:lpstr>Issues with Technology</vt:lpstr>
      <vt:lpstr>Effects on our world today.  </vt:lpstr>
      <vt:lpstr>Using relevant research or diverse perspectives, assess how society impacts the chosen issue.  </vt:lpstr>
      <vt:lpstr>How I see technology in the world today.</vt:lpstr>
      <vt:lpstr>Technology’s change in the world.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Samuel Bailey</dc:title>
  <dc:creator>Samuel Bailey</dc:creator>
  <cp:lastModifiedBy>Samuel Bailey</cp:lastModifiedBy>
  <cp:revision>18</cp:revision>
  <dcterms:created xsi:type="dcterms:W3CDTF">2021-07-26T16:27:22Z</dcterms:created>
  <dcterms:modified xsi:type="dcterms:W3CDTF">2021-07-29T23:09:07Z</dcterms:modified>
</cp:coreProperties>
</file>