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neLWOu4e65C9cxYSwEuEjLHv3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a42e6f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05a42e6f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5a42e6f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05a42e6f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5a42e6f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5a42e6f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66c97487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66c97487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5a42e6f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5a42e6f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6c9748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066c9748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6c97487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066c97487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66c97487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66c97487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66c97487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066c97487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66c97487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066c97487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8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0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1873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7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87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68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48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_Right">
  <p:cSld name="4_General Slide_Righ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1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72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51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9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84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14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9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8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BENRICHARDS4376_1/UpdateContact/1.0.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.s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TreeHug</a:t>
            </a: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theoretical tree for all the theoretical friends you’d want to hug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 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idx="1"/>
          </p:nvPr>
        </p:nvSpPr>
        <p:spPr>
          <a:xfrm>
            <a:off x="90815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75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228600" lvl="0" indent="-175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Digital Ocean – Hosting IP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LAMP Stack – Linux, Apache, MySQL, PHP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GoDaddy – Domain Name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Javascript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JSON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Swaggerhub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SSH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GitHub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Discord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 err="1"/>
              <a:t>GanttPro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 err="1"/>
              <a:t>Creately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Bootstrap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PHP</a:t>
            </a:r>
            <a:endParaRPr dirty="0"/>
          </a:p>
        </p:txBody>
      </p:sp>
      <p:pic>
        <p:nvPicPr>
          <p:cNvPr id="175" name="Google Shape;1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351" y="1862827"/>
            <a:ext cx="681200" cy="6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851" y="2717450"/>
            <a:ext cx="1000199" cy="10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412" y="3844450"/>
            <a:ext cx="1417746" cy="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537" y="4964650"/>
            <a:ext cx="795525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4513" y="1805538"/>
            <a:ext cx="795528" cy="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4522" y="3904150"/>
            <a:ext cx="795528" cy="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73763" y="4963138"/>
            <a:ext cx="797050" cy="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60275" y="1805550"/>
            <a:ext cx="893524" cy="8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74513" y="2845925"/>
            <a:ext cx="795528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198163" y="2881050"/>
            <a:ext cx="1417750" cy="78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548826" y="3884763"/>
            <a:ext cx="1000202" cy="7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86771" y="4904121"/>
            <a:ext cx="1924306" cy="10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5a42e6f99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that went well</a:t>
            </a:r>
            <a:endParaRPr/>
          </a:p>
        </p:txBody>
      </p:sp>
      <p:sp>
        <p:nvSpPr>
          <p:cNvPr id="192" name="Google Shape;192;g205a42e6f99_0_10"/>
          <p:cNvSpPr txBox="1">
            <a:spLocks noGrp="1"/>
          </p:cNvSpPr>
          <p:nvPr>
            <p:ph idx="1"/>
          </p:nvPr>
        </p:nvSpPr>
        <p:spPr>
          <a:xfrm>
            <a:off x="838200" y="1831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 lang="en-US"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Excellent communication &amp; team dynamics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Team members overlapped responsibilities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Prior database knowledge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Prior experience with SSH and Linux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5a42e6f99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that did not go well</a:t>
            </a:r>
            <a:endParaRPr/>
          </a:p>
        </p:txBody>
      </p:sp>
      <p:sp>
        <p:nvSpPr>
          <p:cNvPr id="198" name="Google Shape;198;g205a42e6f99_0_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Front end development proved to be more complex than initially thought to be.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Issue with contact table not populating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Database crashing </a:t>
            </a:r>
            <a:endParaRPr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Running out of RAM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Issues with GanttPro trial usage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5a42e6f99_0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204" name="Google Shape;204;g205a42e6f99_0_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</a:t>
            </a:r>
            <a:endParaRPr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66c974873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210" name="Google Shape;210;g2066c974873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</a:t>
            </a:r>
            <a:r>
              <a:rPr lang="en-US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5a42e6f99_0_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Milton Joseph - Project Manager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Justin Mazor - Database / API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Benjamin Richards - API 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Jacob Waldner - API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Jason Evans - Front End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Samuel Bauta - Front End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131" name="Google Shape;131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58688" y="1753782"/>
            <a:ext cx="6769845" cy="495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6c974873_1_5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Manager</a:t>
            </a:r>
            <a:endParaRPr/>
          </a:p>
        </p:txBody>
      </p:sp>
      <p:sp>
        <p:nvSpPr>
          <p:cNvPr id="137" name="Google Shape;137;g2066c974873_1_5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Created Gantt chart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Kept track of progress / timeline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Created use case diagram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Created this powerpoint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Ensured team was equipped for success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6c974873_1_16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43" name="Google Shape;143;g2066c974873_1_16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Created database using mySQL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Collaborate with front and back end to ensure database  was responding appropriately to commands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6c974873_1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Relationship Diagram</a:t>
            </a:r>
            <a:endParaRPr/>
          </a:p>
        </p:txBody>
      </p:sp>
      <p:pic>
        <p:nvPicPr>
          <p:cNvPr id="149" name="Google Shape;149;g2066c974873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75" y="1494950"/>
            <a:ext cx="805955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6c974873_1_2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155" name="Google Shape;155;g2066c974873_1_21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Created API endpoints using php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Ensure functionality of endpoints using Swaggerhub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66c974873_1_27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 End</a:t>
            </a:r>
            <a:endParaRPr/>
          </a:p>
        </p:txBody>
      </p:sp>
      <p:sp>
        <p:nvSpPr>
          <p:cNvPr id="161" name="Google Shape;161;g2066c974873_1_27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Creating responsive web page</a:t>
            </a:r>
            <a:endParaRPr sz="3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000"/>
              <a:t>utilize css</a:t>
            </a:r>
            <a:endParaRPr sz="3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000"/>
              <a:t>connect to API using Javascript</a:t>
            </a:r>
            <a:endParaRPr sz="3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Design page layouts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/>
              <a:t>Data entry validation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Documentation – Gantt Chart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25" y="1748925"/>
            <a:ext cx="7325351" cy="4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225</Words>
  <Application>Microsoft Office PowerPoint</Application>
  <PresentationFormat>Widescreen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Calibri</vt:lpstr>
      <vt:lpstr>Berlin</vt:lpstr>
      <vt:lpstr>TreeHug</vt:lpstr>
      <vt:lpstr>Team Members</vt:lpstr>
      <vt:lpstr>Use Case Diagram</vt:lpstr>
      <vt:lpstr>Project Manager</vt:lpstr>
      <vt:lpstr>Database</vt:lpstr>
      <vt:lpstr>Entity Relationship Diagram</vt:lpstr>
      <vt:lpstr>API</vt:lpstr>
      <vt:lpstr>Front End</vt:lpstr>
      <vt:lpstr>Documentation – Gantt Chart</vt:lpstr>
      <vt:lpstr>Technologies Used </vt:lpstr>
      <vt:lpstr>Things that went well</vt:lpstr>
      <vt:lpstr>Things that did not go well</vt:lpstr>
      <vt:lpstr>Demonstration</vt:lpstr>
      <vt:lpstr>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TreeHug</dc:title>
  <dc:creator>Milton Joseph</dc:creator>
  <cp:lastModifiedBy>Justin Mazor</cp:lastModifiedBy>
  <cp:revision>1</cp:revision>
  <dcterms:created xsi:type="dcterms:W3CDTF">2023-02-06T05:32:26Z</dcterms:created>
  <dcterms:modified xsi:type="dcterms:W3CDTF">2023-02-09T21:37:49Z</dcterms:modified>
</cp:coreProperties>
</file>