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054B1B-05EB-4903-819C-A3E05B74B491}" v="172" dt="2024-08-22T20:55:14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Bernsen" userId="eb56cb62c1fd8148" providerId="LiveId" clId="{2D054B1B-05EB-4903-819C-A3E05B74B491}"/>
    <pc:docChg chg="custSel addSld modSld sldOrd">
      <pc:chgData name="Samuel Bernsen" userId="eb56cb62c1fd8148" providerId="LiveId" clId="{2D054B1B-05EB-4903-819C-A3E05B74B491}" dt="2024-08-22T23:31:25.557" v="2239" actId="478"/>
      <pc:docMkLst>
        <pc:docMk/>
      </pc:docMkLst>
      <pc:sldChg chg="modSp new mod">
        <pc:chgData name="Samuel Bernsen" userId="eb56cb62c1fd8148" providerId="LiveId" clId="{2D054B1B-05EB-4903-819C-A3E05B74B491}" dt="2024-08-22T20:56:10.466" v="2224" actId="20577"/>
        <pc:sldMkLst>
          <pc:docMk/>
          <pc:sldMk cId="949645333" sldId="256"/>
        </pc:sldMkLst>
        <pc:spChg chg="mod">
          <ac:chgData name="Samuel Bernsen" userId="eb56cb62c1fd8148" providerId="LiveId" clId="{2D054B1B-05EB-4903-819C-A3E05B74B491}" dt="2024-08-22T20:12:39.543" v="57" actId="122"/>
          <ac:spMkLst>
            <pc:docMk/>
            <pc:sldMk cId="949645333" sldId="256"/>
            <ac:spMk id="2" creationId="{04324813-4889-F9FF-91B8-3EED3C513814}"/>
          </ac:spMkLst>
        </pc:spChg>
        <pc:spChg chg="mod">
          <ac:chgData name="Samuel Bernsen" userId="eb56cb62c1fd8148" providerId="LiveId" clId="{2D054B1B-05EB-4903-819C-A3E05B74B491}" dt="2024-08-22T20:56:10.466" v="2224" actId="20577"/>
          <ac:spMkLst>
            <pc:docMk/>
            <pc:sldMk cId="949645333" sldId="256"/>
            <ac:spMk id="3" creationId="{6FEB747A-F1CC-ED4F-2ED8-40A36FFC3879}"/>
          </ac:spMkLst>
        </pc:spChg>
      </pc:sldChg>
      <pc:sldChg chg="addSp modSp new mod">
        <pc:chgData name="Samuel Bernsen" userId="eb56cb62c1fd8148" providerId="LiveId" clId="{2D054B1B-05EB-4903-819C-A3E05B74B491}" dt="2024-08-22T20:22:35.196" v="559" actId="1076"/>
        <pc:sldMkLst>
          <pc:docMk/>
          <pc:sldMk cId="1812111608" sldId="257"/>
        </pc:sldMkLst>
        <pc:spChg chg="mod">
          <ac:chgData name="Samuel Bernsen" userId="eb56cb62c1fd8148" providerId="LiveId" clId="{2D054B1B-05EB-4903-819C-A3E05B74B491}" dt="2024-08-22T20:13:14.257" v="81" actId="20577"/>
          <ac:spMkLst>
            <pc:docMk/>
            <pc:sldMk cId="1812111608" sldId="257"/>
            <ac:spMk id="2" creationId="{18842C75-39A9-50DE-76D2-F032BC4F2BAB}"/>
          </ac:spMkLst>
        </pc:spChg>
        <pc:spChg chg="mod">
          <ac:chgData name="Samuel Bernsen" userId="eb56cb62c1fd8148" providerId="LiveId" clId="{2D054B1B-05EB-4903-819C-A3E05B74B491}" dt="2024-08-22T20:15:38.104" v="555" actId="20577"/>
          <ac:spMkLst>
            <pc:docMk/>
            <pc:sldMk cId="1812111608" sldId="257"/>
            <ac:spMk id="3" creationId="{73D17D13-7804-1186-42D7-20DEAD864E0C}"/>
          </ac:spMkLst>
        </pc:spChg>
        <pc:picChg chg="add mod">
          <ac:chgData name="Samuel Bernsen" userId="eb56cb62c1fd8148" providerId="LiveId" clId="{2D054B1B-05EB-4903-819C-A3E05B74B491}" dt="2024-08-22T20:22:35.196" v="559" actId="1076"/>
          <ac:picMkLst>
            <pc:docMk/>
            <pc:sldMk cId="1812111608" sldId="257"/>
            <ac:picMk id="5" creationId="{A1FE15BD-9B3F-28BA-2487-A581EA3A58A8}"/>
          </ac:picMkLst>
        </pc:picChg>
      </pc:sldChg>
      <pc:sldChg chg="addSp delSp modSp new mod">
        <pc:chgData name="Samuel Bernsen" userId="eb56cb62c1fd8148" providerId="LiveId" clId="{2D054B1B-05EB-4903-819C-A3E05B74B491}" dt="2024-08-22T20:37:10.742" v="656" actId="14100"/>
        <pc:sldMkLst>
          <pc:docMk/>
          <pc:sldMk cId="2502220320" sldId="258"/>
        </pc:sldMkLst>
        <pc:spChg chg="mod">
          <ac:chgData name="Samuel Bernsen" userId="eb56cb62c1fd8148" providerId="LiveId" clId="{2D054B1B-05EB-4903-819C-A3E05B74B491}" dt="2024-08-22T20:36:34.624" v="649" actId="20577"/>
          <ac:spMkLst>
            <pc:docMk/>
            <pc:sldMk cId="2502220320" sldId="258"/>
            <ac:spMk id="2" creationId="{C79C762F-33F9-D200-6D90-83B9B3626211}"/>
          </ac:spMkLst>
        </pc:spChg>
        <pc:spChg chg="del">
          <ac:chgData name="Samuel Bernsen" userId="eb56cb62c1fd8148" providerId="LiveId" clId="{2D054B1B-05EB-4903-819C-A3E05B74B491}" dt="2024-08-22T20:23:34.625" v="593" actId="478"/>
          <ac:spMkLst>
            <pc:docMk/>
            <pc:sldMk cId="2502220320" sldId="258"/>
            <ac:spMk id="3" creationId="{33D2BB67-90D2-5848-F091-44E9DF3E1CF5}"/>
          </ac:spMkLst>
        </pc:spChg>
        <pc:picChg chg="add mod">
          <ac:chgData name="Samuel Bernsen" userId="eb56cb62c1fd8148" providerId="LiveId" clId="{2D054B1B-05EB-4903-819C-A3E05B74B491}" dt="2024-08-22T20:30:59.049" v="603" actId="1076"/>
          <ac:picMkLst>
            <pc:docMk/>
            <pc:sldMk cId="2502220320" sldId="258"/>
            <ac:picMk id="5" creationId="{BB5764DA-43AA-2D2F-634D-1B33061A3618}"/>
          </ac:picMkLst>
        </pc:picChg>
        <pc:picChg chg="add del mod">
          <ac:chgData name="Samuel Bernsen" userId="eb56cb62c1fd8148" providerId="LiveId" clId="{2D054B1B-05EB-4903-819C-A3E05B74B491}" dt="2024-08-22T20:32:07.120" v="605" actId="478"/>
          <ac:picMkLst>
            <pc:docMk/>
            <pc:sldMk cId="2502220320" sldId="258"/>
            <ac:picMk id="7" creationId="{0DEF24D8-5260-23DF-03D0-66318A8884F4}"/>
          </ac:picMkLst>
        </pc:picChg>
        <pc:picChg chg="add mod">
          <ac:chgData name="Samuel Bernsen" userId="eb56cb62c1fd8148" providerId="LiveId" clId="{2D054B1B-05EB-4903-819C-A3E05B74B491}" dt="2024-08-22T20:32:19.529" v="609" actId="1076"/>
          <ac:picMkLst>
            <pc:docMk/>
            <pc:sldMk cId="2502220320" sldId="258"/>
            <ac:picMk id="9" creationId="{7DAA4F3E-3E01-DA36-71E4-028461521988}"/>
          </ac:picMkLst>
        </pc:picChg>
        <pc:picChg chg="add mod">
          <ac:chgData name="Samuel Bernsen" userId="eb56cb62c1fd8148" providerId="LiveId" clId="{2D054B1B-05EB-4903-819C-A3E05B74B491}" dt="2024-08-22T20:36:53.819" v="651" actId="1076"/>
          <ac:picMkLst>
            <pc:docMk/>
            <pc:sldMk cId="2502220320" sldId="258"/>
            <ac:picMk id="11" creationId="{6CFE8B93-E1D4-8D1F-2709-0DEA6CDE8102}"/>
          </ac:picMkLst>
        </pc:picChg>
        <pc:picChg chg="add mod">
          <ac:chgData name="Samuel Bernsen" userId="eb56cb62c1fd8148" providerId="LiveId" clId="{2D054B1B-05EB-4903-819C-A3E05B74B491}" dt="2024-08-22T20:37:10.742" v="656" actId="14100"/>
          <ac:picMkLst>
            <pc:docMk/>
            <pc:sldMk cId="2502220320" sldId="258"/>
            <ac:picMk id="13" creationId="{3764D43A-4348-371D-7A00-908590451760}"/>
          </ac:picMkLst>
        </pc:picChg>
      </pc:sldChg>
      <pc:sldChg chg="modSp new mod">
        <pc:chgData name="Samuel Bernsen" userId="eb56cb62c1fd8148" providerId="LiveId" clId="{2D054B1B-05EB-4903-819C-A3E05B74B491}" dt="2024-08-22T20:44:54.112" v="922" actId="20577"/>
        <pc:sldMkLst>
          <pc:docMk/>
          <pc:sldMk cId="568684486" sldId="259"/>
        </pc:sldMkLst>
        <pc:spChg chg="mod">
          <ac:chgData name="Samuel Bernsen" userId="eb56cb62c1fd8148" providerId="LiveId" clId="{2D054B1B-05EB-4903-819C-A3E05B74B491}" dt="2024-08-22T20:39:54.233" v="700" actId="20577"/>
          <ac:spMkLst>
            <pc:docMk/>
            <pc:sldMk cId="568684486" sldId="259"/>
            <ac:spMk id="2" creationId="{78240ED8-CBB9-4240-5B4B-C61F08CB1F42}"/>
          </ac:spMkLst>
        </pc:spChg>
        <pc:spChg chg="mod">
          <ac:chgData name="Samuel Bernsen" userId="eb56cb62c1fd8148" providerId="LiveId" clId="{2D054B1B-05EB-4903-819C-A3E05B74B491}" dt="2024-08-22T20:44:54.112" v="922" actId="20577"/>
          <ac:spMkLst>
            <pc:docMk/>
            <pc:sldMk cId="568684486" sldId="259"/>
            <ac:spMk id="3" creationId="{A386F2AF-9180-C767-C201-7998FA57E0F6}"/>
          </ac:spMkLst>
        </pc:spChg>
      </pc:sldChg>
      <pc:sldChg chg="modSp new mod ord">
        <pc:chgData name="Samuel Bernsen" userId="eb56cb62c1fd8148" providerId="LiveId" clId="{2D054B1B-05EB-4903-819C-A3E05B74B491}" dt="2024-08-22T20:56:17.271" v="2226"/>
        <pc:sldMkLst>
          <pc:docMk/>
          <pc:sldMk cId="4234422407" sldId="260"/>
        </pc:sldMkLst>
        <pc:spChg chg="mod">
          <ac:chgData name="Samuel Bernsen" userId="eb56cb62c1fd8148" providerId="LiveId" clId="{2D054B1B-05EB-4903-819C-A3E05B74B491}" dt="2024-08-22T20:45:20.248" v="954" actId="20577"/>
          <ac:spMkLst>
            <pc:docMk/>
            <pc:sldMk cId="4234422407" sldId="260"/>
            <ac:spMk id="2" creationId="{85F3E0D9-2A0B-3936-125A-BCE9C3729293}"/>
          </ac:spMkLst>
        </pc:spChg>
        <pc:spChg chg="mod">
          <ac:chgData name="Samuel Bernsen" userId="eb56cb62c1fd8148" providerId="LiveId" clId="{2D054B1B-05EB-4903-819C-A3E05B74B491}" dt="2024-08-22T20:48:22.132" v="1313" actId="313"/>
          <ac:spMkLst>
            <pc:docMk/>
            <pc:sldMk cId="4234422407" sldId="260"/>
            <ac:spMk id="3" creationId="{C3FD190C-4281-C30E-2FA2-FF81DEB2D375}"/>
          </ac:spMkLst>
        </pc:spChg>
      </pc:sldChg>
      <pc:sldChg chg="modSp new mod modAnim">
        <pc:chgData name="Samuel Bernsen" userId="eb56cb62c1fd8148" providerId="LiveId" clId="{2D054B1B-05EB-4903-819C-A3E05B74B491}" dt="2024-08-22T20:55:14.280" v="2158"/>
        <pc:sldMkLst>
          <pc:docMk/>
          <pc:sldMk cId="3910676188" sldId="261"/>
        </pc:sldMkLst>
        <pc:spChg chg="mod">
          <ac:chgData name="Samuel Bernsen" userId="eb56cb62c1fd8148" providerId="LiveId" clId="{2D054B1B-05EB-4903-819C-A3E05B74B491}" dt="2024-08-22T20:48:40.088" v="1318" actId="20577"/>
          <ac:spMkLst>
            <pc:docMk/>
            <pc:sldMk cId="3910676188" sldId="261"/>
            <ac:spMk id="2" creationId="{8CE986DE-37FF-2EDF-5C5A-AB538B3F0C05}"/>
          </ac:spMkLst>
        </pc:spChg>
        <pc:spChg chg="mod">
          <ac:chgData name="Samuel Bernsen" userId="eb56cb62c1fd8148" providerId="LiveId" clId="{2D054B1B-05EB-4903-819C-A3E05B74B491}" dt="2024-08-22T20:51:45.549" v="1706" actId="27107"/>
          <ac:spMkLst>
            <pc:docMk/>
            <pc:sldMk cId="3910676188" sldId="261"/>
            <ac:spMk id="3" creationId="{0DD4D09F-FB7F-1921-35BB-AF465BB3D39A}"/>
          </ac:spMkLst>
        </pc:spChg>
      </pc:sldChg>
      <pc:sldChg chg="addSp modSp new mod">
        <pc:chgData name="Samuel Bernsen" userId="eb56cb62c1fd8148" providerId="LiveId" clId="{2D054B1B-05EB-4903-819C-A3E05B74B491}" dt="2024-08-22T20:55:05.277" v="2157" actId="1076"/>
        <pc:sldMkLst>
          <pc:docMk/>
          <pc:sldMk cId="2747259690" sldId="262"/>
        </pc:sldMkLst>
        <pc:spChg chg="mod">
          <ac:chgData name="Samuel Bernsen" userId="eb56cb62c1fd8148" providerId="LiveId" clId="{2D054B1B-05EB-4903-819C-A3E05B74B491}" dt="2024-08-22T20:51:54.031" v="1724" actId="20577"/>
          <ac:spMkLst>
            <pc:docMk/>
            <pc:sldMk cId="2747259690" sldId="262"/>
            <ac:spMk id="2" creationId="{B65BB6D8-64B1-6410-166B-43AF13C7945D}"/>
          </ac:spMkLst>
        </pc:spChg>
        <pc:spChg chg="mod">
          <ac:chgData name="Samuel Bernsen" userId="eb56cb62c1fd8148" providerId="LiveId" clId="{2D054B1B-05EB-4903-819C-A3E05B74B491}" dt="2024-08-22T20:55:00.495" v="2154" actId="20577"/>
          <ac:spMkLst>
            <pc:docMk/>
            <pc:sldMk cId="2747259690" sldId="262"/>
            <ac:spMk id="3" creationId="{7E29D2A9-A21F-C578-952E-FEB77C6BD005}"/>
          </ac:spMkLst>
        </pc:spChg>
        <pc:picChg chg="add mod">
          <ac:chgData name="Samuel Bernsen" userId="eb56cb62c1fd8148" providerId="LiveId" clId="{2D054B1B-05EB-4903-819C-A3E05B74B491}" dt="2024-08-22T20:55:05.277" v="2157" actId="1076"/>
          <ac:picMkLst>
            <pc:docMk/>
            <pc:sldMk cId="2747259690" sldId="262"/>
            <ac:picMk id="5" creationId="{EAA04533-6C1B-27D3-42D6-827423BE1CF5}"/>
          </ac:picMkLst>
        </pc:picChg>
      </pc:sldChg>
      <pc:sldChg chg="delSp modSp new mod">
        <pc:chgData name="Samuel Bernsen" userId="eb56cb62c1fd8148" providerId="LiveId" clId="{2D054B1B-05EB-4903-819C-A3E05B74B491}" dt="2024-08-22T23:31:25.557" v="2239" actId="478"/>
        <pc:sldMkLst>
          <pc:docMk/>
          <pc:sldMk cId="828329709" sldId="263"/>
        </pc:sldMkLst>
        <pc:spChg chg="mod">
          <ac:chgData name="Samuel Bernsen" userId="eb56cb62c1fd8148" providerId="LiveId" clId="{2D054B1B-05EB-4903-819C-A3E05B74B491}" dt="2024-08-22T23:31:22.516" v="2238" actId="122"/>
          <ac:spMkLst>
            <pc:docMk/>
            <pc:sldMk cId="828329709" sldId="263"/>
            <ac:spMk id="2" creationId="{76E01C01-2350-0270-44CC-3BEC857CA120}"/>
          </ac:spMkLst>
        </pc:spChg>
        <pc:spChg chg="del">
          <ac:chgData name="Samuel Bernsen" userId="eb56cb62c1fd8148" providerId="LiveId" clId="{2D054B1B-05EB-4903-819C-A3E05B74B491}" dt="2024-08-22T23:31:25.557" v="2239" actId="478"/>
          <ac:spMkLst>
            <pc:docMk/>
            <pc:sldMk cId="828329709" sldId="263"/>
            <ac:spMk id="3" creationId="{C3086975-62A3-5317-0E71-AA9ADC3B4C1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645F2-CCB4-47B7-8300-576D6ACBEDD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70AD-3DF8-4501-BAAD-5273BCC8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45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70AD-3DF8-4501-BAAD-5273BCC88D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8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72E-E485-49C6-B04A-F50BFA6FA6F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6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72E-E485-49C6-B04A-F50BFA6FA6F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5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72E-E485-49C6-B04A-F50BFA6FA6F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419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72E-E485-49C6-B04A-F50BFA6FA6F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08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72E-E485-49C6-B04A-F50BFA6FA6F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4545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72E-E485-49C6-B04A-F50BFA6FA6F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2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72E-E485-49C6-B04A-F50BFA6FA6F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69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72E-E485-49C6-B04A-F50BFA6FA6F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3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72E-E485-49C6-B04A-F50BFA6FA6F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6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72E-E485-49C6-B04A-F50BFA6FA6F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0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72E-E485-49C6-B04A-F50BFA6FA6F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8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72E-E485-49C6-B04A-F50BFA6FA6F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3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72E-E485-49C6-B04A-F50BFA6FA6F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9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72E-E485-49C6-B04A-F50BFA6FA6F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3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72E-E485-49C6-B04A-F50BFA6FA6F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72E-E485-49C6-B04A-F50BFA6FA6F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5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D72E-E485-49C6-B04A-F50BFA6FA6F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8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4813-4889-F9FF-91B8-3EED3C513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CPSC 230: Intro to CS</a:t>
            </a:r>
            <a:br>
              <a:rPr lang="en-US" dirty="0"/>
            </a:br>
            <a:r>
              <a:rPr lang="en-US" dirty="0"/>
              <a:t>For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B747A-F1CC-ED4F-2ED8-40A36FFC3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What are they?</a:t>
            </a:r>
          </a:p>
          <a:p>
            <a:pPr algn="ctr"/>
            <a:r>
              <a:rPr lang="en-US" dirty="0"/>
              <a:t>Iterators</a:t>
            </a:r>
          </a:p>
          <a:p>
            <a:pPr algn="ctr"/>
            <a:r>
              <a:rPr lang="en-US" i="1" dirty="0"/>
              <a:t>Break</a:t>
            </a:r>
            <a:r>
              <a:rPr lang="en-US" dirty="0"/>
              <a:t> &amp; </a:t>
            </a:r>
            <a:r>
              <a:rPr lang="en-US" i="1" dirty="0"/>
              <a:t>Continue</a:t>
            </a:r>
          </a:p>
          <a:p>
            <a:pPr algn="ctr"/>
            <a:endParaRPr lang="en-US" i="1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4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2C75-39A9-50DE-76D2-F032BC4F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17D13-7804-1186-42D7-20DEAD86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kind of looping mechanism</a:t>
            </a:r>
          </a:p>
          <a:p>
            <a:pPr lvl="1"/>
            <a:r>
              <a:rPr lang="en-US" dirty="0"/>
              <a:t>Similar to while loop and can perform similar functions</a:t>
            </a:r>
          </a:p>
          <a:p>
            <a:pPr lvl="2"/>
            <a:r>
              <a:rPr lang="en-US" dirty="0"/>
              <a:t>E.g. Looping for a specified number of times</a:t>
            </a:r>
          </a:p>
          <a:p>
            <a:r>
              <a:rPr lang="en-US" dirty="0"/>
              <a:t>Iterates over a sequence</a:t>
            </a:r>
          </a:p>
          <a:p>
            <a:pPr lvl="1"/>
            <a:r>
              <a:rPr lang="en-US" dirty="0"/>
              <a:t>Common use: iterate for a specific number of times using range() function</a:t>
            </a:r>
          </a:p>
          <a:p>
            <a:pPr lvl="2"/>
            <a:r>
              <a:rPr lang="en-US" dirty="0"/>
              <a:t>E.g. </a:t>
            </a:r>
            <a:r>
              <a:rPr lang="en-US" i="1" dirty="0"/>
              <a:t>for </a:t>
            </a:r>
            <a:r>
              <a:rPr lang="en-US" i="1" dirty="0" err="1"/>
              <a:t>i</a:t>
            </a:r>
            <a:r>
              <a:rPr lang="en-US" i="1" dirty="0"/>
              <a:t> in range(0,11):</a:t>
            </a:r>
            <a:endParaRPr lang="en-US" dirty="0"/>
          </a:p>
          <a:p>
            <a:pPr lvl="3"/>
            <a:r>
              <a:rPr lang="en-US" dirty="0"/>
              <a:t>Iterates over the numbers 0 to 10 (final number is not included)</a:t>
            </a:r>
          </a:p>
          <a:p>
            <a:pPr lvl="1"/>
            <a:r>
              <a:rPr lang="en-US" dirty="0"/>
              <a:t>Sequence can be a list, a tuple, a dictionary, a set, or a 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E15BD-9B3F-28BA-2487-A581EA3A5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437" y="5423629"/>
            <a:ext cx="6580429" cy="97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1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762F-33F9-D200-6D90-83B9B3626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Tuple, Dictionary</a:t>
            </a:r>
            <a:br>
              <a:rPr lang="en-US" dirty="0"/>
            </a:br>
            <a:r>
              <a:rPr lang="en-US" dirty="0"/>
              <a:t>(Sets and Strings in Examples)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764DA-43AA-2D2F-634D-1B33061A3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85" y="1930400"/>
            <a:ext cx="4577230" cy="1158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AA4F3E-3E01-DA36-71E4-028461521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308" y="3769506"/>
            <a:ext cx="3982574" cy="21663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FE8B93-E1D4-8D1F-2709-0DEA6CDE8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8645" y="1930400"/>
            <a:ext cx="314369" cy="1095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64D43A-4348-371D-7A00-9085904517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0984" y="3769506"/>
            <a:ext cx="1981279" cy="21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E0D9-2A0B-3936-125A-BCE9C372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D190C-4281-C30E-2FA2-FF81DEB2D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useful for iterating a certain </a:t>
            </a:r>
            <a:r>
              <a:rPr lang="en-US" b="1" dirty="0"/>
              <a:t>number </a:t>
            </a:r>
            <a:r>
              <a:rPr lang="en-US" dirty="0"/>
              <a:t>of times</a:t>
            </a:r>
          </a:p>
          <a:p>
            <a:r>
              <a:rPr lang="en-US" dirty="0"/>
              <a:t>Returns a sequence of numbers</a:t>
            </a:r>
          </a:p>
          <a:p>
            <a:pPr lvl="1"/>
            <a:r>
              <a:rPr lang="en-US" dirty="0"/>
              <a:t>Starts at 0 by default</a:t>
            </a:r>
          </a:p>
          <a:p>
            <a:pPr lvl="1"/>
            <a:r>
              <a:rPr lang="en-US" dirty="0"/>
              <a:t>Uses incrementor of 1 by default</a:t>
            </a:r>
          </a:p>
          <a:p>
            <a:r>
              <a:rPr lang="en-US" dirty="0"/>
              <a:t>Syntax: range(&lt;start number&gt;, &lt;end number&gt;+1, &lt;increment by&gt;)</a:t>
            </a:r>
          </a:p>
          <a:p>
            <a:pPr lvl="1"/>
            <a:r>
              <a:rPr lang="en-US" dirty="0"/>
              <a:t>E.g. range(0,5,1) returns all numbers from 0 to 4</a:t>
            </a:r>
          </a:p>
          <a:p>
            <a:pPr lvl="1"/>
            <a:r>
              <a:rPr lang="en-US" dirty="0"/>
              <a:t>range(5) does the same as above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2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0ED8-CBB9-4240-5B4B-C61F08C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Break </a:t>
            </a:r>
            <a:r>
              <a:rPr lang="en-US" dirty="0"/>
              <a:t>and </a:t>
            </a:r>
            <a:r>
              <a:rPr lang="en-US" i="1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6F2AF-9180-C767-C201-7998FA57E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still apply to for loops</a:t>
            </a:r>
          </a:p>
          <a:p>
            <a:r>
              <a:rPr lang="en-US" dirty="0"/>
              <a:t>Break exits loop</a:t>
            </a:r>
          </a:p>
          <a:p>
            <a:pPr lvl="1"/>
            <a:r>
              <a:rPr lang="en-US" dirty="0"/>
              <a:t>Avoids </a:t>
            </a:r>
            <a:r>
              <a:rPr lang="en-US" i="1" dirty="0"/>
              <a:t>else</a:t>
            </a:r>
            <a:r>
              <a:rPr lang="en-US" dirty="0"/>
              <a:t> block if there is one</a:t>
            </a:r>
          </a:p>
          <a:p>
            <a:r>
              <a:rPr lang="en-US" dirty="0"/>
              <a:t>Continue immediately jumps to the top of the loop</a:t>
            </a:r>
          </a:p>
          <a:p>
            <a:pPr lvl="1"/>
            <a:r>
              <a:rPr lang="en-US" dirty="0"/>
              <a:t>Continues to next item in the sequence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8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86DE-37FF-2EDF-5C5A-AB538B3F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D09F-FB7F-1921-35BB-AF465BB3D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719329" cy="4577095"/>
          </a:xfrm>
        </p:spPr>
        <p:txBody>
          <a:bodyPr>
            <a:normAutofit/>
          </a:bodyPr>
          <a:lstStyle/>
          <a:p>
            <a:r>
              <a:rPr lang="en-US" dirty="0"/>
              <a:t>Similar to while loop </a:t>
            </a:r>
            <a:r>
              <a:rPr lang="en-US" i="1" dirty="0"/>
              <a:t>else</a:t>
            </a:r>
            <a:endParaRPr lang="en-US" dirty="0"/>
          </a:p>
          <a:p>
            <a:r>
              <a:rPr lang="en-US" dirty="0"/>
              <a:t>Specifies a block of code to be executed when the loop is finished</a:t>
            </a:r>
          </a:p>
          <a:p>
            <a:pPr lvl="1"/>
            <a:r>
              <a:rPr lang="en-US" dirty="0"/>
              <a:t>Why use it? Doesn’t this happen automatically?</a:t>
            </a:r>
          </a:p>
          <a:p>
            <a:pPr lvl="2"/>
            <a:r>
              <a:rPr lang="en-US" dirty="0"/>
              <a:t>Yes, but it will execute even if </a:t>
            </a:r>
            <a:r>
              <a:rPr lang="en-US" i="1" dirty="0"/>
              <a:t>break</a:t>
            </a:r>
            <a:r>
              <a:rPr lang="en-US" dirty="0"/>
              <a:t> happens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i</a:t>
            </a:r>
            <a:r>
              <a:rPr lang="en-US" dirty="0"/>
              <a:t> == 3:</a:t>
            </a:r>
          </a:p>
          <a:p>
            <a:pPr marL="0" indent="0">
              <a:buNone/>
            </a:pPr>
            <a:r>
              <a:rPr lang="en-US" dirty="0"/>
              <a:t>		break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print(“Exited without hitting break”) # this will never get printed</a:t>
            </a:r>
          </a:p>
        </p:txBody>
      </p:sp>
    </p:spTree>
    <p:extLst>
      <p:ext uri="{BB962C8B-B14F-4D97-AF65-F5344CB8AC3E}">
        <p14:creationId xmlns:p14="http://schemas.microsoft.com/office/powerpoint/2010/main" val="391067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B6D8-64B1-6410-166B-43AF13C7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D2A9-A21F-C578-952E-FEB77C6BD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with conditionals and while loops, we can embed for loops inside each other</a:t>
            </a:r>
          </a:p>
          <a:p>
            <a:r>
              <a:rPr lang="en-US" dirty="0"/>
              <a:t>CAUTION: This can result in high computational complexity</a:t>
            </a:r>
          </a:p>
          <a:p>
            <a:pPr lvl="1"/>
            <a:r>
              <a:rPr lang="en-US" dirty="0"/>
              <a:t>Number of iterations can be very high</a:t>
            </a:r>
          </a:p>
          <a:p>
            <a:r>
              <a:rPr lang="en-US" dirty="0"/>
              <a:t>Outer loop begins first</a:t>
            </a:r>
          </a:p>
          <a:p>
            <a:r>
              <a:rPr lang="en-US" dirty="0"/>
              <a:t>Inner loops then executes</a:t>
            </a:r>
          </a:p>
          <a:p>
            <a:r>
              <a:rPr lang="en-US" dirty="0"/>
              <a:t>Once inner loop finishes, outer loop sequence increments</a:t>
            </a:r>
          </a:p>
          <a:p>
            <a:pPr lvl="1"/>
            <a:r>
              <a:rPr lang="en-US" dirty="0"/>
              <a:t>Meaning outer loop moves on to the next sequence item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04533-6C1B-27D3-42D6-827423BE1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293" y="4313631"/>
            <a:ext cx="3680889" cy="195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5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1C01-2350-0270-44CC-3BEC857CA1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Classwork</a:t>
            </a:r>
          </a:p>
        </p:txBody>
      </p:sp>
    </p:spTree>
    <p:extLst>
      <p:ext uri="{BB962C8B-B14F-4D97-AF65-F5344CB8AC3E}">
        <p14:creationId xmlns:p14="http://schemas.microsoft.com/office/powerpoint/2010/main" val="8283297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</TotalTime>
  <Words>359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Trebuchet MS</vt:lpstr>
      <vt:lpstr>Wingdings 3</vt:lpstr>
      <vt:lpstr>Facet</vt:lpstr>
      <vt:lpstr>CPSC 230: Intro to CS For Loops</vt:lpstr>
      <vt:lpstr>What are they?</vt:lpstr>
      <vt:lpstr>Tuple, Dictionary (Sets and Strings in Examples)</vt:lpstr>
      <vt:lpstr>Range() function</vt:lpstr>
      <vt:lpstr>Break and Continue</vt:lpstr>
      <vt:lpstr>Else</vt:lpstr>
      <vt:lpstr>Nesting Loops</vt:lpstr>
      <vt:lpstr>Classwork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Bernsen</dc:creator>
  <cp:lastModifiedBy>Samuel Bernsen</cp:lastModifiedBy>
  <cp:revision>1</cp:revision>
  <dcterms:created xsi:type="dcterms:W3CDTF">2024-08-22T20:12:10Z</dcterms:created>
  <dcterms:modified xsi:type="dcterms:W3CDTF">2024-08-22T23:31:33Z</dcterms:modified>
</cp:coreProperties>
</file>