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B7C7C7-E273-3B4F-82BB-4DE9655966B0}" v="262" dt="2024-08-25T19:51:36.9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Bernsen" userId="eb56cb62c1fd8148" providerId="LiveId" clId="{AEB7C7C7-E273-3B4F-82BB-4DE9655966B0}"/>
    <pc:docChg chg="custSel addSld modSld">
      <pc:chgData name="Samuel Bernsen" userId="eb56cb62c1fd8148" providerId="LiveId" clId="{AEB7C7C7-E273-3B4F-82BB-4DE9655966B0}" dt="2024-08-25T19:51:36.961" v="294" actId="1076"/>
      <pc:docMkLst>
        <pc:docMk/>
      </pc:docMkLst>
      <pc:sldChg chg="addSp delSp modSp new mod">
        <pc:chgData name="Samuel Bernsen" userId="eb56cb62c1fd8148" providerId="LiveId" clId="{AEB7C7C7-E273-3B4F-82BB-4DE9655966B0}" dt="2024-08-25T19:51:36.961" v="294" actId="1076"/>
        <pc:sldMkLst>
          <pc:docMk/>
          <pc:sldMk cId="2744592962" sldId="264"/>
        </pc:sldMkLst>
        <pc:spChg chg="del">
          <ac:chgData name="Samuel Bernsen" userId="eb56cb62c1fd8148" providerId="LiveId" clId="{AEB7C7C7-E273-3B4F-82BB-4DE9655966B0}" dt="2024-08-25T19:37:26.190" v="4" actId="478"/>
          <ac:spMkLst>
            <pc:docMk/>
            <pc:sldMk cId="2744592962" sldId="264"/>
            <ac:spMk id="2" creationId="{D5E6F00D-2C64-F48B-FFEC-7A963D9C5E75}"/>
          </ac:spMkLst>
        </pc:spChg>
        <pc:spChg chg="del">
          <ac:chgData name="Samuel Bernsen" userId="eb56cb62c1fd8148" providerId="LiveId" clId="{AEB7C7C7-E273-3B4F-82BB-4DE9655966B0}" dt="2024-08-25T19:37:27.924" v="5" actId="478"/>
          <ac:spMkLst>
            <pc:docMk/>
            <pc:sldMk cId="2744592962" sldId="264"/>
            <ac:spMk id="3" creationId="{348CAA39-CA1F-7E35-48DF-6AD4C79DA42C}"/>
          </ac:spMkLst>
        </pc:spChg>
        <pc:spChg chg="add mod">
          <ac:chgData name="Samuel Bernsen" userId="eb56cb62c1fd8148" providerId="LiveId" clId="{AEB7C7C7-E273-3B4F-82BB-4DE9655966B0}" dt="2024-08-25T19:51:36.961" v="294" actId="1076"/>
          <ac:spMkLst>
            <pc:docMk/>
            <pc:sldMk cId="2744592962" sldId="264"/>
            <ac:spMk id="4" creationId="{06BA60C5-A8C0-4DA8-CAA9-037DD7DEABE1}"/>
          </ac:spMkLst>
        </pc:spChg>
        <pc:picChg chg="add del mod">
          <ac:chgData name="Samuel Bernsen" userId="eb56cb62c1fd8148" providerId="LiveId" clId="{AEB7C7C7-E273-3B4F-82BB-4DE9655966B0}" dt="2024-08-25T19:50:45.609" v="265" actId="478"/>
          <ac:picMkLst>
            <pc:docMk/>
            <pc:sldMk cId="2744592962" sldId="264"/>
            <ac:picMk id="1026" creationId="{B79F06D6-5343-0731-0C89-F8F7FCA43F54}"/>
          </ac:picMkLst>
        </pc:picChg>
        <pc:picChg chg="add mod">
          <ac:chgData name="Samuel Bernsen" userId="eb56cb62c1fd8148" providerId="LiveId" clId="{AEB7C7C7-E273-3B4F-82BB-4DE9655966B0}" dt="2024-08-25T19:51:25.121" v="270" actId="1076"/>
          <ac:picMkLst>
            <pc:docMk/>
            <pc:sldMk cId="2744592962" sldId="264"/>
            <ac:picMk id="1028" creationId="{3EE0DF54-9EBD-D3AF-68D9-D20975026924}"/>
          </ac:picMkLst>
        </pc:picChg>
      </pc:sldChg>
      <pc:sldChg chg="addSp modSp new mod">
        <pc:chgData name="Samuel Bernsen" userId="eb56cb62c1fd8148" providerId="LiveId" clId="{AEB7C7C7-E273-3B4F-82BB-4DE9655966B0}" dt="2024-08-25T19:49:23.306" v="264" actId="14100"/>
        <pc:sldMkLst>
          <pc:docMk/>
          <pc:sldMk cId="891498422" sldId="265"/>
        </pc:sldMkLst>
        <pc:spChg chg="mod">
          <ac:chgData name="Samuel Bernsen" userId="eb56cb62c1fd8148" providerId="LiveId" clId="{AEB7C7C7-E273-3B4F-82BB-4DE9655966B0}" dt="2024-08-25T19:41:38.891" v="96" actId="20577"/>
          <ac:spMkLst>
            <pc:docMk/>
            <pc:sldMk cId="891498422" sldId="265"/>
            <ac:spMk id="2" creationId="{0BECFEB7-22CE-C127-0EA5-2568D3A0E1B6}"/>
          </ac:spMkLst>
        </pc:spChg>
        <pc:spChg chg="mod">
          <ac:chgData name="Samuel Bernsen" userId="eb56cb62c1fd8148" providerId="LiveId" clId="{AEB7C7C7-E273-3B4F-82BB-4DE9655966B0}" dt="2024-08-25T19:43:24.052" v="248" actId="20577"/>
          <ac:spMkLst>
            <pc:docMk/>
            <pc:sldMk cId="891498422" sldId="265"/>
            <ac:spMk id="3" creationId="{15868AD9-DFDE-72CF-C401-BB7D3E3A781A}"/>
          </ac:spMkLst>
        </pc:spChg>
        <pc:picChg chg="add mod">
          <ac:chgData name="Samuel Bernsen" userId="eb56cb62c1fd8148" providerId="LiveId" clId="{AEB7C7C7-E273-3B4F-82BB-4DE9655966B0}" dt="2024-08-25T19:49:23.306" v="264" actId="14100"/>
          <ac:picMkLst>
            <pc:docMk/>
            <pc:sldMk cId="891498422" sldId="265"/>
            <ac:picMk id="5" creationId="{56F43147-7739-8941-B287-68367636EC9B}"/>
          </ac:picMkLst>
        </pc:picChg>
        <pc:picChg chg="add mod">
          <ac:chgData name="Samuel Bernsen" userId="eb56cb62c1fd8148" providerId="LiveId" clId="{AEB7C7C7-E273-3B4F-82BB-4DE9655966B0}" dt="2024-08-25T19:49:21.799" v="263" actId="1076"/>
          <ac:picMkLst>
            <pc:docMk/>
            <pc:sldMk cId="891498422" sldId="265"/>
            <ac:picMk id="7" creationId="{002471F1-2C3C-7820-2887-631B569B35A2}"/>
          </ac:picMkLst>
        </pc:picChg>
      </pc:sldChg>
    </pc:docChg>
  </pc:docChgLst>
  <pc:docChgLst>
    <pc:chgData name="Samuel Bernsen" userId="eb56cb62c1fd8148" providerId="LiveId" clId="{AEE4A507-0EBC-48C4-95D6-2D9C5D0EF837}"/>
    <pc:docChg chg="undo custSel addSld delSld modSld">
      <pc:chgData name="Samuel Bernsen" userId="eb56cb62c1fd8148" providerId="LiveId" clId="{AEE4A507-0EBC-48C4-95D6-2D9C5D0EF837}" dt="2024-08-14T17:20:09.451" v="3049" actId="1076"/>
      <pc:docMkLst>
        <pc:docMk/>
      </pc:docMkLst>
      <pc:sldChg chg="modSp mod">
        <pc:chgData name="Samuel Bernsen" userId="eb56cb62c1fd8148" providerId="LiveId" clId="{AEE4A507-0EBC-48C4-95D6-2D9C5D0EF837}" dt="2024-08-13T22:15:24.616" v="164" actId="20577"/>
        <pc:sldMkLst>
          <pc:docMk/>
          <pc:sldMk cId="109857222" sldId="256"/>
        </pc:sldMkLst>
        <pc:spChg chg="mod">
          <ac:chgData name="Samuel Bernsen" userId="eb56cb62c1fd8148" providerId="LiveId" clId="{AEE4A507-0EBC-48C4-95D6-2D9C5D0EF837}" dt="2024-08-13T22:14:30.130" v="4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amuel Bernsen" userId="eb56cb62c1fd8148" providerId="LiveId" clId="{AEE4A507-0EBC-48C4-95D6-2D9C5D0EF837}" dt="2024-08-13T22:15:24.616" v="164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mod">
        <pc:chgData name="Samuel Bernsen" userId="eb56cb62c1fd8148" providerId="LiveId" clId="{AEE4A507-0EBC-48C4-95D6-2D9C5D0EF837}" dt="2024-08-13T22:19:43.833" v="549" actId="20577"/>
        <pc:sldMkLst>
          <pc:docMk/>
          <pc:sldMk cId="1649053674" sldId="257"/>
        </pc:sldMkLst>
        <pc:spChg chg="mod">
          <ac:chgData name="Samuel Bernsen" userId="eb56cb62c1fd8148" providerId="LiveId" clId="{AEE4A507-0EBC-48C4-95D6-2D9C5D0EF837}" dt="2024-08-13T22:16:12.379" v="194" actId="20577"/>
          <ac:spMkLst>
            <pc:docMk/>
            <pc:sldMk cId="1649053674" sldId="257"/>
            <ac:spMk id="2" creationId="{AF604AAA-AFAF-3806-C555-272B5733BBDF}"/>
          </ac:spMkLst>
        </pc:spChg>
        <pc:spChg chg="mod">
          <ac:chgData name="Samuel Bernsen" userId="eb56cb62c1fd8148" providerId="LiveId" clId="{AEE4A507-0EBC-48C4-95D6-2D9C5D0EF837}" dt="2024-08-13T22:19:43.833" v="549" actId="20577"/>
          <ac:spMkLst>
            <pc:docMk/>
            <pc:sldMk cId="1649053674" sldId="257"/>
            <ac:spMk id="3" creationId="{CDDCDEA7-68CC-ABC5-2CA7-271602D416F1}"/>
          </ac:spMkLst>
        </pc:spChg>
      </pc:sldChg>
      <pc:sldChg chg="addSp delSp modSp new mod">
        <pc:chgData name="Samuel Bernsen" userId="eb56cb62c1fd8148" providerId="LiveId" clId="{AEE4A507-0EBC-48C4-95D6-2D9C5D0EF837}" dt="2024-08-13T22:41:13.414" v="1228" actId="20577"/>
        <pc:sldMkLst>
          <pc:docMk/>
          <pc:sldMk cId="2729818726" sldId="258"/>
        </pc:sldMkLst>
        <pc:spChg chg="mod">
          <ac:chgData name="Samuel Bernsen" userId="eb56cb62c1fd8148" providerId="LiveId" clId="{AEE4A507-0EBC-48C4-95D6-2D9C5D0EF837}" dt="2024-08-13T22:20:05.908" v="605" actId="20577"/>
          <ac:spMkLst>
            <pc:docMk/>
            <pc:sldMk cId="2729818726" sldId="258"/>
            <ac:spMk id="2" creationId="{5AF81C2B-603D-A69F-7564-70E44FD7E1D4}"/>
          </ac:spMkLst>
        </pc:spChg>
        <pc:spChg chg="add del mod">
          <ac:chgData name="Samuel Bernsen" userId="eb56cb62c1fd8148" providerId="LiveId" clId="{AEE4A507-0EBC-48C4-95D6-2D9C5D0EF837}" dt="2024-08-13T22:20:32.825" v="608" actId="478"/>
          <ac:spMkLst>
            <pc:docMk/>
            <pc:sldMk cId="2729818726" sldId="258"/>
            <ac:spMk id="3" creationId="{6B52EF0A-AE79-35B3-02CA-294F9E2493E8}"/>
          </ac:spMkLst>
        </pc:spChg>
        <pc:spChg chg="add mod">
          <ac:chgData name="Samuel Bernsen" userId="eb56cb62c1fd8148" providerId="LiveId" clId="{AEE4A507-0EBC-48C4-95D6-2D9C5D0EF837}" dt="2024-08-13T22:28:34.368" v="851" actId="20577"/>
          <ac:spMkLst>
            <pc:docMk/>
            <pc:sldMk cId="2729818726" sldId="258"/>
            <ac:spMk id="4" creationId="{A52C7137-1BD0-2DF0-CDD6-6CC1CF384DFC}"/>
          </ac:spMkLst>
        </pc:spChg>
        <pc:spChg chg="add mod">
          <ac:chgData name="Samuel Bernsen" userId="eb56cb62c1fd8148" providerId="LiveId" clId="{AEE4A507-0EBC-48C4-95D6-2D9C5D0EF837}" dt="2024-08-13T22:26:33.271" v="810" actId="404"/>
          <ac:spMkLst>
            <pc:docMk/>
            <pc:sldMk cId="2729818726" sldId="258"/>
            <ac:spMk id="5" creationId="{46DACB88-0B65-1A97-40DD-80E99ACE5FBD}"/>
          </ac:spMkLst>
        </pc:spChg>
        <pc:spChg chg="add mod">
          <ac:chgData name="Samuel Bernsen" userId="eb56cb62c1fd8148" providerId="LiveId" clId="{AEE4A507-0EBC-48C4-95D6-2D9C5D0EF837}" dt="2024-08-13T22:28:31.956" v="850" actId="20577"/>
          <ac:spMkLst>
            <pc:docMk/>
            <pc:sldMk cId="2729818726" sldId="258"/>
            <ac:spMk id="6" creationId="{297927BA-66C1-B983-007F-9CA1A7E904BC}"/>
          </ac:spMkLst>
        </pc:spChg>
        <pc:spChg chg="add mod">
          <ac:chgData name="Samuel Bernsen" userId="eb56cb62c1fd8148" providerId="LiveId" clId="{AEE4A507-0EBC-48C4-95D6-2D9C5D0EF837}" dt="2024-08-13T22:26:33.271" v="810" actId="404"/>
          <ac:spMkLst>
            <pc:docMk/>
            <pc:sldMk cId="2729818726" sldId="258"/>
            <ac:spMk id="14" creationId="{AD4415FE-8F76-DA71-CC99-CC3CE9C6CE03}"/>
          </ac:spMkLst>
        </pc:spChg>
        <pc:spChg chg="add mod">
          <ac:chgData name="Samuel Bernsen" userId="eb56cb62c1fd8148" providerId="LiveId" clId="{AEE4A507-0EBC-48C4-95D6-2D9C5D0EF837}" dt="2024-08-13T22:26:33.271" v="810" actId="404"/>
          <ac:spMkLst>
            <pc:docMk/>
            <pc:sldMk cId="2729818726" sldId="258"/>
            <ac:spMk id="15" creationId="{7D4D1322-61C4-7CAD-7B24-11CBB9B16298}"/>
          </ac:spMkLst>
        </pc:spChg>
        <pc:spChg chg="add mod">
          <ac:chgData name="Samuel Bernsen" userId="eb56cb62c1fd8148" providerId="LiveId" clId="{AEE4A507-0EBC-48C4-95D6-2D9C5D0EF837}" dt="2024-08-13T22:30:42.203" v="1062" actId="1076"/>
          <ac:spMkLst>
            <pc:docMk/>
            <pc:sldMk cId="2729818726" sldId="258"/>
            <ac:spMk id="16" creationId="{01D1F106-9FF7-4F0F-1C8C-53FAF5568181}"/>
          </ac:spMkLst>
        </pc:spChg>
        <pc:spChg chg="add mod">
          <ac:chgData name="Samuel Bernsen" userId="eb56cb62c1fd8148" providerId="LiveId" clId="{AEE4A507-0EBC-48C4-95D6-2D9C5D0EF837}" dt="2024-08-13T22:25:11.810" v="780" actId="20577"/>
          <ac:spMkLst>
            <pc:docMk/>
            <pc:sldMk cId="2729818726" sldId="258"/>
            <ac:spMk id="17" creationId="{E840B88A-5D78-B80F-D7C7-B82FE5A6BC2B}"/>
          </ac:spMkLst>
        </pc:spChg>
        <pc:spChg chg="add mod">
          <ac:chgData name="Samuel Bernsen" userId="eb56cb62c1fd8148" providerId="LiveId" clId="{AEE4A507-0EBC-48C4-95D6-2D9C5D0EF837}" dt="2024-08-13T22:26:33.271" v="810" actId="404"/>
          <ac:spMkLst>
            <pc:docMk/>
            <pc:sldMk cId="2729818726" sldId="258"/>
            <ac:spMk id="18" creationId="{7263C4CC-DC29-2C69-40C2-EC9FF2E83ACE}"/>
          </ac:spMkLst>
        </pc:spChg>
        <pc:spChg chg="add mod">
          <ac:chgData name="Samuel Bernsen" userId="eb56cb62c1fd8148" providerId="LiveId" clId="{AEE4A507-0EBC-48C4-95D6-2D9C5D0EF837}" dt="2024-08-13T22:41:10.764" v="1226" actId="20577"/>
          <ac:spMkLst>
            <pc:docMk/>
            <pc:sldMk cId="2729818726" sldId="258"/>
            <ac:spMk id="25" creationId="{CA12749C-05C8-41B3-420D-C90A5390F3F0}"/>
          </ac:spMkLst>
        </pc:spChg>
        <pc:spChg chg="add mod">
          <ac:chgData name="Samuel Bernsen" userId="eb56cb62c1fd8148" providerId="LiveId" clId="{AEE4A507-0EBC-48C4-95D6-2D9C5D0EF837}" dt="2024-08-13T22:30:56.842" v="1082" actId="20577"/>
          <ac:spMkLst>
            <pc:docMk/>
            <pc:sldMk cId="2729818726" sldId="258"/>
            <ac:spMk id="26" creationId="{230B83FB-1A9A-1128-1A68-1EDC809E308F}"/>
          </ac:spMkLst>
        </pc:spChg>
        <pc:spChg chg="add mod">
          <ac:chgData name="Samuel Bernsen" userId="eb56cb62c1fd8148" providerId="LiveId" clId="{AEE4A507-0EBC-48C4-95D6-2D9C5D0EF837}" dt="2024-08-13T22:41:13.414" v="1228" actId="20577"/>
          <ac:spMkLst>
            <pc:docMk/>
            <pc:sldMk cId="2729818726" sldId="258"/>
            <ac:spMk id="27" creationId="{8DA40DFE-F0B4-9F74-8740-BF59B1C10553}"/>
          </ac:spMkLst>
        </pc:spChg>
        <pc:spChg chg="add del mod">
          <ac:chgData name="Samuel Bernsen" userId="eb56cb62c1fd8148" providerId="LiveId" clId="{AEE4A507-0EBC-48C4-95D6-2D9C5D0EF837}" dt="2024-08-13T22:28:14.911" v="825" actId="478"/>
          <ac:spMkLst>
            <pc:docMk/>
            <pc:sldMk cId="2729818726" sldId="258"/>
            <ac:spMk id="32" creationId="{F707641D-F723-DDFF-25A7-5728B531395E}"/>
          </ac:spMkLst>
        </pc:spChg>
        <pc:spChg chg="add mod">
          <ac:chgData name="Samuel Bernsen" userId="eb56cb62c1fd8148" providerId="LiveId" clId="{AEE4A507-0EBC-48C4-95D6-2D9C5D0EF837}" dt="2024-08-13T22:27:51.377" v="820" actId="1076"/>
          <ac:spMkLst>
            <pc:docMk/>
            <pc:sldMk cId="2729818726" sldId="258"/>
            <ac:spMk id="33" creationId="{C7C0D1A2-83B5-5DB9-BF1D-49AD036A478C}"/>
          </ac:spMkLst>
        </pc:spChg>
        <pc:spChg chg="add mod">
          <ac:chgData name="Samuel Bernsen" userId="eb56cb62c1fd8148" providerId="LiveId" clId="{AEE4A507-0EBC-48C4-95D6-2D9C5D0EF837}" dt="2024-08-13T22:28:11.888" v="824" actId="1076"/>
          <ac:spMkLst>
            <pc:docMk/>
            <pc:sldMk cId="2729818726" sldId="258"/>
            <ac:spMk id="34" creationId="{F414A004-17C4-D925-F217-DA383761B1C7}"/>
          </ac:spMkLst>
        </pc:spChg>
        <pc:spChg chg="add mod">
          <ac:chgData name="Samuel Bernsen" userId="eb56cb62c1fd8148" providerId="LiveId" clId="{AEE4A507-0EBC-48C4-95D6-2D9C5D0EF837}" dt="2024-08-13T22:28:25.932" v="849" actId="20577"/>
          <ac:spMkLst>
            <pc:docMk/>
            <pc:sldMk cId="2729818726" sldId="258"/>
            <ac:spMk id="35" creationId="{27F6B53F-469C-F8F1-6974-E7D6D1A12EA0}"/>
          </ac:spMkLst>
        </pc:spChg>
        <pc:spChg chg="add mod">
          <ac:chgData name="Samuel Bernsen" userId="eb56cb62c1fd8148" providerId="LiveId" clId="{AEE4A507-0EBC-48C4-95D6-2D9C5D0EF837}" dt="2024-08-13T22:38:28.808" v="1199" actId="1076"/>
          <ac:spMkLst>
            <pc:docMk/>
            <pc:sldMk cId="2729818726" sldId="258"/>
            <ac:spMk id="36" creationId="{BE435CFB-6510-6EC8-C91E-A4095A65DC4B}"/>
          </ac:spMkLst>
        </pc:spChg>
        <pc:spChg chg="add mod">
          <ac:chgData name="Samuel Bernsen" userId="eb56cb62c1fd8148" providerId="LiveId" clId="{AEE4A507-0EBC-48C4-95D6-2D9C5D0EF837}" dt="2024-08-13T22:30:17.578" v="1058" actId="20577"/>
          <ac:spMkLst>
            <pc:docMk/>
            <pc:sldMk cId="2729818726" sldId="258"/>
            <ac:spMk id="37" creationId="{DD2BCB1C-3C61-D5DC-2B3C-35870C407E4C}"/>
          </ac:spMkLst>
        </pc:spChg>
        <pc:spChg chg="add mod">
          <ac:chgData name="Samuel Bernsen" userId="eb56cb62c1fd8148" providerId="LiveId" clId="{AEE4A507-0EBC-48C4-95D6-2D9C5D0EF837}" dt="2024-08-13T22:38:21.166" v="1198" actId="1076"/>
          <ac:spMkLst>
            <pc:docMk/>
            <pc:sldMk cId="2729818726" sldId="258"/>
            <ac:spMk id="45" creationId="{176F7418-C120-7925-D824-9B77EBE2A857}"/>
          </ac:spMkLst>
        </pc:spChg>
        <pc:spChg chg="add mod">
          <ac:chgData name="Samuel Bernsen" userId="eb56cb62c1fd8148" providerId="LiveId" clId="{AEE4A507-0EBC-48C4-95D6-2D9C5D0EF837}" dt="2024-08-13T22:32:34.183" v="1168" actId="5793"/>
          <ac:spMkLst>
            <pc:docMk/>
            <pc:sldMk cId="2729818726" sldId="258"/>
            <ac:spMk id="48" creationId="{6926A6BA-1C0B-7087-5381-ECCA2D2706A6}"/>
          </ac:spMkLst>
        </pc:spChg>
        <pc:spChg chg="add mod">
          <ac:chgData name="Samuel Bernsen" userId="eb56cb62c1fd8148" providerId="LiveId" clId="{AEE4A507-0EBC-48C4-95D6-2D9C5D0EF837}" dt="2024-08-13T22:32:50.799" v="1174" actId="1076"/>
          <ac:spMkLst>
            <pc:docMk/>
            <pc:sldMk cId="2729818726" sldId="258"/>
            <ac:spMk id="49" creationId="{9B3FCCE9-5686-D060-7BBC-C5FD41318BE8}"/>
          </ac:spMkLst>
        </pc:spChg>
        <pc:spChg chg="add mod">
          <ac:chgData name="Samuel Bernsen" userId="eb56cb62c1fd8148" providerId="LiveId" clId="{AEE4A507-0EBC-48C4-95D6-2D9C5D0EF837}" dt="2024-08-13T22:38:03.869" v="1181" actId="1076"/>
          <ac:spMkLst>
            <pc:docMk/>
            <pc:sldMk cId="2729818726" sldId="258"/>
            <ac:spMk id="52" creationId="{5D0D3ECB-6E61-3F12-3684-A4741114B074}"/>
          </ac:spMkLst>
        </pc:spChg>
        <pc:spChg chg="add mod">
          <ac:chgData name="Samuel Bernsen" userId="eb56cb62c1fd8148" providerId="LiveId" clId="{AEE4A507-0EBC-48C4-95D6-2D9C5D0EF837}" dt="2024-08-13T22:39:48.651" v="1213" actId="1076"/>
          <ac:spMkLst>
            <pc:docMk/>
            <pc:sldMk cId="2729818726" sldId="258"/>
            <ac:spMk id="55" creationId="{3E57557B-E4CA-D2B7-8403-83DFFC33ECC0}"/>
          </ac:spMkLst>
        </pc:spChg>
        <pc:spChg chg="add mod">
          <ac:chgData name="Samuel Bernsen" userId="eb56cb62c1fd8148" providerId="LiveId" clId="{AEE4A507-0EBC-48C4-95D6-2D9C5D0EF837}" dt="2024-08-13T22:39:45.930" v="1212" actId="1076"/>
          <ac:spMkLst>
            <pc:docMk/>
            <pc:sldMk cId="2729818726" sldId="258"/>
            <ac:spMk id="56" creationId="{A17F8AFB-1FFB-6958-FFE1-B9026227417A}"/>
          </ac:spMkLst>
        </pc:spChg>
        <pc:spChg chg="add mod">
          <ac:chgData name="Samuel Bernsen" userId="eb56cb62c1fd8148" providerId="LiveId" clId="{AEE4A507-0EBC-48C4-95D6-2D9C5D0EF837}" dt="2024-08-13T22:39:51.641" v="1215" actId="1076"/>
          <ac:spMkLst>
            <pc:docMk/>
            <pc:sldMk cId="2729818726" sldId="258"/>
            <ac:spMk id="57" creationId="{1D56BAF9-DA41-114A-BF3C-E2D974AFD771}"/>
          </ac:spMkLst>
        </pc:spChg>
        <pc:spChg chg="add mod">
          <ac:chgData name="Samuel Bernsen" userId="eb56cb62c1fd8148" providerId="LiveId" clId="{AEE4A507-0EBC-48C4-95D6-2D9C5D0EF837}" dt="2024-08-13T22:40:46.072" v="1221" actId="1076"/>
          <ac:spMkLst>
            <pc:docMk/>
            <pc:sldMk cId="2729818726" sldId="258"/>
            <ac:spMk id="62" creationId="{7A2A67D7-5A20-CA47-A2C0-61C5C4184B04}"/>
          </ac:spMkLst>
        </pc:spChg>
        <pc:spChg chg="add mod">
          <ac:chgData name="Samuel Bernsen" userId="eb56cb62c1fd8148" providerId="LiveId" clId="{AEE4A507-0EBC-48C4-95D6-2D9C5D0EF837}" dt="2024-08-13T22:40:54.392" v="1224" actId="688"/>
          <ac:spMkLst>
            <pc:docMk/>
            <pc:sldMk cId="2729818726" sldId="258"/>
            <ac:spMk id="63" creationId="{F01FBA4B-75E4-886B-34E0-40F7EBC47F9F}"/>
          </ac:spMkLst>
        </pc:spChg>
        <pc:cxnChg chg="add del">
          <ac:chgData name="Samuel Bernsen" userId="eb56cb62c1fd8148" providerId="LiveId" clId="{AEE4A507-0EBC-48C4-95D6-2D9C5D0EF837}" dt="2024-08-13T22:22:05.650" v="673" actId="478"/>
          <ac:cxnSpMkLst>
            <pc:docMk/>
            <pc:sldMk cId="2729818726" sldId="258"/>
            <ac:cxnSpMk id="8" creationId="{A9E9C7B9-2AB2-1EEE-0644-1FE317A365BA}"/>
          </ac:cxnSpMkLst>
        </pc:cxnChg>
        <pc:cxnChg chg="add mod">
          <ac:chgData name="Samuel Bernsen" userId="eb56cb62c1fd8148" providerId="LiveId" clId="{AEE4A507-0EBC-48C4-95D6-2D9C5D0EF837}" dt="2024-08-13T22:26:33.271" v="810" actId="404"/>
          <ac:cxnSpMkLst>
            <pc:docMk/>
            <pc:sldMk cId="2729818726" sldId="258"/>
            <ac:cxnSpMk id="10" creationId="{30100C65-C93B-56FF-980C-0CD008923894}"/>
          </ac:cxnSpMkLst>
        </pc:cxnChg>
        <pc:cxnChg chg="add mod">
          <ac:chgData name="Samuel Bernsen" userId="eb56cb62c1fd8148" providerId="LiveId" clId="{AEE4A507-0EBC-48C4-95D6-2D9C5D0EF837}" dt="2024-08-13T22:26:33.271" v="810" actId="404"/>
          <ac:cxnSpMkLst>
            <pc:docMk/>
            <pc:sldMk cId="2729818726" sldId="258"/>
            <ac:cxnSpMk id="12" creationId="{C927E85F-EBBA-A395-7529-83833ADDB1C6}"/>
          </ac:cxnSpMkLst>
        </pc:cxnChg>
        <pc:cxnChg chg="add mod">
          <ac:chgData name="Samuel Bernsen" userId="eb56cb62c1fd8148" providerId="LiveId" clId="{AEE4A507-0EBC-48C4-95D6-2D9C5D0EF837}" dt="2024-08-13T22:25:32.856" v="785" actId="14100"/>
          <ac:cxnSpMkLst>
            <pc:docMk/>
            <pc:sldMk cId="2729818726" sldId="258"/>
            <ac:cxnSpMk id="20" creationId="{6B228CF7-6C1B-BB18-B865-F42A4FE5ACA5}"/>
          </ac:cxnSpMkLst>
        </pc:cxnChg>
        <pc:cxnChg chg="add mod">
          <ac:chgData name="Samuel Bernsen" userId="eb56cb62c1fd8148" providerId="LiveId" clId="{AEE4A507-0EBC-48C4-95D6-2D9C5D0EF837}" dt="2024-08-13T22:30:45.673" v="1064" actId="1035"/>
          <ac:cxnSpMkLst>
            <pc:docMk/>
            <pc:sldMk cId="2729818726" sldId="258"/>
            <ac:cxnSpMk id="21" creationId="{5E3387DB-AB7F-8A0C-4B73-29DCF902DF6D}"/>
          </ac:cxnSpMkLst>
        </pc:cxnChg>
        <pc:cxnChg chg="add mod">
          <ac:chgData name="Samuel Bernsen" userId="eb56cb62c1fd8148" providerId="LiveId" clId="{AEE4A507-0EBC-48C4-95D6-2D9C5D0EF837}" dt="2024-08-13T22:25:46.930" v="790" actId="1076"/>
          <ac:cxnSpMkLst>
            <pc:docMk/>
            <pc:sldMk cId="2729818726" sldId="258"/>
            <ac:cxnSpMk id="24" creationId="{F57D163F-D395-4752-260B-FF0E26577A92}"/>
          </ac:cxnSpMkLst>
        </pc:cxnChg>
        <pc:cxnChg chg="add">
          <ac:chgData name="Samuel Bernsen" userId="eb56cb62c1fd8148" providerId="LiveId" clId="{AEE4A507-0EBC-48C4-95D6-2D9C5D0EF837}" dt="2024-08-13T22:27:18.327" v="813" actId="11529"/>
          <ac:cxnSpMkLst>
            <pc:docMk/>
            <pc:sldMk cId="2729818726" sldId="258"/>
            <ac:cxnSpMk id="29" creationId="{074C0072-2BD1-0A39-EDF5-2E3B1E0E186D}"/>
          </ac:cxnSpMkLst>
        </pc:cxnChg>
        <pc:cxnChg chg="add">
          <ac:chgData name="Samuel Bernsen" userId="eb56cb62c1fd8148" providerId="LiveId" clId="{AEE4A507-0EBC-48C4-95D6-2D9C5D0EF837}" dt="2024-08-13T22:27:29.431" v="814" actId="11529"/>
          <ac:cxnSpMkLst>
            <pc:docMk/>
            <pc:sldMk cId="2729818726" sldId="258"/>
            <ac:cxnSpMk id="31" creationId="{29EF0418-81DE-7CAE-AD3D-4CB0179EBB84}"/>
          </ac:cxnSpMkLst>
        </pc:cxnChg>
        <pc:cxnChg chg="add mod">
          <ac:chgData name="Samuel Bernsen" userId="eb56cb62c1fd8148" providerId="LiveId" clId="{AEE4A507-0EBC-48C4-95D6-2D9C5D0EF837}" dt="2024-08-13T22:39:09.729" v="1203" actId="1076"/>
          <ac:cxnSpMkLst>
            <pc:docMk/>
            <pc:sldMk cId="2729818726" sldId="258"/>
            <ac:cxnSpMk id="39" creationId="{163DF868-4B79-CCD8-0AFB-3B05A4E395BD}"/>
          </ac:cxnSpMkLst>
        </pc:cxnChg>
        <pc:cxnChg chg="add mod">
          <ac:chgData name="Samuel Bernsen" userId="eb56cb62c1fd8148" providerId="LiveId" clId="{AEE4A507-0EBC-48C4-95D6-2D9C5D0EF837}" dt="2024-08-13T22:30:42.203" v="1062" actId="1076"/>
          <ac:cxnSpMkLst>
            <pc:docMk/>
            <pc:sldMk cId="2729818726" sldId="258"/>
            <ac:cxnSpMk id="41" creationId="{E0AA26C3-3F91-B94A-1F93-503B1F147E1C}"/>
          </ac:cxnSpMkLst>
        </pc:cxnChg>
        <pc:cxnChg chg="add">
          <ac:chgData name="Samuel Bernsen" userId="eb56cb62c1fd8148" providerId="LiveId" clId="{AEE4A507-0EBC-48C4-95D6-2D9C5D0EF837}" dt="2024-08-13T22:30:39.891" v="1061" actId="11529"/>
          <ac:cxnSpMkLst>
            <pc:docMk/>
            <pc:sldMk cId="2729818726" sldId="258"/>
            <ac:cxnSpMk id="43" creationId="{8FA45BAD-BA52-5FFC-B806-BE3B6BCD2955}"/>
          </ac:cxnSpMkLst>
        </pc:cxnChg>
        <pc:cxnChg chg="add">
          <ac:chgData name="Samuel Bernsen" userId="eb56cb62c1fd8148" providerId="LiveId" clId="{AEE4A507-0EBC-48C4-95D6-2D9C5D0EF837}" dt="2024-08-13T22:32:26.244" v="1162" actId="11529"/>
          <ac:cxnSpMkLst>
            <pc:docMk/>
            <pc:sldMk cId="2729818726" sldId="258"/>
            <ac:cxnSpMk id="47" creationId="{2F06EF1C-706D-CE08-FCF5-85798FE53B72}"/>
          </ac:cxnSpMkLst>
        </pc:cxnChg>
        <pc:cxnChg chg="add mod">
          <ac:chgData name="Samuel Bernsen" userId="eb56cb62c1fd8148" providerId="LiveId" clId="{AEE4A507-0EBC-48C4-95D6-2D9C5D0EF837}" dt="2024-08-13T22:38:21.166" v="1198" actId="1076"/>
          <ac:cxnSpMkLst>
            <pc:docMk/>
            <pc:sldMk cId="2729818726" sldId="258"/>
            <ac:cxnSpMk id="51" creationId="{229BA0A9-C6D7-4BB5-EA01-BDEE36EB26FD}"/>
          </ac:cxnSpMkLst>
        </pc:cxnChg>
        <pc:cxnChg chg="add">
          <ac:chgData name="Samuel Bernsen" userId="eb56cb62c1fd8148" providerId="LiveId" clId="{AEE4A507-0EBC-48C4-95D6-2D9C5D0EF837}" dt="2024-08-13T22:40:17.130" v="1216" actId="11529"/>
          <ac:cxnSpMkLst>
            <pc:docMk/>
            <pc:sldMk cId="2729818726" sldId="258"/>
            <ac:cxnSpMk id="59" creationId="{7166ACF4-82DA-DEBA-9B9F-64037206664B}"/>
          </ac:cxnSpMkLst>
        </pc:cxnChg>
        <pc:cxnChg chg="add">
          <ac:chgData name="Samuel Bernsen" userId="eb56cb62c1fd8148" providerId="LiveId" clId="{AEE4A507-0EBC-48C4-95D6-2D9C5D0EF837}" dt="2024-08-13T22:40:32.135" v="1217" actId="11529"/>
          <ac:cxnSpMkLst>
            <pc:docMk/>
            <pc:sldMk cId="2729818726" sldId="258"/>
            <ac:cxnSpMk id="61" creationId="{A571F566-8304-FB32-CF12-4BE924566547}"/>
          </ac:cxnSpMkLst>
        </pc:cxnChg>
      </pc:sldChg>
      <pc:sldChg chg="modSp new mod">
        <pc:chgData name="Samuel Bernsen" userId="eb56cb62c1fd8148" providerId="LiveId" clId="{AEE4A507-0EBC-48C4-95D6-2D9C5D0EF837}" dt="2024-08-13T22:45:54.480" v="1260" actId="403"/>
        <pc:sldMkLst>
          <pc:docMk/>
          <pc:sldMk cId="4050321560" sldId="259"/>
        </pc:sldMkLst>
        <pc:spChg chg="mod">
          <ac:chgData name="Samuel Bernsen" userId="eb56cb62c1fd8148" providerId="LiveId" clId="{AEE4A507-0EBC-48C4-95D6-2D9C5D0EF837}" dt="2024-08-13T22:45:54.480" v="1260" actId="403"/>
          <ac:spMkLst>
            <pc:docMk/>
            <pc:sldMk cId="4050321560" sldId="259"/>
            <ac:spMk id="2" creationId="{BE274418-C83D-7E18-DFA2-3F9994DFD189}"/>
          </ac:spMkLst>
        </pc:spChg>
      </pc:sldChg>
      <pc:sldChg chg="addSp modSp new mod">
        <pc:chgData name="Samuel Bernsen" userId="eb56cb62c1fd8148" providerId="LiveId" clId="{AEE4A507-0EBC-48C4-95D6-2D9C5D0EF837}" dt="2024-08-14T17:20:09.451" v="3049" actId="1076"/>
        <pc:sldMkLst>
          <pc:docMk/>
          <pc:sldMk cId="1072801696" sldId="260"/>
        </pc:sldMkLst>
        <pc:spChg chg="mod">
          <ac:chgData name="Samuel Bernsen" userId="eb56cb62c1fd8148" providerId="LiveId" clId="{AEE4A507-0EBC-48C4-95D6-2D9C5D0EF837}" dt="2024-08-13T22:47:20.622" v="1378" actId="20577"/>
          <ac:spMkLst>
            <pc:docMk/>
            <pc:sldMk cId="1072801696" sldId="260"/>
            <ac:spMk id="2" creationId="{043F42A5-7FBC-FA1F-C4E9-E99057CCB364}"/>
          </ac:spMkLst>
        </pc:spChg>
        <pc:spChg chg="mod">
          <ac:chgData name="Samuel Bernsen" userId="eb56cb62c1fd8148" providerId="LiveId" clId="{AEE4A507-0EBC-48C4-95D6-2D9C5D0EF837}" dt="2024-08-14T17:20:06.761" v="3048" actId="1076"/>
          <ac:spMkLst>
            <pc:docMk/>
            <pc:sldMk cId="1072801696" sldId="260"/>
            <ac:spMk id="3" creationId="{FDDF1365-0D02-A7AB-3745-12A918F1DFE7}"/>
          </ac:spMkLst>
        </pc:spChg>
        <pc:spChg chg="add mod">
          <ac:chgData name="Samuel Bernsen" userId="eb56cb62c1fd8148" providerId="LiveId" clId="{AEE4A507-0EBC-48C4-95D6-2D9C5D0EF837}" dt="2024-08-14T17:20:09.451" v="3049" actId="1076"/>
          <ac:spMkLst>
            <pc:docMk/>
            <pc:sldMk cId="1072801696" sldId="260"/>
            <ac:spMk id="4" creationId="{4958E3B8-E0A9-FE9C-98D3-21D2FB9A72B2}"/>
          </ac:spMkLst>
        </pc:spChg>
      </pc:sldChg>
      <pc:sldChg chg="addSp delSp modSp new del mod">
        <pc:chgData name="Samuel Bernsen" userId="eb56cb62c1fd8148" providerId="LiveId" clId="{AEE4A507-0EBC-48C4-95D6-2D9C5D0EF837}" dt="2024-08-14T16:56:44.725" v="1790" actId="2696"/>
        <pc:sldMkLst>
          <pc:docMk/>
          <pc:sldMk cId="666941324" sldId="261"/>
        </pc:sldMkLst>
        <pc:spChg chg="add del mod">
          <ac:chgData name="Samuel Bernsen" userId="eb56cb62c1fd8148" providerId="LiveId" clId="{AEE4A507-0EBC-48C4-95D6-2D9C5D0EF837}" dt="2024-08-14T16:56:42.691" v="1789"/>
          <ac:spMkLst>
            <pc:docMk/>
            <pc:sldMk cId="666941324" sldId="261"/>
            <ac:spMk id="2" creationId="{9E217CAC-8CE2-1322-A9F4-95474D6D4390}"/>
          </ac:spMkLst>
        </pc:spChg>
      </pc:sldChg>
      <pc:sldChg chg="modSp new mod">
        <pc:chgData name="Samuel Bernsen" userId="eb56cb62c1fd8148" providerId="LiveId" clId="{AEE4A507-0EBC-48C4-95D6-2D9C5D0EF837}" dt="2024-08-14T17:05:48.250" v="2776" actId="20577"/>
        <pc:sldMkLst>
          <pc:docMk/>
          <pc:sldMk cId="2690658730" sldId="261"/>
        </pc:sldMkLst>
        <pc:spChg chg="mod">
          <ac:chgData name="Samuel Bernsen" userId="eb56cb62c1fd8148" providerId="LiveId" clId="{AEE4A507-0EBC-48C4-95D6-2D9C5D0EF837}" dt="2024-08-14T16:57:08.271" v="1828" actId="20577"/>
          <ac:spMkLst>
            <pc:docMk/>
            <pc:sldMk cId="2690658730" sldId="261"/>
            <ac:spMk id="2" creationId="{4BDE7ECE-C6B0-C0AC-F9BD-D343BB273B52}"/>
          </ac:spMkLst>
        </pc:spChg>
        <pc:spChg chg="mod">
          <ac:chgData name="Samuel Bernsen" userId="eb56cb62c1fd8148" providerId="LiveId" clId="{AEE4A507-0EBC-48C4-95D6-2D9C5D0EF837}" dt="2024-08-14T17:05:48.250" v="2776" actId="20577"/>
          <ac:spMkLst>
            <pc:docMk/>
            <pc:sldMk cId="2690658730" sldId="261"/>
            <ac:spMk id="3" creationId="{79186238-E9DD-4631-7EFF-AAB6B908DF1E}"/>
          </ac:spMkLst>
        </pc:spChg>
      </pc:sldChg>
      <pc:sldChg chg="modSp new mod">
        <pc:chgData name="Samuel Bernsen" userId="eb56cb62c1fd8148" providerId="LiveId" clId="{AEE4A507-0EBC-48C4-95D6-2D9C5D0EF837}" dt="2024-08-14T17:19:54.320" v="3047" actId="1076"/>
        <pc:sldMkLst>
          <pc:docMk/>
          <pc:sldMk cId="2174025274" sldId="262"/>
        </pc:sldMkLst>
        <pc:spChg chg="mod">
          <ac:chgData name="Samuel Bernsen" userId="eb56cb62c1fd8148" providerId="LiveId" clId="{AEE4A507-0EBC-48C4-95D6-2D9C5D0EF837}" dt="2024-08-14T17:18:00.902" v="2808" actId="20577"/>
          <ac:spMkLst>
            <pc:docMk/>
            <pc:sldMk cId="2174025274" sldId="262"/>
            <ac:spMk id="2" creationId="{F3B91E29-CE29-50FF-A04E-F3E0B9AAD952}"/>
          </ac:spMkLst>
        </pc:spChg>
        <pc:spChg chg="mod">
          <ac:chgData name="Samuel Bernsen" userId="eb56cb62c1fd8148" providerId="LiveId" clId="{AEE4A507-0EBC-48C4-95D6-2D9C5D0EF837}" dt="2024-08-14T17:19:54.320" v="3047" actId="1076"/>
          <ac:spMkLst>
            <pc:docMk/>
            <pc:sldMk cId="2174025274" sldId="262"/>
            <ac:spMk id="3" creationId="{E38D2F76-3163-CFC6-0F00-CDAA45FB8202}"/>
          </ac:spMkLst>
        </pc:spChg>
      </pc:sldChg>
    </pc:docChg>
  </pc:docChgLst>
  <pc:docChgLst>
    <pc:chgData name="Samuel Bernsen" userId="eb56cb62c1fd8148" providerId="LiveId" clId="{750D1523-7351-4EDE-9811-D0D3084BA2BB}"/>
    <pc:docChg chg="undo redo custSel addSld modSld">
      <pc:chgData name="Samuel Bernsen" userId="eb56cb62c1fd8148" providerId="LiveId" clId="{750D1523-7351-4EDE-9811-D0D3084BA2BB}" dt="2024-08-21T02:29:51.179" v="596" actId="1076"/>
      <pc:docMkLst>
        <pc:docMk/>
      </pc:docMkLst>
      <pc:sldChg chg="modSp mod">
        <pc:chgData name="Samuel Bernsen" userId="eb56cb62c1fd8148" providerId="LiveId" clId="{750D1523-7351-4EDE-9811-D0D3084BA2BB}" dt="2024-08-21T02:10:08.012" v="0" actId="20577"/>
        <pc:sldMkLst>
          <pc:docMk/>
          <pc:sldMk cId="109857222" sldId="256"/>
        </pc:sldMkLst>
        <pc:spChg chg="mod">
          <ac:chgData name="Samuel Bernsen" userId="eb56cb62c1fd8148" providerId="LiveId" clId="{750D1523-7351-4EDE-9811-D0D3084BA2BB}" dt="2024-08-21T02:10:08.012" v="0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 mod">
        <pc:chgData name="Samuel Bernsen" userId="eb56cb62c1fd8148" providerId="LiveId" clId="{750D1523-7351-4EDE-9811-D0D3084BA2BB}" dt="2024-08-21T02:29:51.179" v="596" actId="1076"/>
        <pc:sldMkLst>
          <pc:docMk/>
          <pc:sldMk cId="4050321560" sldId="259"/>
        </pc:sldMkLst>
        <pc:spChg chg="mod">
          <ac:chgData name="Samuel Bernsen" userId="eb56cb62c1fd8148" providerId="LiveId" clId="{750D1523-7351-4EDE-9811-D0D3084BA2BB}" dt="2024-08-21T02:29:51.179" v="596" actId="1076"/>
          <ac:spMkLst>
            <pc:docMk/>
            <pc:sldMk cId="4050321560" sldId="259"/>
            <ac:spMk id="2" creationId="{BE274418-C83D-7E18-DFA2-3F9994DFD189}"/>
          </ac:spMkLst>
        </pc:spChg>
      </pc:sldChg>
      <pc:sldChg chg="addSp delSp modSp mod setBg setClrOvrMap">
        <pc:chgData name="Samuel Bernsen" userId="eb56cb62c1fd8148" providerId="LiveId" clId="{750D1523-7351-4EDE-9811-D0D3084BA2BB}" dt="2024-08-21T02:29:10.876" v="585" actId="26606"/>
        <pc:sldMkLst>
          <pc:docMk/>
          <pc:sldMk cId="2174025274" sldId="262"/>
        </pc:sldMkLst>
        <pc:spChg chg="mod">
          <ac:chgData name="Samuel Bernsen" userId="eb56cb62c1fd8148" providerId="LiveId" clId="{750D1523-7351-4EDE-9811-D0D3084BA2BB}" dt="2024-08-21T02:29:10.876" v="585" actId="26606"/>
          <ac:spMkLst>
            <pc:docMk/>
            <pc:sldMk cId="2174025274" sldId="262"/>
            <ac:spMk id="2" creationId="{F3B91E29-CE29-50FF-A04E-F3E0B9AAD952}"/>
          </ac:spMkLst>
        </pc:spChg>
        <pc:spChg chg="add del mod">
          <ac:chgData name="Samuel Bernsen" userId="eb56cb62c1fd8148" providerId="LiveId" clId="{750D1523-7351-4EDE-9811-D0D3084BA2BB}" dt="2024-08-21T02:29:10.876" v="585" actId="26606"/>
          <ac:spMkLst>
            <pc:docMk/>
            <pc:sldMk cId="2174025274" sldId="262"/>
            <ac:spMk id="3" creationId="{E38D2F76-3163-CFC6-0F00-CDAA45FB8202}"/>
          </ac:spMkLst>
        </pc:spChg>
        <pc:spChg chg="add del">
          <ac:chgData name="Samuel Bernsen" userId="eb56cb62c1fd8148" providerId="LiveId" clId="{750D1523-7351-4EDE-9811-D0D3084BA2BB}" dt="2024-08-21T02:29:04.885" v="583" actId="26606"/>
          <ac:spMkLst>
            <pc:docMk/>
            <pc:sldMk cId="2174025274" sldId="262"/>
            <ac:spMk id="8" creationId="{0A46F010-D160-4609-8979-FFD8C1EA6C43}"/>
          </ac:spMkLst>
        </pc:spChg>
        <pc:spChg chg="add del">
          <ac:chgData name="Samuel Bernsen" userId="eb56cb62c1fd8148" providerId="LiveId" clId="{750D1523-7351-4EDE-9811-D0D3084BA2BB}" dt="2024-08-21T02:29:01.510" v="575" actId="26606"/>
          <ac:spMkLst>
            <pc:docMk/>
            <pc:sldMk cId="2174025274" sldId="262"/>
            <ac:spMk id="9" creationId="{39EE869B-085D-43B3-AED8-9B065561249F}"/>
          </ac:spMkLst>
        </pc:spChg>
        <pc:spChg chg="add del">
          <ac:chgData name="Samuel Bernsen" userId="eb56cb62c1fd8148" providerId="LiveId" clId="{750D1523-7351-4EDE-9811-D0D3084BA2BB}" dt="2024-08-21T02:29:04.885" v="583" actId="26606"/>
          <ac:spMkLst>
            <pc:docMk/>
            <pc:sldMk cId="2174025274" sldId="262"/>
            <ac:spMk id="10" creationId="{81B8C4F6-C3AC-4C94-8EC7-E4F7B7E9CDB6}"/>
          </ac:spMkLst>
        </pc:spChg>
        <pc:spChg chg="add del">
          <ac:chgData name="Samuel Bernsen" userId="eb56cb62c1fd8148" providerId="LiveId" clId="{750D1523-7351-4EDE-9811-D0D3084BA2BB}" dt="2024-08-21T02:29:01.510" v="575" actId="26606"/>
          <ac:spMkLst>
            <pc:docMk/>
            <pc:sldMk cId="2174025274" sldId="262"/>
            <ac:spMk id="11" creationId="{C54E744A-A072-47AF-981A-37186176C2CC}"/>
          </ac:spMkLst>
        </pc:spChg>
        <pc:spChg chg="add del">
          <ac:chgData name="Samuel Bernsen" userId="eb56cb62c1fd8148" providerId="LiveId" clId="{750D1523-7351-4EDE-9811-D0D3084BA2BB}" dt="2024-08-21T02:29:01.510" v="575" actId="26606"/>
          <ac:spMkLst>
            <pc:docMk/>
            <pc:sldMk cId="2174025274" sldId="262"/>
            <ac:spMk id="13" creationId="{F0254341-1068-4FB7-8AEF-220C6EB4101F}"/>
          </ac:spMkLst>
        </pc:spChg>
        <pc:spChg chg="add del">
          <ac:chgData name="Samuel Bernsen" userId="eb56cb62c1fd8148" providerId="LiveId" clId="{750D1523-7351-4EDE-9811-D0D3084BA2BB}" dt="2024-08-21T02:29:02.326" v="578" actId="26606"/>
          <ac:spMkLst>
            <pc:docMk/>
            <pc:sldMk cId="2174025274" sldId="262"/>
            <ac:spMk id="15" creationId="{35879851-1A1D-4246-AAA1-C484E858337D}"/>
          </ac:spMkLst>
        </pc:spChg>
        <pc:spChg chg="add del">
          <ac:chgData name="Samuel Bernsen" userId="eb56cb62c1fd8148" providerId="LiveId" clId="{750D1523-7351-4EDE-9811-D0D3084BA2BB}" dt="2024-08-21T02:29:03.988" v="580" actId="26606"/>
          <ac:spMkLst>
            <pc:docMk/>
            <pc:sldMk cId="2174025274" sldId="262"/>
            <ac:spMk id="18" creationId="{A3D9AEEE-1CCD-43C0-BA3E-16D60A6E23C0}"/>
          </ac:spMkLst>
        </pc:spChg>
        <pc:spChg chg="add del">
          <ac:chgData name="Samuel Bernsen" userId="eb56cb62c1fd8148" providerId="LiveId" clId="{750D1523-7351-4EDE-9811-D0D3084BA2BB}" dt="2024-08-21T02:29:03.988" v="580" actId="26606"/>
          <ac:spMkLst>
            <pc:docMk/>
            <pc:sldMk cId="2174025274" sldId="262"/>
            <ac:spMk id="19" creationId="{60F880A6-33D3-4EEC-A780-B73559B9F24C}"/>
          </ac:spMkLst>
        </pc:spChg>
        <pc:spChg chg="add del">
          <ac:chgData name="Samuel Bernsen" userId="eb56cb62c1fd8148" providerId="LiveId" clId="{750D1523-7351-4EDE-9811-D0D3084BA2BB}" dt="2024-08-21T02:29:03.988" v="580" actId="26606"/>
          <ac:spMkLst>
            <pc:docMk/>
            <pc:sldMk cId="2174025274" sldId="262"/>
            <ac:spMk id="20" creationId="{2C6246ED-0535-4496-A8F6-1E80CC4EB853}"/>
          </ac:spMkLst>
        </pc:spChg>
        <pc:spChg chg="add del">
          <ac:chgData name="Samuel Bernsen" userId="eb56cb62c1fd8148" providerId="LiveId" clId="{750D1523-7351-4EDE-9811-D0D3084BA2BB}" dt="2024-08-21T02:29:04.885" v="583" actId="26606"/>
          <ac:spMkLst>
            <pc:docMk/>
            <pc:sldMk cId="2174025274" sldId="262"/>
            <ac:spMk id="40" creationId="{91328346-8BAD-4616-B50B-5CFDA5648D6A}"/>
          </ac:spMkLst>
        </pc:spChg>
        <pc:spChg chg="add del mod">
          <ac:chgData name="Samuel Bernsen" userId="eb56cb62c1fd8148" providerId="LiveId" clId="{750D1523-7351-4EDE-9811-D0D3084BA2BB}" dt="2024-08-21T02:29:04.885" v="583" actId="26606"/>
          <ac:spMkLst>
            <pc:docMk/>
            <pc:sldMk cId="2174025274" sldId="262"/>
            <ac:spMk id="46" creationId="{E38D2F76-3163-CFC6-0F00-CDAA45FB8202}"/>
          </ac:spMkLst>
        </pc:spChg>
        <pc:spChg chg="add del">
          <ac:chgData name="Samuel Bernsen" userId="eb56cb62c1fd8148" providerId="LiveId" clId="{750D1523-7351-4EDE-9811-D0D3084BA2BB}" dt="2024-08-21T02:29:10.876" v="585" actId="26606"/>
          <ac:spMkLst>
            <pc:docMk/>
            <pc:sldMk cId="2174025274" sldId="262"/>
            <ac:spMk id="48" creationId="{19FE08D8-CEA0-461E-870A-02CD15D9B9D2}"/>
          </ac:spMkLst>
        </pc:spChg>
        <pc:spChg chg="add del">
          <ac:chgData name="Samuel Bernsen" userId="eb56cb62c1fd8148" providerId="LiveId" clId="{750D1523-7351-4EDE-9811-D0D3084BA2BB}" dt="2024-08-21T02:29:10.876" v="585" actId="26606"/>
          <ac:spMkLst>
            <pc:docMk/>
            <pc:sldMk cId="2174025274" sldId="262"/>
            <ac:spMk id="49" creationId="{2B982904-A46E-41DF-BA98-61E2300C7DCB}"/>
          </ac:spMkLst>
        </pc:spChg>
        <pc:spChg chg="add del">
          <ac:chgData name="Samuel Bernsen" userId="eb56cb62c1fd8148" providerId="LiveId" clId="{750D1523-7351-4EDE-9811-D0D3084BA2BB}" dt="2024-08-21T02:29:10.876" v="585" actId="26606"/>
          <ac:spMkLst>
            <pc:docMk/>
            <pc:sldMk cId="2174025274" sldId="262"/>
            <ac:spMk id="50" creationId="{27018161-547E-48F7-A0D9-272C9EA5B379}"/>
          </ac:spMkLst>
        </pc:spChg>
        <pc:spChg chg="add del">
          <ac:chgData name="Samuel Bernsen" userId="eb56cb62c1fd8148" providerId="LiveId" clId="{750D1523-7351-4EDE-9811-D0D3084BA2BB}" dt="2024-08-21T02:29:10.876" v="585" actId="26606"/>
          <ac:spMkLst>
            <pc:docMk/>
            <pc:sldMk cId="2174025274" sldId="262"/>
            <ac:spMk id="51" creationId="{E38D2F76-3163-CFC6-0F00-CDAA45FB8202}"/>
          </ac:spMkLst>
        </pc:spChg>
        <pc:grpChg chg="add del">
          <ac:chgData name="Samuel Bernsen" userId="eb56cb62c1fd8148" providerId="LiveId" clId="{750D1523-7351-4EDE-9811-D0D3084BA2BB}" dt="2024-08-21T02:29:04.885" v="583" actId="26606"/>
          <ac:grpSpMkLst>
            <pc:docMk/>
            <pc:sldMk cId="2174025274" sldId="262"/>
            <ac:grpSpMk id="12" creationId="{0B789310-9859-4942-98C8-3D2F12AAAE73}"/>
          </ac:grpSpMkLst>
        </pc:grpChg>
        <pc:grpChg chg="add del">
          <ac:chgData name="Samuel Bernsen" userId="eb56cb62c1fd8148" providerId="LiveId" clId="{750D1523-7351-4EDE-9811-D0D3084BA2BB}" dt="2024-08-21T02:29:04.885" v="583" actId="26606"/>
          <ac:grpSpMkLst>
            <pc:docMk/>
            <pc:sldMk cId="2174025274" sldId="262"/>
            <ac:grpSpMk id="26" creationId="{6F1CEC7A-E419-4950-AA57-B00546C29CAF}"/>
          </ac:grpSpMkLst>
        </pc:grpChg>
        <pc:graphicFrameChg chg="add del">
          <ac:chgData name="Samuel Bernsen" userId="eb56cb62c1fd8148" providerId="LiveId" clId="{750D1523-7351-4EDE-9811-D0D3084BA2BB}" dt="2024-08-21T02:29:03.988" v="580" actId="26606"/>
          <ac:graphicFrameMkLst>
            <pc:docMk/>
            <pc:sldMk cId="2174025274" sldId="262"/>
            <ac:graphicFrameMk id="21" creationId="{0B62980F-D182-4515-87D9-EECC5A1E3669}"/>
          </ac:graphicFrameMkLst>
        </pc:graphicFrameChg>
        <pc:picChg chg="add del">
          <ac:chgData name="Samuel Bernsen" userId="eb56cb62c1fd8148" providerId="LiveId" clId="{750D1523-7351-4EDE-9811-D0D3084BA2BB}" dt="2024-08-21T02:29:01.510" v="575" actId="26606"/>
          <ac:picMkLst>
            <pc:docMk/>
            <pc:sldMk cId="2174025274" sldId="262"/>
            <ac:picMk id="5" creationId="{852E40C1-43CB-C134-4E62-7B9D165E2189}"/>
          </ac:picMkLst>
        </pc:picChg>
        <pc:picChg chg="add del">
          <ac:chgData name="Samuel Bernsen" userId="eb56cb62c1fd8148" providerId="LiveId" clId="{750D1523-7351-4EDE-9811-D0D3084BA2BB}" dt="2024-08-21T02:29:02.326" v="578" actId="26606"/>
          <ac:picMkLst>
            <pc:docMk/>
            <pc:sldMk cId="2174025274" sldId="262"/>
            <ac:picMk id="16" creationId="{80289DF8-EEBA-3E9F-2A5A-545680DA88A9}"/>
          </ac:picMkLst>
        </pc:picChg>
      </pc:sldChg>
      <pc:sldChg chg="addSp delSp modSp new mod setBg setClrOvrMap">
        <pc:chgData name="Samuel Bernsen" userId="eb56cb62c1fd8148" providerId="LiveId" clId="{750D1523-7351-4EDE-9811-D0D3084BA2BB}" dt="2024-08-21T02:29:21.067" v="595" actId="1076"/>
        <pc:sldMkLst>
          <pc:docMk/>
          <pc:sldMk cId="776466775" sldId="263"/>
        </pc:sldMkLst>
        <pc:spChg chg="mod">
          <ac:chgData name="Samuel Bernsen" userId="eb56cb62c1fd8148" providerId="LiveId" clId="{750D1523-7351-4EDE-9811-D0D3084BA2BB}" dt="2024-08-21T02:29:17.732" v="592"/>
          <ac:spMkLst>
            <pc:docMk/>
            <pc:sldMk cId="776466775" sldId="263"/>
            <ac:spMk id="2" creationId="{8444ADC9-5721-6347-9EAE-330C2B904786}"/>
          </ac:spMkLst>
        </pc:spChg>
        <pc:spChg chg="mod">
          <ac:chgData name="Samuel Bernsen" userId="eb56cb62c1fd8148" providerId="LiveId" clId="{750D1523-7351-4EDE-9811-D0D3084BA2BB}" dt="2024-08-21T02:29:17.732" v="592"/>
          <ac:spMkLst>
            <pc:docMk/>
            <pc:sldMk cId="776466775" sldId="263"/>
            <ac:spMk id="3" creationId="{FF4698DA-AD74-2DF3-3212-7C2FA2158788}"/>
          </ac:spMkLst>
        </pc:spChg>
        <pc:spChg chg="add del">
          <ac:chgData name="Samuel Bernsen" userId="eb56cb62c1fd8148" providerId="LiveId" clId="{750D1523-7351-4EDE-9811-D0D3084BA2BB}" dt="2024-08-21T02:29:17.732" v="592"/>
          <ac:spMkLst>
            <pc:docMk/>
            <pc:sldMk cId="776466775" sldId="263"/>
            <ac:spMk id="1031" creationId="{39EE869B-085D-43B3-AED8-9B065561249F}"/>
          </ac:spMkLst>
        </pc:spChg>
        <pc:spChg chg="add del">
          <ac:chgData name="Samuel Bernsen" userId="eb56cb62c1fd8148" providerId="LiveId" clId="{750D1523-7351-4EDE-9811-D0D3084BA2BB}" dt="2024-08-21T02:29:17.732" v="592"/>
          <ac:spMkLst>
            <pc:docMk/>
            <pc:sldMk cId="776466775" sldId="263"/>
            <ac:spMk id="1033" creationId="{C54E744A-A072-47AF-981A-37186176C2CC}"/>
          </ac:spMkLst>
        </pc:spChg>
        <pc:spChg chg="add del">
          <ac:chgData name="Samuel Bernsen" userId="eb56cb62c1fd8148" providerId="LiveId" clId="{750D1523-7351-4EDE-9811-D0D3084BA2BB}" dt="2024-08-21T02:29:17.732" v="592"/>
          <ac:spMkLst>
            <pc:docMk/>
            <pc:sldMk cId="776466775" sldId="263"/>
            <ac:spMk id="1035" creationId="{F0254341-1068-4FB7-8AEF-220C6EB4101F}"/>
          </ac:spMkLst>
        </pc:spChg>
        <pc:picChg chg="add mod ord">
          <ac:chgData name="Samuel Bernsen" userId="eb56cb62c1fd8148" providerId="LiveId" clId="{750D1523-7351-4EDE-9811-D0D3084BA2BB}" dt="2024-08-21T02:29:21.067" v="595" actId="1076"/>
          <ac:picMkLst>
            <pc:docMk/>
            <pc:sldMk cId="776466775" sldId="263"/>
            <ac:picMk id="1026" creationId="{FFAF6A1B-14DF-A3AE-C61E-0053706E8D6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4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499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54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5072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81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268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0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2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04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35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96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53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8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20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5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20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CPSC Intro to CS</a:t>
            </a:r>
            <a:br>
              <a:rPr lang="en-US"/>
            </a:br>
            <a:r>
              <a:rPr lang="en-US"/>
              <a:t>Conditionals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Decision Making with Booleans</a:t>
            </a:r>
          </a:p>
          <a:p>
            <a:r>
              <a:rPr lang="en-US"/>
              <a:t>if / if – else / if – </a:t>
            </a:r>
            <a:r>
              <a:rPr lang="en-US" err="1"/>
              <a:t>elif</a:t>
            </a:r>
            <a:r>
              <a:rPr lang="en-US"/>
              <a:t> – else</a:t>
            </a:r>
          </a:p>
          <a:p>
            <a:r>
              <a:rPr lang="en-US"/>
              <a:t>Ternary Operators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FEB7-22CE-C127-0EA5-2568D3A0E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Conditional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68AD9-DFDE-72CF-C401-BB7D3E3A7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AKA Ternary Expressions</a:t>
            </a:r>
          </a:p>
          <a:p>
            <a:r>
              <a:rPr lang="en-US"/>
              <a:t>Compact </a:t>
            </a:r>
            <a:r>
              <a:rPr lang="en-US" i="1"/>
              <a:t>if – else</a:t>
            </a:r>
            <a:r>
              <a:rPr lang="en-US"/>
              <a:t> block</a:t>
            </a:r>
          </a:p>
          <a:p>
            <a:r>
              <a:rPr lang="en-US"/>
              <a:t>Syntax: </a:t>
            </a:r>
            <a:r>
              <a:rPr lang="en-US" i="1" err="1"/>
              <a:t>val_if_true</a:t>
            </a:r>
            <a:r>
              <a:rPr lang="en-US" i="1"/>
              <a:t> if condition else </a:t>
            </a:r>
            <a:r>
              <a:rPr lang="en-US" i="1" err="1"/>
              <a:t>val_if_false</a:t>
            </a:r>
            <a:endParaRPr lang="en-US" i="1"/>
          </a:p>
          <a:p>
            <a:endParaRPr lang="en-US"/>
          </a:p>
        </p:txBody>
      </p:sp>
      <p:pic>
        <p:nvPicPr>
          <p:cNvPr id="5" name="Picture 4" descr="A black background with colorful text&#10;&#10;Description automatically generated">
            <a:extLst>
              <a:ext uri="{FF2B5EF4-FFF2-40B4-BE49-F238E27FC236}">
                <a16:creationId xmlns:a16="http://schemas.microsoft.com/office/drawing/2014/main" id="{56F43147-7739-8941-B287-68367636E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106" y="4158375"/>
            <a:ext cx="5716210" cy="1280890"/>
          </a:xfrm>
          <a:prstGeom prst="rect">
            <a:avLst/>
          </a:prstGeom>
        </p:spPr>
      </p:pic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02471F1-2C3C-7820-2887-631B569B3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345" y="3429000"/>
            <a:ext cx="3001799" cy="293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98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BA60C5-A8C0-4DA8-CAA9-037DD7DEABE1}"/>
              </a:ext>
            </a:extLst>
          </p:cNvPr>
          <p:cNvSpPr txBox="1"/>
          <p:nvPr/>
        </p:nvSpPr>
        <p:spPr>
          <a:xfrm>
            <a:off x="4604680" y="746727"/>
            <a:ext cx="4129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Conditionals in Python be like: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EE0DF54-9EBD-D3AF-68D9-D20975026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526" y="1385887"/>
            <a:ext cx="6687635" cy="508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592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4AAA-AFAF-3806-C555-272B5733B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Making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CDEA7-68CC-ABC5-2CA7-271602D41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do we make decisions?</a:t>
            </a:r>
          </a:p>
          <a:p>
            <a:r>
              <a:rPr lang="en-US"/>
              <a:t>Scenario: You come home from school on Friday. Your only obligation is to finish homework which is due on Monday. What do you do with your time?</a:t>
            </a:r>
          </a:p>
          <a:p>
            <a:pPr lvl="1"/>
            <a:r>
              <a:rPr lang="en-US"/>
              <a:t>Homework?</a:t>
            </a:r>
          </a:p>
          <a:p>
            <a:pPr lvl="1"/>
            <a:r>
              <a:rPr lang="en-US"/>
              <a:t>Exercise?</a:t>
            </a:r>
          </a:p>
          <a:p>
            <a:pPr lvl="1"/>
            <a:r>
              <a:rPr lang="en-US"/>
              <a:t>Scroll through social media?</a:t>
            </a:r>
          </a:p>
          <a:p>
            <a:pPr lvl="1"/>
            <a:r>
              <a:rPr lang="en-US"/>
              <a:t>Play games?</a:t>
            </a:r>
          </a:p>
          <a:p>
            <a:pPr lvl="1"/>
            <a:r>
              <a:rPr lang="en-US"/>
              <a:t>Read?</a:t>
            </a:r>
          </a:p>
          <a:p>
            <a:pPr lvl="1"/>
            <a:r>
              <a:rPr lang="en-US"/>
              <a:t>Etc.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53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81C2B-603D-A69F-7564-70E44FD7E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Tree Representation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2C7137-1BD0-2DF0-CDD6-6CC1CF384DFC}"/>
              </a:ext>
            </a:extLst>
          </p:cNvPr>
          <p:cNvSpPr txBox="1"/>
          <p:nvPr/>
        </p:nvSpPr>
        <p:spPr>
          <a:xfrm>
            <a:off x="4312024" y="1535668"/>
            <a:ext cx="26356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Homework?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DACB88-0B65-1A97-40DD-80E99ACE5FBD}"/>
              </a:ext>
            </a:extLst>
          </p:cNvPr>
          <p:cNvSpPr txBox="1"/>
          <p:nvPr/>
        </p:nvSpPr>
        <p:spPr>
          <a:xfrm>
            <a:off x="2196354" y="2240662"/>
            <a:ext cx="26356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For which class?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7927BA-66C1-B983-007F-9CA1A7E904BC}"/>
              </a:ext>
            </a:extLst>
          </p:cNvPr>
          <p:cNvSpPr txBox="1"/>
          <p:nvPr/>
        </p:nvSpPr>
        <p:spPr>
          <a:xfrm>
            <a:off x="6149789" y="2240662"/>
            <a:ext cx="26356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Exercise?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0100C65-C93B-56FF-980C-0CD008923894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629836" y="1905000"/>
            <a:ext cx="1837765" cy="335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27E85F-EBBA-A395-7529-83833ADDB1C6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514166" y="1905000"/>
            <a:ext cx="2115670" cy="335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D4415FE-8F76-DA71-CC99-CC3CE9C6CE03}"/>
              </a:ext>
            </a:extLst>
          </p:cNvPr>
          <p:cNvSpPr txBox="1"/>
          <p:nvPr/>
        </p:nvSpPr>
        <p:spPr>
          <a:xfrm rot="21063718">
            <a:off x="3820607" y="1837256"/>
            <a:ext cx="1255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Yes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4D1322-61C4-7CAD-7B24-11CBB9B16298}"/>
              </a:ext>
            </a:extLst>
          </p:cNvPr>
          <p:cNvSpPr txBox="1"/>
          <p:nvPr/>
        </p:nvSpPr>
        <p:spPr>
          <a:xfrm rot="637899">
            <a:off x="6740782" y="1989656"/>
            <a:ext cx="1255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No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D1F106-9FF7-4F0F-1C8C-53FAF5568181}"/>
              </a:ext>
            </a:extLst>
          </p:cNvPr>
          <p:cNvSpPr txBox="1"/>
          <p:nvPr/>
        </p:nvSpPr>
        <p:spPr>
          <a:xfrm>
            <a:off x="2124636" y="2976149"/>
            <a:ext cx="2779058" cy="3820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Computer Science?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40B88A-5D78-B80F-D7C7-B82FE5A6BC2B}"/>
              </a:ext>
            </a:extLst>
          </p:cNvPr>
          <p:cNvSpPr txBox="1"/>
          <p:nvPr/>
        </p:nvSpPr>
        <p:spPr>
          <a:xfrm>
            <a:off x="770967" y="2988847"/>
            <a:ext cx="107576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Math?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63C4CC-DC29-2C69-40C2-EC9FF2E83ACE}"/>
              </a:ext>
            </a:extLst>
          </p:cNvPr>
          <p:cNvSpPr txBox="1"/>
          <p:nvPr/>
        </p:nvSpPr>
        <p:spPr>
          <a:xfrm>
            <a:off x="5074025" y="2988847"/>
            <a:ext cx="107576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History?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B228CF7-6C1B-BB18-B865-F42A4FE5ACA5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1308849" y="3358179"/>
            <a:ext cx="0" cy="568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3387DB-AB7F-8A0C-4B73-29DCF902DF6D}"/>
              </a:ext>
            </a:extLst>
          </p:cNvPr>
          <p:cNvCxnSpPr>
            <a:cxnSpLocks/>
          </p:cNvCxnSpPr>
          <p:nvPr/>
        </p:nvCxnSpPr>
        <p:spPr>
          <a:xfrm>
            <a:off x="3541059" y="3366252"/>
            <a:ext cx="0" cy="53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57D163F-D395-4752-260B-FF0E26577A92}"/>
              </a:ext>
            </a:extLst>
          </p:cNvPr>
          <p:cNvCxnSpPr>
            <a:cxnSpLocks/>
          </p:cNvCxnSpPr>
          <p:nvPr/>
        </p:nvCxnSpPr>
        <p:spPr>
          <a:xfrm>
            <a:off x="5611907" y="3358178"/>
            <a:ext cx="0" cy="53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A12749C-05C8-41B3-420D-C90A5390F3F0}"/>
              </a:ext>
            </a:extLst>
          </p:cNvPr>
          <p:cNvSpPr txBox="1"/>
          <p:nvPr/>
        </p:nvSpPr>
        <p:spPr>
          <a:xfrm>
            <a:off x="553694" y="3941756"/>
            <a:ext cx="1768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Do Math </a:t>
            </a:r>
            <a:r>
              <a:rPr lang="en-US" err="1"/>
              <a:t>HW</a:t>
            </a:r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0B83FB-1A9A-1128-1A68-1EDC809E308F}"/>
              </a:ext>
            </a:extLst>
          </p:cNvPr>
          <p:cNvSpPr txBox="1"/>
          <p:nvPr/>
        </p:nvSpPr>
        <p:spPr>
          <a:xfrm>
            <a:off x="2942066" y="3927429"/>
            <a:ext cx="1497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Do CS </a:t>
            </a:r>
            <a:r>
              <a:rPr lang="en-US" err="1"/>
              <a:t>HW</a:t>
            </a:r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A40DFE-F0B4-9F74-8740-BF59B1C10553}"/>
              </a:ext>
            </a:extLst>
          </p:cNvPr>
          <p:cNvSpPr txBox="1"/>
          <p:nvPr/>
        </p:nvSpPr>
        <p:spPr>
          <a:xfrm>
            <a:off x="4903695" y="3926541"/>
            <a:ext cx="1497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Write Paper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74C0072-2BD1-0A39-EDF5-2E3B1E0E186D}"/>
              </a:ext>
            </a:extLst>
          </p:cNvPr>
          <p:cNvCxnSpPr>
            <a:stCxn id="6" idx="2"/>
          </p:cNvCxnSpPr>
          <p:nvPr/>
        </p:nvCxnSpPr>
        <p:spPr>
          <a:xfrm flipH="1">
            <a:off x="7216588" y="2609994"/>
            <a:ext cx="251013" cy="680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9EF0418-81DE-7CAE-AD3D-4CB0179EBB84}"/>
              </a:ext>
            </a:extLst>
          </p:cNvPr>
          <p:cNvCxnSpPr>
            <a:stCxn id="6" idx="2"/>
          </p:cNvCxnSpPr>
          <p:nvPr/>
        </p:nvCxnSpPr>
        <p:spPr>
          <a:xfrm>
            <a:off x="7467601" y="2609994"/>
            <a:ext cx="1945340" cy="680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7C0D1A2-83B5-5DB9-BF1D-49AD036A478C}"/>
              </a:ext>
            </a:extLst>
          </p:cNvPr>
          <p:cNvSpPr txBox="1"/>
          <p:nvPr/>
        </p:nvSpPr>
        <p:spPr>
          <a:xfrm rot="1120090">
            <a:off x="8613394" y="2928456"/>
            <a:ext cx="1255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No</a:t>
            </a:r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14A004-17C4-D925-F217-DA383761B1C7}"/>
              </a:ext>
            </a:extLst>
          </p:cNvPr>
          <p:cNvSpPr txBox="1"/>
          <p:nvPr/>
        </p:nvSpPr>
        <p:spPr>
          <a:xfrm rot="17384948">
            <a:off x="6742096" y="2393729"/>
            <a:ext cx="1255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Yes</a:t>
            </a:r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F6B53F-469C-F8F1-6974-E7D6D1A12EA0}"/>
              </a:ext>
            </a:extLst>
          </p:cNvPr>
          <p:cNvSpPr txBox="1"/>
          <p:nvPr/>
        </p:nvSpPr>
        <p:spPr>
          <a:xfrm>
            <a:off x="6664723" y="3281611"/>
            <a:ext cx="1497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Exercise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435CFB-6510-6EC8-C91E-A4095A65DC4B}"/>
              </a:ext>
            </a:extLst>
          </p:cNvPr>
          <p:cNvSpPr txBox="1"/>
          <p:nvPr/>
        </p:nvSpPr>
        <p:spPr>
          <a:xfrm>
            <a:off x="2871600" y="5711467"/>
            <a:ext cx="8633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What kind of questions do you ask yourself?</a:t>
            </a:r>
          </a:p>
          <a:p>
            <a:r>
              <a:rPr lang="en-US" sz="2000"/>
              <a:t>i.e. What type of questions are in the red boxes?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D2BCB1C-3C61-D5DC-2B3C-35870C407E4C}"/>
              </a:ext>
            </a:extLst>
          </p:cNvPr>
          <p:cNvSpPr txBox="1"/>
          <p:nvPr/>
        </p:nvSpPr>
        <p:spPr>
          <a:xfrm>
            <a:off x="8330185" y="3319194"/>
            <a:ext cx="216551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Scroll through social media?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63DF868-4B79-CCD8-0AFB-3B05A4E395BD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 flipH="1">
            <a:off x="1308849" y="2609994"/>
            <a:ext cx="2205317" cy="378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0AA26C3-3F91-B94A-1F93-503B1F147E1C}"/>
              </a:ext>
            </a:extLst>
          </p:cNvPr>
          <p:cNvCxnSpPr>
            <a:stCxn id="5" idx="2"/>
            <a:endCxn id="16" idx="0"/>
          </p:cNvCxnSpPr>
          <p:nvPr/>
        </p:nvCxnSpPr>
        <p:spPr>
          <a:xfrm flipH="1">
            <a:off x="3514165" y="2609994"/>
            <a:ext cx="1" cy="366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FA45BAD-BA52-5FFC-B806-BE3B6BCD2955}"/>
              </a:ext>
            </a:extLst>
          </p:cNvPr>
          <p:cNvCxnSpPr>
            <a:stCxn id="5" idx="2"/>
            <a:endCxn id="18" idx="0"/>
          </p:cNvCxnSpPr>
          <p:nvPr/>
        </p:nvCxnSpPr>
        <p:spPr>
          <a:xfrm>
            <a:off x="3514166" y="2609994"/>
            <a:ext cx="2097741" cy="378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76F7418-C120-7925-D824-9B77EBE2A857}"/>
              </a:ext>
            </a:extLst>
          </p:cNvPr>
          <p:cNvSpPr txBox="1"/>
          <p:nvPr/>
        </p:nvSpPr>
        <p:spPr>
          <a:xfrm>
            <a:off x="6664723" y="4535087"/>
            <a:ext cx="261978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Which platform?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F06EF1C-706D-CE08-FCF5-85798FE53B72}"/>
              </a:ext>
            </a:extLst>
          </p:cNvPr>
          <p:cNvCxnSpPr>
            <a:stCxn id="37" idx="2"/>
          </p:cNvCxnSpPr>
          <p:nvPr/>
        </p:nvCxnSpPr>
        <p:spPr>
          <a:xfrm>
            <a:off x="9412941" y="3965525"/>
            <a:ext cx="1443318" cy="469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926A6BA-1C0B-7087-5381-ECCA2D2706A6}"/>
              </a:ext>
            </a:extLst>
          </p:cNvPr>
          <p:cNvSpPr txBox="1"/>
          <p:nvPr/>
        </p:nvSpPr>
        <p:spPr>
          <a:xfrm>
            <a:off x="10107705" y="4502049"/>
            <a:ext cx="149710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B3FCCE9-5686-D060-7BBC-C5FD41318BE8}"/>
              </a:ext>
            </a:extLst>
          </p:cNvPr>
          <p:cNvSpPr txBox="1"/>
          <p:nvPr/>
        </p:nvSpPr>
        <p:spPr>
          <a:xfrm rot="1218482">
            <a:off x="10277616" y="4173754"/>
            <a:ext cx="1255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No</a:t>
            </a:r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29BA0A9-C6D7-4BB5-EA01-BDEE36EB26FD}"/>
              </a:ext>
            </a:extLst>
          </p:cNvPr>
          <p:cNvCxnSpPr>
            <a:cxnSpLocks/>
            <a:stCxn id="37" idx="2"/>
            <a:endCxn id="45" idx="0"/>
          </p:cNvCxnSpPr>
          <p:nvPr/>
        </p:nvCxnSpPr>
        <p:spPr>
          <a:xfrm flipH="1">
            <a:off x="7974618" y="3965525"/>
            <a:ext cx="1438323" cy="569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D0D3ECB-6E61-3F12-3684-A4741114B074}"/>
              </a:ext>
            </a:extLst>
          </p:cNvPr>
          <p:cNvSpPr txBox="1"/>
          <p:nvPr/>
        </p:nvSpPr>
        <p:spPr>
          <a:xfrm rot="20241950">
            <a:off x="8157881" y="3889563"/>
            <a:ext cx="1255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Yes</a:t>
            </a:r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E57557B-E4CA-D2B7-8403-83DFFC33ECC0}"/>
              </a:ext>
            </a:extLst>
          </p:cNvPr>
          <p:cNvSpPr txBox="1"/>
          <p:nvPr/>
        </p:nvSpPr>
        <p:spPr>
          <a:xfrm>
            <a:off x="1314297" y="3506024"/>
            <a:ext cx="663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Yes</a:t>
            </a:r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17F8AFB-1FFB-6958-FFE1-B9026227417A}"/>
              </a:ext>
            </a:extLst>
          </p:cNvPr>
          <p:cNvSpPr txBox="1"/>
          <p:nvPr/>
        </p:nvSpPr>
        <p:spPr>
          <a:xfrm>
            <a:off x="3489218" y="3462868"/>
            <a:ext cx="663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Yes</a:t>
            </a:r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D56BAF9-DA41-114A-BF3C-E2D974AFD771}"/>
              </a:ext>
            </a:extLst>
          </p:cNvPr>
          <p:cNvSpPr txBox="1"/>
          <p:nvPr/>
        </p:nvSpPr>
        <p:spPr>
          <a:xfrm>
            <a:off x="5603201" y="3462868"/>
            <a:ext cx="663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Yes</a:t>
            </a:r>
            <a:endParaRPr lang="en-US"/>
          </a:p>
        </p:txBody>
      </p: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7166ACF4-82DA-DEBA-9B9F-64037206664B}"/>
              </a:ext>
            </a:extLst>
          </p:cNvPr>
          <p:cNvCxnSpPr>
            <a:stCxn id="17" idx="1"/>
            <a:endCxn id="5" idx="1"/>
          </p:cNvCxnSpPr>
          <p:nvPr/>
        </p:nvCxnSpPr>
        <p:spPr>
          <a:xfrm rot="10800000" flipH="1">
            <a:off x="770966" y="2425329"/>
            <a:ext cx="1425387" cy="748185"/>
          </a:xfrm>
          <a:prstGeom prst="curvedConnector3">
            <a:avLst>
              <a:gd name="adj1" fmla="val -160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A571F566-8304-FB32-CF12-4BE924566547}"/>
              </a:ext>
            </a:extLst>
          </p:cNvPr>
          <p:cNvCxnSpPr>
            <a:stCxn id="18" idx="3"/>
            <a:endCxn id="5" idx="3"/>
          </p:cNvCxnSpPr>
          <p:nvPr/>
        </p:nvCxnSpPr>
        <p:spPr>
          <a:xfrm flipH="1" flipV="1">
            <a:off x="4831977" y="2425328"/>
            <a:ext cx="1317812" cy="748185"/>
          </a:xfrm>
          <a:prstGeom prst="curvedConnector3">
            <a:avLst>
              <a:gd name="adj1" fmla="val -173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A2A67D7-5A20-CA47-A2C0-61C5C4184B04}"/>
              </a:ext>
            </a:extLst>
          </p:cNvPr>
          <p:cNvSpPr txBox="1"/>
          <p:nvPr/>
        </p:nvSpPr>
        <p:spPr>
          <a:xfrm rot="21011252">
            <a:off x="895588" y="2153889"/>
            <a:ext cx="1255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No</a:t>
            </a:r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01FBA4B-75E4-886B-34E0-40F7EBC47F9F}"/>
              </a:ext>
            </a:extLst>
          </p:cNvPr>
          <p:cNvSpPr txBox="1"/>
          <p:nvPr/>
        </p:nvSpPr>
        <p:spPr>
          <a:xfrm rot="591470">
            <a:off x="5297774" y="2266598"/>
            <a:ext cx="1255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No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18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74418-C83D-7E18-DFA2-3F9994DFD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553" y="3090153"/>
            <a:ext cx="6156629" cy="1129021"/>
          </a:xfrm>
        </p:spPr>
        <p:txBody>
          <a:bodyPr>
            <a:normAutofit fontScale="90000"/>
          </a:bodyPr>
          <a:lstStyle/>
          <a:p>
            <a:r>
              <a:rPr lang="en-US"/>
              <a:t>Answer: Boolean Questions</a:t>
            </a:r>
          </a:p>
        </p:txBody>
      </p:sp>
    </p:spTree>
    <p:extLst>
      <p:ext uri="{BB962C8B-B14F-4D97-AF65-F5344CB8AC3E}">
        <p14:creationId xmlns:p14="http://schemas.microsoft.com/office/powerpoint/2010/main" val="4050321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F42A5-7FBC-FA1F-C4E9-E99057CCB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Python’s Primary Decision Tool:</a:t>
            </a:r>
            <a:br>
              <a:rPr lang="en-US"/>
            </a:br>
            <a:r>
              <a:rPr lang="en-US" i="1"/>
              <a:t>if / </a:t>
            </a:r>
            <a:r>
              <a:rPr lang="en-US" i="1" err="1"/>
              <a:t>elif</a:t>
            </a:r>
            <a:r>
              <a:rPr lang="en-US" i="1"/>
              <a:t> / else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F1365-0D02-A7AB-3745-12A918F1D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303930"/>
            <a:ext cx="3426106" cy="4240306"/>
          </a:xfrm>
        </p:spPr>
        <p:txBody>
          <a:bodyPr/>
          <a:lstStyle/>
          <a:p>
            <a:r>
              <a:rPr lang="en-US"/>
              <a:t>if (condition == True):</a:t>
            </a:r>
          </a:p>
          <a:p>
            <a:pPr lvl="1"/>
            <a:r>
              <a:rPr lang="en-US"/>
              <a:t>Do something</a:t>
            </a:r>
          </a:p>
          <a:p>
            <a:r>
              <a:rPr lang="en-US"/>
              <a:t>The rest of the code…</a:t>
            </a:r>
          </a:p>
          <a:p>
            <a:endParaRPr lang="en-US"/>
          </a:p>
          <a:p>
            <a:r>
              <a:rPr lang="en-US"/>
              <a:t>if (condition == True):</a:t>
            </a:r>
          </a:p>
          <a:p>
            <a:pPr lvl="1"/>
            <a:r>
              <a:rPr lang="en-US"/>
              <a:t>Do something</a:t>
            </a:r>
          </a:p>
          <a:p>
            <a:r>
              <a:rPr lang="en-US"/>
              <a:t>Else:</a:t>
            </a:r>
          </a:p>
          <a:p>
            <a:pPr lvl="1"/>
            <a:r>
              <a:rPr lang="en-US"/>
              <a:t>Do something else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58E3B8-E0A9-FE9C-98D3-21D2FB9A72B2}"/>
              </a:ext>
            </a:extLst>
          </p:cNvPr>
          <p:cNvSpPr txBox="1">
            <a:spLocks/>
          </p:cNvSpPr>
          <p:nvPr/>
        </p:nvSpPr>
        <p:spPr>
          <a:xfrm>
            <a:off x="6318529" y="2303930"/>
            <a:ext cx="3426106" cy="4240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if (condition == True):</a:t>
            </a:r>
          </a:p>
          <a:p>
            <a:pPr lvl="1"/>
            <a:r>
              <a:rPr lang="en-US"/>
              <a:t>Do x</a:t>
            </a:r>
          </a:p>
          <a:p>
            <a:r>
              <a:rPr lang="en-US" err="1"/>
              <a:t>elif</a:t>
            </a:r>
            <a:r>
              <a:rPr lang="en-US"/>
              <a:t> (</a:t>
            </a:r>
            <a:r>
              <a:rPr lang="en-US" err="1"/>
              <a:t>condition2</a:t>
            </a:r>
            <a:r>
              <a:rPr lang="en-US"/>
              <a:t> == True):</a:t>
            </a:r>
          </a:p>
          <a:p>
            <a:pPr lvl="1"/>
            <a:r>
              <a:rPr lang="en-US"/>
              <a:t>Do y</a:t>
            </a:r>
          </a:p>
          <a:p>
            <a:r>
              <a:rPr lang="en-US" err="1"/>
              <a:t>elif</a:t>
            </a:r>
            <a:r>
              <a:rPr lang="en-US"/>
              <a:t> (</a:t>
            </a:r>
            <a:r>
              <a:rPr lang="en-US" err="1"/>
              <a:t>condition3</a:t>
            </a:r>
            <a:r>
              <a:rPr lang="en-US"/>
              <a:t> == True):</a:t>
            </a:r>
          </a:p>
          <a:p>
            <a:pPr lvl="1"/>
            <a:r>
              <a:rPr lang="en-US"/>
              <a:t>Do x</a:t>
            </a:r>
          </a:p>
          <a:p>
            <a:r>
              <a:rPr lang="en-US"/>
              <a:t>…</a:t>
            </a:r>
          </a:p>
          <a:p>
            <a:r>
              <a:rPr lang="en-US"/>
              <a:t>else:</a:t>
            </a:r>
          </a:p>
          <a:p>
            <a:pPr lvl="1"/>
            <a:r>
              <a:rPr lang="en-US"/>
              <a:t>Do a</a:t>
            </a:r>
          </a:p>
        </p:txBody>
      </p:sp>
    </p:spTree>
    <p:extLst>
      <p:ext uri="{BB962C8B-B14F-4D97-AF65-F5344CB8AC3E}">
        <p14:creationId xmlns:p14="http://schemas.microsoft.com/office/powerpoint/2010/main" val="1072801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E7ECE-C6B0-C0AC-F9BD-D343BB27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Decision Tree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86238-E9DD-4631-7EFF-AAB6B908D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32964"/>
            <a:ext cx="9055941" cy="4975411"/>
          </a:xfrm>
        </p:spPr>
        <p:txBody>
          <a:bodyPr>
            <a:normAutofit lnSpcReduction="10000"/>
          </a:bodyPr>
          <a:lstStyle/>
          <a:p>
            <a:r>
              <a:rPr lang="en-US" sz="1600" i="1"/>
              <a:t>print(“You can either choose ‘homework’, ‘exercise’, or ‘social media.’”)</a:t>
            </a:r>
          </a:p>
          <a:p>
            <a:r>
              <a:rPr lang="en-US" sz="1600" i="1"/>
              <a:t>activity</a:t>
            </a:r>
            <a:r>
              <a:rPr lang="en-US" sz="1600"/>
              <a:t> </a:t>
            </a:r>
            <a:r>
              <a:rPr lang="en-US" sz="1600" i="1"/>
              <a:t>= input(“What would you like to do? “)</a:t>
            </a:r>
          </a:p>
          <a:p>
            <a:r>
              <a:rPr lang="en-US" sz="1600" i="1"/>
              <a:t>if (activity == “homework”):</a:t>
            </a:r>
          </a:p>
          <a:p>
            <a:pPr lvl="1"/>
            <a:r>
              <a:rPr lang="en-US" sz="1400" i="1"/>
              <a:t>type = input(“For which class? “)</a:t>
            </a:r>
          </a:p>
          <a:p>
            <a:pPr lvl="1"/>
            <a:r>
              <a:rPr lang="en-US" sz="1400" i="1"/>
              <a:t>if (type == “math”):</a:t>
            </a:r>
          </a:p>
          <a:p>
            <a:pPr lvl="2"/>
            <a:r>
              <a:rPr lang="en-US" sz="1200" i="1"/>
              <a:t>print(“Do you math homework”)</a:t>
            </a:r>
          </a:p>
          <a:p>
            <a:pPr lvl="1"/>
            <a:r>
              <a:rPr lang="en-US" sz="1400" i="1" err="1"/>
              <a:t>elif</a:t>
            </a:r>
            <a:r>
              <a:rPr lang="en-US" sz="1400" i="1"/>
              <a:t> (type == “CS”):</a:t>
            </a:r>
          </a:p>
          <a:p>
            <a:pPr lvl="2"/>
            <a:r>
              <a:rPr lang="en-US" sz="1200" i="1"/>
              <a:t>print(“Open VS Code and start your assignment”)</a:t>
            </a:r>
          </a:p>
          <a:p>
            <a:pPr lvl="1"/>
            <a:r>
              <a:rPr lang="en-US" sz="1400" i="1"/>
              <a:t>…</a:t>
            </a:r>
          </a:p>
          <a:p>
            <a:r>
              <a:rPr lang="en-US" sz="1600" i="1" err="1"/>
              <a:t>elif</a:t>
            </a:r>
            <a:r>
              <a:rPr lang="en-US" sz="1600" i="1"/>
              <a:t> (activity == “exercise”):</a:t>
            </a:r>
          </a:p>
          <a:p>
            <a:pPr lvl="1"/>
            <a:r>
              <a:rPr lang="en-US" sz="1400" i="1"/>
              <a:t>print(“You should go to the gym”)</a:t>
            </a:r>
          </a:p>
          <a:p>
            <a:r>
              <a:rPr lang="en-US" sz="1600" i="1" err="1"/>
              <a:t>elif</a:t>
            </a:r>
            <a:r>
              <a:rPr lang="en-US" sz="1600" i="1"/>
              <a:t>(activity == “social media”):</a:t>
            </a:r>
          </a:p>
          <a:p>
            <a:pPr lvl="1"/>
            <a:r>
              <a:rPr lang="en-US" sz="1400" i="1"/>
              <a:t>print(“Interesting choice”)</a:t>
            </a:r>
          </a:p>
          <a:p>
            <a:r>
              <a:rPr lang="en-US" sz="1600" i="1"/>
              <a:t>else:</a:t>
            </a:r>
          </a:p>
          <a:p>
            <a:pPr lvl="1"/>
            <a:r>
              <a:rPr lang="en-US" sz="1400" i="1"/>
              <a:t>print(“You need to pick one of the available options”)</a:t>
            </a:r>
          </a:p>
        </p:txBody>
      </p:sp>
    </p:spTree>
    <p:extLst>
      <p:ext uri="{BB962C8B-B14F-4D97-AF65-F5344CB8AC3E}">
        <p14:creationId xmlns:p14="http://schemas.microsoft.com/office/powerpoint/2010/main" val="2690658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91E29-CE29-50FF-A04E-F3E0B9AAD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Reminder: Boolean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D2F76-3163-CFC6-0F00-CDAA45FB8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797423"/>
            <a:ext cx="9011117" cy="4675094"/>
          </a:xfrm>
        </p:spPr>
        <p:txBody>
          <a:bodyPr>
            <a:normAutofit/>
          </a:bodyPr>
          <a:lstStyle/>
          <a:p>
            <a:r>
              <a:rPr lang="en-US"/>
              <a:t>==</a:t>
            </a:r>
          </a:p>
          <a:p>
            <a:pPr lvl="1"/>
            <a:r>
              <a:rPr lang="en-US"/>
              <a:t>Equality</a:t>
            </a:r>
          </a:p>
          <a:p>
            <a:r>
              <a:rPr lang="en-US"/>
              <a:t>!=</a:t>
            </a:r>
          </a:p>
          <a:p>
            <a:pPr lvl="1"/>
            <a:r>
              <a:rPr lang="en-US"/>
              <a:t>Non-equality</a:t>
            </a:r>
          </a:p>
          <a:p>
            <a:r>
              <a:rPr lang="en-US"/>
              <a:t>&gt;</a:t>
            </a:r>
          </a:p>
          <a:p>
            <a:pPr lvl="1"/>
            <a:r>
              <a:rPr lang="en-US"/>
              <a:t>Greater than</a:t>
            </a:r>
          </a:p>
          <a:p>
            <a:r>
              <a:rPr lang="en-US"/>
              <a:t>&gt;=</a:t>
            </a:r>
          </a:p>
          <a:p>
            <a:pPr lvl="1"/>
            <a:r>
              <a:rPr lang="en-US"/>
              <a:t>Greater than or equal to</a:t>
            </a:r>
          </a:p>
          <a:p>
            <a:r>
              <a:rPr lang="en-US"/>
              <a:t>&lt;</a:t>
            </a:r>
          </a:p>
          <a:p>
            <a:pPr lvl="1"/>
            <a:r>
              <a:rPr lang="en-US"/>
              <a:t>Less than</a:t>
            </a:r>
          </a:p>
          <a:p>
            <a:r>
              <a:rPr lang="en-US"/>
              <a:t>&lt;=</a:t>
            </a:r>
          </a:p>
          <a:p>
            <a:pPr lvl="1"/>
            <a:r>
              <a:rPr lang="en-US"/>
              <a:t>Less than or equal to</a:t>
            </a:r>
          </a:p>
        </p:txBody>
      </p:sp>
    </p:spTree>
    <p:extLst>
      <p:ext uri="{BB962C8B-B14F-4D97-AF65-F5344CB8AC3E}">
        <p14:creationId xmlns:p14="http://schemas.microsoft.com/office/powerpoint/2010/main" val="2174025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4ADC9-5721-6347-9EAE-330C2B904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Nesting Conditionals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698DA-AD74-2DF3-3212-7C2FA2158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797245" cy="4800600"/>
          </a:xfrm>
        </p:spPr>
        <p:txBody>
          <a:bodyPr/>
          <a:lstStyle/>
          <a:p>
            <a:r>
              <a:rPr lang="en-US"/>
              <a:t>Alternative to adding multiple statements in conditional expression</a:t>
            </a:r>
          </a:p>
          <a:p>
            <a:pPr lvl="1"/>
            <a:r>
              <a:rPr lang="en-US"/>
              <a:t>Adds extra functionality</a:t>
            </a:r>
          </a:p>
          <a:p>
            <a:r>
              <a:rPr lang="en-US"/>
              <a:t>Example:</a:t>
            </a:r>
          </a:p>
          <a:p>
            <a:pPr lvl="1"/>
            <a:r>
              <a:rPr lang="en-US"/>
              <a:t>heater_on = 1</a:t>
            </a:r>
          </a:p>
          <a:p>
            <a:pPr lvl="1"/>
            <a:r>
              <a:rPr lang="en-US"/>
              <a:t>pump_on = 1</a:t>
            </a:r>
          </a:p>
          <a:p>
            <a:pPr lvl="1"/>
            <a:r>
              <a:rPr lang="en-US"/>
              <a:t>temp_increasing = True</a:t>
            </a:r>
          </a:p>
          <a:p>
            <a:pPr lvl="1"/>
            <a:r>
              <a:rPr lang="en-US"/>
              <a:t>if heater_on:</a:t>
            </a:r>
          </a:p>
          <a:p>
            <a:pPr lvl="2"/>
            <a:r>
              <a:rPr lang="en-US"/>
              <a:t>temp_increasing = True</a:t>
            </a:r>
          </a:p>
          <a:p>
            <a:pPr lvl="2"/>
            <a:r>
              <a:rPr lang="en-US"/>
              <a:t>if pump_on:</a:t>
            </a:r>
          </a:p>
          <a:p>
            <a:pPr lvl="3"/>
            <a:r>
              <a:rPr lang="en-US"/>
              <a:t>print(“Pump not on”)</a:t>
            </a:r>
          </a:p>
          <a:p>
            <a:pPr lvl="1"/>
            <a:r>
              <a:rPr lang="en-US"/>
              <a:t>else:</a:t>
            </a:r>
          </a:p>
          <a:p>
            <a:pPr lvl="2"/>
            <a:r>
              <a:rPr lang="en-US"/>
              <a:t>temp_increasing = False</a:t>
            </a:r>
          </a:p>
        </p:txBody>
      </p:sp>
      <p:pic>
        <p:nvPicPr>
          <p:cNvPr id="1026" name="Picture 2" descr="Sous Vide Machines | Food Vacuum Sealers | Williams Sonoma">
            <a:extLst>
              <a:ext uri="{FF2B5EF4-FFF2-40B4-BE49-F238E27FC236}">
                <a16:creationId xmlns:a16="http://schemas.microsoft.com/office/drawing/2014/main" id="{FFAF6A1B-14DF-A3AE-C61E-0053706E8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518" y="2945946"/>
            <a:ext cx="3509282" cy="3509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46677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Wisp</vt:lpstr>
      <vt:lpstr>CPSC Intro to CS Conditionals</vt:lpstr>
      <vt:lpstr>PowerPoint Presentation</vt:lpstr>
      <vt:lpstr>Decision Making</vt:lpstr>
      <vt:lpstr>Decision Tree Representation</vt:lpstr>
      <vt:lpstr>Answer: Boolean Questions</vt:lpstr>
      <vt:lpstr>Python’s Primary Decision Tool: if / elif / else</vt:lpstr>
      <vt:lpstr>Example Decision Tree in Python</vt:lpstr>
      <vt:lpstr>Reminder: Boolean Operators</vt:lpstr>
      <vt:lpstr>Nesting Conditionals</vt:lpstr>
      <vt:lpstr>Conditional Expressions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2024-08-13T22:12:17Z</dcterms:created>
  <dcterms:modified xsi:type="dcterms:W3CDTF">2024-08-25T19:52:19Z</dcterms:modified>
</cp:coreProperties>
</file>