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58" r:id="rId6"/>
    <p:sldId id="265" r:id="rId7"/>
    <p:sldId id="266" r:id="rId8"/>
    <p:sldId id="264" r:id="rId9"/>
    <p:sldId id="26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059EA-E3F1-C448-926B-CC7D6C9832E2}" v="3" dt="2024-09-20T16:42:28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ernsen" userId="eb56cb62c1fd8148" providerId="LiveId" clId="{0A2059EA-E3F1-C448-926B-CC7D6C9832E2}"/>
    <pc:docChg chg="undo custSel modSld">
      <pc:chgData name="Samuel Bernsen" userId="eb56cb62c1fd8148" providerId="LiveId" clId="{0A2059EA-E3F1-C448-926B-CC7D6C9832E2}" dt="2024-09-20T16:42:32.459" v="379" actId="20577"/>
      <pc:docMkLst>
        <pc:docMk/>
      </pc:docMkLst>
      <pc:sldChg chg="modSp mod">
        <pc:chgData name="Samuel Bernsen" userId="eb56cb62c1fd8148" providerId="LiveId" clId="{0A2059EA-E3F1-C448-926B-CC7D6C9832E2}" dt="2024-09-16T03:11:52.764" v="25" actId="20577"/>
        <pc:sldMkLst>
          <pc:docMk/>
          <pc:sldMk cId="686479696" sldId="257"/>
        </pc:sldMkLst>
        <pc:spChg chg="mod">
          <ac:chgData name="Samuel Bernsen" userId="eb56cb62c1fd8148" providerId="LiveId" clId="{0A2059EA-E3F1-C448-926B-CC7D6C9832E2}" dt="2024-09-16T03:11:52.764" v="25" actId="20577"/>
          <ac:spMkLst>
            <pc:docMk/>
            <pc:sldMk cId="686479696" sldId="257"/>
            <ac:spMk id="3" creationId="{4C246737-2565-7D01-B76C-87588282EFDE}"/>
          </ac:spMkLst>
        </pc:spChg>
      </pc:sldChg>
      <pc:sldChg chg="modSp mod">
        <pc:chgData name="Samuel Bernsen" userId="eb56cb62c1fd8148" providerId="LiveId" clId="{0A2059EA-E3F1-C448-926B-CC7D6C9832E2}" dt="2024-09-17T18:48:18.344" v="353" actId="20577"/>
        <pc:sldMkLst>
          <pc:docMk/>
          <pc:sldMk cId="2626080064" sldId="260"/>
        </pc:sldMkLst>
        <pc:spChg chg="mod">
          <ac:chgData name="Samuel Bernsen" userId="eb56cb62c1fd8148" providerId="LiveId" clId="{0A2059EA-E3F1-C448-926B-CC7D6C9832E2}" dt="2024-09-17T18:48:18.344" v="353" actId="20577"/>
          <ac:spMkLst>
            <pc:docMk/>
            <pc:sldMk cId="2626080064" sldId="260"/>
            <ac:spMk id="4" creationId="{F242D3D2-4FE2-377C-5C9B-E9291E17A063}"/>
          </ac:spMkLst>
        </pc:spChg>
      </pc:sldChg>
      <pc:sldChg chg="modSp mod">
        <pc:chgData name="Samuel Bernsen" userId="eb56cb62c1fd8148" providerId="LiveId" clId="{0A2059EA-E3F1-C448-926B-CC7D6C9832E2}" dt="2024-09-16T03:13:48.681" v="67" actId="20577"/>
        <pc:sldMkLst>
          <pc:docMk/>
          <pc:sldMk cId="238054321" sldId="265"/>
        </pc:sldMkLst>
        <pc:spChg chg="mod">
          <ac:chgData name="Samuel Bernsen" userId="eb56cb62c1fd8148" providerId="LiveId" clId="{0A2059EA-E3F1-C448-926B-CC7D6C9832E2}" dt="2024-09-16T03:13:48.681" v="67" actId="20577"/>
          <ac:spMkLst>
            <pc:docMk/>
            <pc:sldMk cId="238054321" sldId="265"/>
            <ac:spMk id="10" creationId="{F0694217-D1AA-2110-5434-E9EA950BAE6E}"/>
          </ac:spMkLst>
        </pc:spChg>
      </pc:sldChg>
      <pc:sldChg chg="addSp delSp modSp mod">
        <pc:chgData name="Samuel Bernsen" userId="eb56cb62c1fd8148" providerId="LiveId" clId="{0A2059EA-E3F1-C448-926B-CC7D6C9832E2}" dt="2024-09-20T16:40:31.534" v="361" actId="1076"/>
        <pc:sldMkLst>
          <pc:docMk/>
          <pc:sldMk cId="739524787" sldId="267"/>
        </pc:sldMkLst>
        <pc:spChg chg="add del">
          <ac:chgData name="Samuel Bernsen" userId="eb56cb62c1fd8148" providerId="LiveId" clId="{0A2059EA-E3F1-C448-926B-CC7D6C9832E2}" dt="2024-09-20T16:40:10.646" v="355" actId="22"/>
          <ac:spMkLst>
            <pc:docMk/>
            <pc:sldMk cId="739524787" sldId="267"/>
            <ac:spMk id="5" creationId="{F64C1C3B-9798-C6E1-2869-DFFD44156A71}"/>
          </ac:spMkLst>
        </pc:spChg>
        <pc:spChg chg="mod">
          <ac:chgData name="Samuel Bernsen" userId="eb56cb62c1fd8148" providerId="LiveId" clId="{0A2059EA-E3F1-C448-926B-CC7D6C9832E2}" dt="2024-09-20T16:40:31.534" v="361" actId="1076"/>
          <ac:spMkLst>
            <pc:docMk/>
            <pc:sldMk cId="739524787" sldId="267"/>
            <ac:spMk id="6" creationId="{B70F6392-B110-3F46-3A67-C2412495D2DB}"/>
          </ac:spMkLst>
        </pc:spChg>
        <pc:picChg chg="del">
          <ac:chgData name="Samuel Bernsen" userId="eb56cb62c1fd8148" providerId="LiveId" clId="{0A2059EA-E3F1-C448-926B-CC7D6C9832E2}" dt="2024-09-20T16:40:16.913" v="356" actId="478"/>
          <ac:picMkLst>
            <pc:docMk/>
            <pc:sldMk cId="739524787" sldId="267"/>
            <ac:picMk id="8" creationId="{90D5EF4B-D8A8-60E7-C4D0-962B097BBC56}"/>
          </ac:picMkLst>
        </pc:picChg>
        <pc:picChg chg="add mod">
          <ac:chgData name="Samuel Bernsen" userId="eb56cb62c1fd8148" providerId="LiveId" clId="{0A2059EA-E3F1-C448-926B-CC7D6C9832E2}" dt="2024-09-20T16:40:29.483" v="359" actId="27614"/>
          <ac:picMkLst>
            <pc:docMk/>
            <pc:sldMk cId="739524787" sldId="267"/>
            <ac:picMk id="9" creationId="{30E1DF5F-D12B-46E7-A598-36AC9B1E3830}"/>
          </ac:picMkLst>
        </pc:picChg>
      </pc:sldChg>
      <pc:sldChg chg="addSp delSp modSp mod modNotesTx">
        <pc:chgData name="Samuel Bernsen" userId="eb56cb62c1fd8148" providerId="LiveId" clId="{0A2059EA-E3F1-C448-926B-CC7D6C9832E2}" dt="2024-09-20T16:42:32.459" v="379" actId="20577"/>
        <pc:sldMkLst>
          <pc:docMk/>
          <pc:sldMk cId="2981767587" sldId="268"/>
        </pc:sldMkLst>
        <pc:spChg chg="add del">
          <ac:chgData name="Samuel Bernsen" userId="eb56cb62c1fd8148" providerId="LiveId" clId="{0A2059EA-E3F1-C448-926B-CC7D6C9832E2}" dt="2024-09-20T16:42:20.850" v="365" actId="22"/>
          <ac:spMkLst>
            <pc:docMk/>
            <pc:sldMk cId="2981767587" sldId="268"/>
            <ac:spMk id="6" creationId="{DF68B1E8-A066-D482-7CBE-63D1EF6E9BCC}"/>
          </ac:spMkLst>
        </pc:spChg>
        <pc:spChg chg="add mod">
          <ac:chgData name="Samuel Bernsen" userId="eb56cb62c1fd8148" providerId="LiveId" clId="{0A2059EA-E3F1-C448-926B-CC7D6C9832E2}" dt="2024-09-20T16:42:32.459" v="379" actId="20577"/>
          <ac:spMkLst>
            <pc:docMk/>
            <pc:sldMk cId="2981767587" sldId="268"/>
            <ac:spMk id="9" creationId="{4064B163-09C1-FEB0-904B-87F30CA3EA34}"/>
          </ac:spMkLst>
        </pc:spChg>
        <pc:picChg chg="del">
          <ac:chgData name="Samuel Bernsen" userId="eb56cb62c1fd8148" providerId="LiveId" clId="{0A2059EA-E3F1-C448-926B-CC7D6C9832E2}" dt="2024-09-20T16:41:01.941" v="362" actId="478"/>
          <ac:picMkLst>
            <pc:docMk/>
            <pc:sldMk cId="2981767587" sldId="268"/>
            <ac:picMk id="5" creationId="{E89BEA04-7207-67F0-929E-48C0A26BEB7F}"/>
          </ac:picMkLst>
        </pc:picChg>
        <pc:picChg chg="add mod">
          <ac:chgData name="Samuel Bernsen" userId="eb56cb62c1fd8148" providerId="LiveId" clId="{0A2059EA-E3F1-C448-926B-CC7D6C9832E2}" dt="2024-09-20T16:42:25.490" v="370" actId="1076"/>
          <ac:picMkLst>
            <pc:docMk/>
            <pc:sldMk cId="2981767587" sldId="268"/>
            <ac:picMk id="8" creationId="{2AEA70DD-6F09-54AA-1553-AA3D9900E2D2}"/>
          </ac:picMkLst>
        </pc:picChg>
      </pc:sldChg>
    </pc:docChg>
  </pc:docChgLst>
  <pc:docChgLst>
    <pc:chgData name="Samuel Bernsen" userId="eb56cb62c1fd8148" providerId="LiveId" clId="{74FC1BAD-2C43-9A4B-ADF4-CDFBD19B4511}"/>
    <pc:docChg chg="modSld">
      <pc:chgData name="Samuel Bernsen" userId="eb56cb62c1fd8148" providerId="LiveId" clId="{74FC1BAD-2C43-9A4B-ADF4-CDFBD19B4511}" dt="2024-08-22T03:11:05.447" v="4" actId="20577"/>
      <pc:docMkLst>
        <pc:docMk/>
      </pc:docMkLst>
      <pc:sldChg chg="modSp mod">
        <pc:chgData name="Samuel Bernsen" userId="eb56cb62c1fd8148" providerId="LiveId" clId="{74FC1BAD-2C43-9A4B-ADF4-CDFBD19B4511}" dt="2024-08-22T03:11:05.447" v="4" actId="20577"/>
        <pc:sldMkLst>
          <pc:docMk/>
          <pc:sldMk cId="3334047791" sldId="256"/>
        </pc:sldMkLst>
        <pc:spChg chg="mod">
          <ac:chgData name="Samuel Bernsen" userId="eb56cb62c1fd8148" providerId="LiveId" clId="{74FC1BAD-2C43-9A4B-ADF4-CDFBD19B4511}" dt="2024-08-22T03:11:05.447" v="4" actId="20577"/>
          <ac:spMkLst>
            <pc:docMk/>
            <pc:sldMk cId="3334047791" sldId="256"/>
            <ac:spMk id="2" creationId="{06CAA325-8BAC-1D83-F999-0AF5FDB85F73}"/>
          </ac:spMkLst>
        </pc:spChg>
      </pc:sldChg>
    </pc:docChg>
  </pc:docChgLst>
  <pc:docChgLst>
    <pc:chgData name="Samuel Bernsen" userId="eb56cb62c1fd8148" providerId="LiveId" clId="{F31EF5AB-E1DA-402F-8E95-73304A84F2C9}"/>
    <pc:docChg chg="undo custSel addSld delSld modSld sldOrd">
      <pc:chgData name="Samuel Bernsen" userId="eb56cb62c1fd8148" providerId="LiveId" clId="{F31EF5AB-E1DA-402F-8E95-73304A84F2C9}" dt="2024-08-22T23:31:37.597" v="2433" actId="478"/>
      <pc:docMkLst>
        <pc:docMk/>
      </pc:docMkLst>
      <pc:sldChg chg="modSp new mod">
        <pc:chgData name="Samuel Bernsen" userId="eb56cb62c1fd8148" providerId="LiveId" clId="{F31EF5AB-E1DA-402F-8E95-73304A84F2C9}" dt="2024-08-21T03:24:06.176" v="2418" actId="1076"/>
        <pc:sldMkLst>
          <pc:docMk/>
          <pc:sldMk cId="3334047791" sldId="256"/>
        </pc:sldMkLst>
        <pc:spChg chg="mod">
          <ac:chgData name="Samuel Bernsen" userId="eb56cb62c1fd8148" providerId="LiveId" clId="{F31EF5AB-E1DA-402F-8E95-73304A84F2C9}" dt="2024-08-21T02:10:04.979" v="29" actId="20577"/>
          <ac:spMkLst>
            <pc:docMk/>
            <pc:sldMk cId="3334047791" sldId="256"/>
            <ac:spMk id="2" creationId="{06CAA325-8BAC-1D83-F999-0AF5FDB85F73}"/>
          </ac:spMkLst>
        </pc:spChg>
        <pc:spChg chg="mod">
          <ac:chgData name="Samuel Bernsen" userId="eb56cb62c1fd8148" providerId="LiveId" clId="{F31EF5AB-E1DA-402F-8E95-73304A84F2C9}" dt="2024-08-21T03:24:06.176" v="2418" actId="1076"/>
          <ac:spMkLst>
            <pc:docMk/>
            <pc:sldMk cId="3334047791" sldId="256"/>
            <ac:spMk id="3" creationId="{D8351115-563F-3474-F760-4E6DD3034D1D}"/>
          </ac:spMkLst>
        </pc:spChg>
      </pc:sldChg>
      <pc:sldChg chg="addSp modSp new mod">
        <pc:chgData name="Samuel Bernsen" userId="eb56cb62c1fd8148" providerId="LiveId" clId="{F31EF5AB-E1DA-402F-8E95-73304A84F2C9}" dt="2024-08-21T03:02:38.590" v="2059" actId="207"/>
        <pc:sldMkLst>
          <pc:docMk/>
          <pc:sldMk cId="686479696" sldId="257"/>
        </pc:sldMkLst>
        <pc:spChg chg="mod">
          <ac:chgData name="Samuel Bernsen" userId="eb56cb62c1fd8148" providerId="LiveId" clId="{F31EF5AB-E1DA-402F-8E95-73304A84F2C9}" dt="2024-08-21T02:10:52.243" v="80" actId="20577"/>
          <ac:spMkLst>
            <pc:docMk/>
            <pc:sldMk cId="686479696" sldId="257"/>
            <ac:spMk id="2" creationId="{EAD3C85C-9E97-9DAA-0AD8-FF4E4AA77126}"/>
          </ac:spMkLst>
        </pc:spChg>
        <pc:spChg chg="mod">
          <ac:chgData name="Samuel Bernsen" userId="eb56cb62c1fd8148" providerId="LiveId" clId="{F31EF5AB-E1DA-402F-8E95-73304A84F2C9}" dt="2024-08-21T02:13:08.322" v="295" actId="20577"/>
          <ac:spMkLst>
            <pc:docMk/>
            <pc:sldMk cId="686479696" sldId="257"/>
            <ac:spMk id="3" creationId="{4C246737-2565-7D01-B76C-87588282EFDE}"/>
          </ac:spMkLst>
        </pc:spChg>
        <pc:spChg chg="add mod">
          <ac:chgData name="Samuel Bernsen" userId="eb56cb62c1fd8148" providerId="LiveId" clId="{F31EF5AB-E1DA-402F-8E95-73304A84F2C9}" dt="2024-08-21T03:02:32.509" v="2057" actId="207"/>
          <ac:spMkLst>
            <pc:docMk/>
            <pc:sldMk cId="686479696" sldId="257"/>
            <ac:spMk id="4" creationId="{AFE27AAF-CF65-6274-E9FD-75ADE93EA183}"/>
          </ac:spMkLst>
        </pc:spChg>
        <pc:spChg chg="add mod">
          <ac:chgData name="Samuel Bernsen" userId="eb56cb62c1fd8148" providerId="LiveId" clId="{F31EF5AB-E1DA-402F-8E95-73304A84F2C9}" dt="2024-08-21T03:02:38.590" v="2059" actId="207"/>
          <ac:spMkLst>
            <pc:docMk/>
            <pc:sldMk cId="686479696" sldId="257"/>
            <ac:spMk id="5" creationId="{2D2E2FA2-E306-45B4-D34A-8DA7058F4B07}"/>
          </ac:spMkLst>
        </pc:spChg>
        <pc:spChg chg="add mod">
          <ac:chgData name="Samuel Bernsen" userId="eb56cb62c1fd8148" providerId="LiveId" clId="{F31EF5AB-E1DA-402F-8E95-73304A84F2C9}" dt="2024-08-21T03:02:35.325" v="2058" actId="207"/>
          <ac:spMkLst>
            <pc:docMk/>
            <pc:sldMk cId="686479696" sldId="257"/>
            <ac:spMk id="6" creationId="{494074A8-DCC4-0149-09E7-C3F18B07C8E6}"/>
          </ac:spMkLst>
        </pc:spChg>
        <pc:picChg chg="add mod">
          <ac:chgData name="Samuel Bernsen" userId="eb56cb62c1fd8148" providerId="LiveId" clId="{F31EF5AB-E1DA-402F-8E95-73304A84F2C9}" dt="2024-08-21T03:01:14.588" v="2012" actId="1076"/>
          <ac:picMkLst>
            <pc:docMk/>
            <pc:sldMk cId="686479696" sldId="257"/>
            <ac:picMk id="1026" creationId="{8B99DFA7-6553-B96A-59F8-B743F66C0B00}"/>
          </ac:picMkLst>
        </pc:picChg>
      </pc:sldChg>
      <pc:sldChg chg="modSp new mod">
        <pc:chgData name="Samuel Bernsen" userId="eb56cb62c1fd8148" providerId="LiveId" clId="{F31EF5AB-E1DA-402F-8E95-73304A84F2C9}" dt="2024-08-21T02:57:44.443" v="1798" actId="20577"/>
        <pc:sldMkLst>
          <pc:docMk/>
          <pc:sldMk cId="3773158768" sldId="258"/>
        </pc:sldMkLst>
        <pc:spChg chg="mod">
          <ac:chgData name="Samuel Bernsen" userId="eb56cb62c1fd8148" providerId="LiveId" clId="{F31EF5AB-E1DA-402F-8E95-73304A84F2C9}" dt="2024-08-21T02:12:48.428" v="264" actId="20577"/>
          <ac:spMkLst>
            <pc:docMk/>
            <pc:sldMk cId="3773158768" sldId="258"/>
            <ac:spMk id="2" creationId="{67EEB749-DD7F-6CED-4934-40C3A91C7C9A}"/>
          </ac:spMkLst>
        </pc:spChg>
        <pc:spChg chg="mod">
          <ac:chgData name="Samuel Bernsen" userId="eb56cb62c1fd8148" providerId="LiveId" clId="{F31EF5AB-E1DA-402F-8E95-73304A84F2C9}" dt="2024-08-21T02:57:44.443" v="1798" actId="20577"/>
          <ac:spMkLst>
            <pc:docMk/>
            <pc:sldMk cId="3773158768" sldId="258"/>
            <ac:spMk id="3" creationId="{EBDAE327-96DE-7551-03DD-08C7906D3D42}"/>
          </ac:spMkLst>
        </pc:spChg>
      </pc:sldChg>
      <pc:sldChg chg="modSp new del mod">
        <pc:chgData name="Samuel Bernsen" userId="eb56cb62c1fd8148" providerId="LiveId" clId="{F31EF5AB-E1DA-402F-8E95-73304A84F2C9}" dt="2024-08-21T02:14:13.794" v="339" actId="2696"/>
        <pc:sldMkLst>
          <pc:docMk/>
          <pc:sldMk cId="3836887881" sldId="259"/>
        </pc:sldMkLst>
        <pc:spChg chg="mod">
          <ac:chgData name="Samuel Bernsen" userId="eb56cb62c1fd8148" providerId="LiveId" clId="{F31EF5AB-E1DA-402F-8E95-73304A84F2C9}" dt="2024-08-21T02:13:52.082" v="322" actId="20577"/>
          <ac:spMkLst>
            <pc:docMk/>
            <pc:sldMk cId="3836887881" sldId="259"/>
            <ac:spMk id="2" creationId="{902BF8E6-F665-A3E2-0784-22B05F3AB168}"/>
          </ac:spMkLst>
        </pc:spChg>
        <pc:spChg chg="mod">
          <ac:chgData name="Samuel Bernsen" userId="eb56cb62c1fd8148" providerId="LiveId" clId="{F31EF5AB-E1DA-402F-8E95-73304A84F2C9}" dt="2024-08-21T02:14:03.581" v="336" actId="20577"/>
          <ac:spMkLst>
            <pc:docMk/>
            <pc:sldMk cId="3836887881" sldId="259"/>
            <ac:spMk id="3" creationId="{97031C4C-6856-CC6D-7382-9A49C24F3B76}"/>
          </ac:spMkLst>
        </pc:spChg>
      </pc:sldChg>
      <pc:sldChg chg="addSp modSp new mod">
        <pc:chgData name="Samuel Bernsen" userId="eb56cb62c1fd8148" providerId="LiveId" clId="{F31EF5AB-E1DA-402F-8E95-73304A84F2C9}" dt="2024-08-21T03:02:48.186" v="2061" actId="207"/>
        <pc:sldMkLst>
          <pc:docMk/>
          <pc:sldMk cId="2626080064" sldId="260"/>
        </pc:sldMkLst>
        <pc:spChg chg="mod">
          <ac:chgData name="Samuel Bernsen" userId="eb56cb62c1fd8148" providerId="LiveId" clId="{F31EF5AB-E1DA-402F-8E95-73304A84F2C9}" dt="2024-08-21T02:14:10.896" v="338"/>
          <ac:spMkLst>
            <pc:docMk/>
            <pc:sldMk cId="2626080064" sldId="260"/>
            <ac:spMk id="2" creationId="{4CCDB754-4616-5FB9-F5F3-EAC78F556B80}"/>
          </ac:spMkLst>
        </pc:spChg>
        <pc:spChg chg="mod">
          <ac:chgData name="Samuel Bernsen" userId="eb56cb62c1fd8148" providerId="LiveId" clId="{F31EF5AB-E1DA-402F-8E95-73304A84F2C9}" dt="2024-08-21T02:30:06.683" v="916" actId="20577"/>
          <ac:spMkLst>
            <pc:docMk/>
            <pc:sldMk cId="2626080064" sldId="260"/>
            <ac:spMk id="3" creationId="{BCF9FBAF-9682-21FC-42A9-C889A253844C}"/>
          </ac:spMkLst>
        </pc:spChg>
        <pc:spChg chg="mod">
          <ac:chgData name="Samuel Bernsen" userId="eb56cb62c1fd8148" providerId="LiveId" clId="{F31EF5AB-E1DA-402F-8E95-73304A84F2C9}" dt="2024-08-21T02:35:06.626" v="1122" actId="20577"/>
          <ac:spMkLst>
            <pc:docMk/>
            <pc:sldMk cId="2626080064" sldId="260"/>
            <ac:spMk id="4" creationId="{F242D3D2-4FE2-377C-5C9B-E9291E17A063}"/>
          </ac:spMkLst>
        </pc:spChg>
        <pc:spChg chg="add mod">
          <ac:chgData name="Samuel Bernsen" userId="eb56cb62c1fd8148" providerId="LiveId" clId="{F31EF5AB-E1DA-402F-8E95-73304A84F2C9}" dt="2024-08-21T03:02:48.186" v="2061" actId="207"/>
          <ac:spMkLst>
            <pc:docMk/>
            <pc:sldMk cId="2626080064" sldId="260"/>
            <ac:spMk id="5" creationId="{9A002C06-6D44-C64D-BD59-A3D5D1A6E8F4}"/>
          </ac:spMkLst>
        </pc:spChg>
        <pc:spChg chg="add mod">
          <ac:chgData name="Samuel Bernsen" userId="eb56cb62c1fd8148" providerId="LiveId" clId="{F31EF5AB-E1DA-402F-8E95-73304A84F2C9}" dt="2024-08-21T03:02:43.624" v="2060" actId="207"/>
          <ac:spMkLst>
            <pc:docMk/>
            <pc:sldMk cId="2626080064" sldId="260"/>
            <ac:spMk id="6" creationId="{D6506BFD-3FEA-532B-0696-C626BEB64CD1}"/>
          </ac:spMkLst>
        </pc:spChg>
      </pc:sldChg>
      <pc:sldChg chg="addSp modSp new del mod">
        <pc:chgData name="Samuel Bernsen" userId="eb56cb62c1fd8148" providerId="LiveId" clId="{F31EF5AB-E1DA-402F-8E95-73304A84F2C9}" dt="2024-08-21T02:40:58.076" v="1128" actId="2696"/>
        <pc:sldMkLst>
          <pc:docMk/>
          <pc:sldMk cId="1236479572" sldId="261"/>
        </pc:sldMkLst>
        <pc:picChg chg="add mod">
          <ac:chgData name="Samuel Bernsen" userId="eb56cb62c1fd8148" providerId="LiveId" clId="{F31EF5AB-E1DA-402F-8E95-73304A84F2C9}" dt="2024-08-21T02:40:39.022" v="1124" actId="1076"/>
          <ac:picMkLst>
            <pc:docMk/>
            <pc:sldMk cId="1236479572" sldId="261"/>
            <ac:picMk id="3" creationId="{662DEBC9-5952-22F3-E381-F2408EF3A827}"/>
          </ac:picMkLst>
        </pc:picChg>
      </pc:sldChg>
      <pc:sldChg chg="addSp delSp modSp mod">
        <pc:chgData name="Samuel Bernsen" userId="eb56cb62c1fd8148" providerId="LiveId" clId="{F31EF5AB-E1DA-402F-8E95-73304A84F2C9}" dt="2024-08-21T03:02:58.142" v="2065" actId="207"/>
        <pc:sldMkLst>
          <pc:docMk/>
          <pc:sldMk cId="235876729" sldId="262"/>
        </pc:sldMkLst>
        <pc:spChg chg="mod">
          <ac:chgData name="Samuel Bernsen" userId="eb56cb62c1fd8148" providerId="LiveId" clId="{F31EF5AB-E1DA-402F-8E95-73304A84F2C9}" dt="2024-08-21T02:42:37.875" v="1155" actId="20577"/>
          <ac:spMkLst>
            <pc:docMk/>
            <pc:sldMk cId="235876729" sldId="262"/>
            <ac:spMk id="2" creationId="{4CCDB754-4616-5FB9-F5F3-EAC78F556B80}"/>
          </ac:spMkLst>
        </pc:spChg>
        <pc:spChg chg="del">
          <ac:chgData name="Samuel Bernsen" userId="eb56cb62c1fd8148" providerId="LiveId" clId="{F31EF5AB-E1DA-402F-8E95-73304A84F2C9}" dt="2024-08-21T02:41:12.796" v="1133" actId="478"/>
          <ac:spMkLst>
            <pc:docMk/>
            <pc:sldMk cId="235876729" sldId="262"/>
            <ac:spMk id="3" creationId="{BCF9FBAF-9682-21FC-42A9-C889A253844C}"/>
          </ac:spMkLst>
        </pc:spChg>
        <pc:spChg chg="del mod">
          <ac:chgData name="Samuel Bernsen" userId="eb56cb62c1fd8148" providerId="LiveId" clId="{F31EF5AB-E1DA-402F-8E95-73304A84F2C9}" dt="2024-08-21T02:40:54.646" v="1127" actId="478"/>
          <ac:spMkLst>
            <pc:docMk/>
            <pc:sldMk cId="235876729" sldId="262"/>
            <ac:spMk id="4" creationId="{F242D3D2-4FE2-377C-5C9B-E9291E17A063}"/>
          </ac:spMkLst>
        </pc:spChg>
        <pc:spChg chg="mod">
          <ac:chgData name="Samuel Bernsen" userId="eb56cb62c1fd8148" providerId="LiveId" clId="{F31EF5AB-E1DA-402F-8E95-73304A84F2C9}" dt="2024-08-21T03:02:58.142" v="2065" actId="207"/>
          <ac:spMkLst>
            <pc:docMk/>
            <pc:sldMk cId="235876729" sldId="262"/>
            <ac:spMk id="5" creationId="{9A002C06-6D44-C64D-BD59-A3D5D1A6E8F4}"/>
          </ac:spMkLst>
        </pc:spChg>
        <pc:spChg chg="del">
          <ac:chgData name="Samuel Bernsen" userId="eb56cb62c1fd8148" providerId="LiveId" clId="{F31EF5AB-E1DA-402F-8E95-73304A84F2C9}" dt="2024-08-21T02:40:52.658" v="1125" actId="478"/>
          <ac:spMkLst>
            <pc:docMk/>
            <pc:sldMk cId="235876729" sldId="262"/>
            <ac:spMk id="6" creationId="{D6506BFD-3FEA-532B-0696-C626BEB64CD1}"/>
          </ac:spMkLst>
        </pc:spChg>
        <pc:spChg chg="add del mod">
          <ac:chgData name="Samuel Bernsen" userId="eb56cb62c1fd8148" providerId="LiveId" clId="{F31EF5AB-E1DA-402F-8E95-73304A84F2C9}" dt="2024-08-21T02:41:09.787" v="1131" actId="478"/>
          <ac:spMkLst>
            <pc:docMk/>
            <pc:sldMk cId="235876729" sldId="262"/>
            <ac:spMk id="8" creationId="{997DA6C3-1D7B-80DB-A54B-15F44EEB1CCD}"/>
          </ac:spMkLst>
        </pc:spChg>
        <pc:spChg chg="add mod">
          <ac:chgData name="Samuel Bernsen" userId="eb56cb62c1fd8148" providerId="LiveId" clId="{F31EF5AB-E1DA-402F-8E95-73304A84F2C9}" dt="2024-08-21T03:02:53.511" v="2063"/>
          <ac:spMkLst>
            <pc:docMk/>
            <pc:sldMk cId="235876729" sldId="262"/>
            <ac:spMk id="10" creationId="{3843856E-7DD4-50FB-316D-E8B7A250420F}"/>
          </ac:spMkLst>
        </pc:spChg>
        <pc:spChg chg="add del mod">
          <ac:chgData name="Samuel Bernsen" userId="eb56cb62c1fd8148" providerId="LiveId" clId="{F31EF5AB-E1DA-402F-8E95-73304A84F2C9}" dt="2024-08-21T02:41:14.707" v="1134" actId="478"/>
          <ac:spMkLst>
            <pc:docMk/>
            <pc:sldMk cId="235876729" sldId="262"/>
            <ac:spMk id="12" creationId="{394478D5-7146-44A0-CC37-13E608A68B96}"/>
          </ac:spMkLst>
        </pc:spChg>
        <pc:picChg chg="add del mod">
          <ac:chgData name="Samuel Bernsen" userId="eb56cb62c1fd8148" providerId="LiveId" clId="{F31EF5AB-E1DA-402F-8E95-73304A84F2C9}" dt="2024-08-21T02:41:39.026" v="1136" actId="478"/>
          <ac:picMkLst>
            <pc:docMk/>
            <pc:sldMk cId="235876729" sldId="262"/>
            <ac:picMk id="9" creationId="{5801004E-4732-0280-0938-AEAB257E85F4}"/>
          </ac:picMkLst>
        </pc:picChg>
        <pc:picChg chg="add mod">
          <ac:chgData name="Samuel Bernsen" userId="eb56cb62c1fd8148" providerId="LiveId" clId="{F31EF5AB-E1DA-402F-8E95-73304A84F2C9}" dt="2024-08-21T02:41:54.196" v="1142" actId="1076"/>
          <ac:picMkLst>
            <pc:docMk/>
            <pc:sldMk cId="235876729" sldId="262"/>
            <ac:picMk id="14" creationId="{023F29EB-847D-5973-45C2-47022ABE1E35}"/>
          </ac:picMkLst>
        </pc:picChg>
        <pc:picChg chg="add mod">
          <ac:chgData name="Samuel Bernsen" userId="eb56cb62c1fd8148" providerId="LiveId" clId="{F31EF5AB-E1DA-402F-8E95-73304A84F2C9}" dt="2024-08-21T02:42:35.200" v="1146" actId="1076"/>
          <ac:picMkLst>
            <pc:docMk/>
            <pc:sldMk cId="235876729" sldId="262"/>
            <ac:picMk id="16" creationId="{2377EAAE-3926-C94D-DA3D-31CA875B629E}"/>
          </ac:picMkLst>
        </pc:picChg>
      </pc:sldChg>
      <pc:sldChg chg="addSp delSp modSp new mod">
        <pc:chgData name="Samuel Bernsen" userId="eb56cb62c1fd8148" providerId="LiveId" clId="{F31EF5AB-E1DA-402F-8E95-73304A84F2C9}" dt="2024-08-21T03:03:14.788" v="2070" actId="207"/>
        <pc:sldMkLst>
          <pc:docMk/>
          <pc:sldMk cId="3423408028" sldId="263"/>
        </pc:sldMkLst>
        <pc:spChg chg="mod">
          <ac:chgData name="Samuel Bernsen" userId="eb56cb62c1fd8148" providerId="LiveId" clId="{F31EF5AB-E1DA-402F-8E95-73304A84F2C9}" dt="2024-08-21T02:43:36.042" v="1211" actId="20577"/>
          <ac:spMkLst>
            <pc:docMk/>
            <pc:sldMk cId="3423408028" sldId="263"/>
            <ac:spMk id="2" creationId="{0B424CDB-7903-D106-235A-719FAF7E470F}"/>
          </ac:spMkLst>
        </pc:spChg>
        <pc:spChg chg="add del mod">
          <ac:chgData name="Samuel Bernsen" userId="eb56cb62c1fd8148" providerId="LiveId" clId="{F31EF5AB-E1DA-402F-8E95-73304A84F2C9}" dt="2024-08-21T03:03:14.788" v="2070" actId="207"/>
          <ac:spMkLst>
            <pc:docMk/>
            <pc:sldMk cId="3423408028" sldId="263"/>
            <ac:spMk id="3" creationId="{2980E05C-4871-D0BE-5BC7-E9F7ED465ACE}"/>
          </ac:spMkLst>
        </pc:spChg>
      </pc:sldChg>
      <pc:sldChg chg="addSp modSp new mod">
        <pc:chgData name="Samuel Bernsen" userId="eb56cb62c1fd8148" providerId="LiveId" clId="{F31EF5AB-E1DA-402F-8E95-73304A84F2C9}" dt="2024-08-21T03:03:09.150" v="2069" actId="207"/>
        <pc:sldMkLst>
          <pc:docMk/>
          <pc:sldMk cId="3209607195" sldId="264"/>
        </pc:sldMkLst>
        <pc:spChg chg="mod">
          <ac:chgData name="Samuel Bernsen" userId="eb56cb62c1fd8148" providerId="LiveId" clId="{F31EF5AB-E1DA-402F-8E95-73304A84F2C9}" dt="2024-08-21T02:44:33.011" v="1300" actId="20577"/>
          <ac:spMkLst>
            <pc:docMk/>
            <pc:sldMk cId="3209607195" sldId="264"/>
            <ac:spMk id="2" creationId="{7CC7C4B9-C5EC-79B6-F06F-CB7785A150D1}"/>
          </ac:spMkLst>
        </pc:spChg>
        <pc:spChg chg="mod">
          <ac:chgData name="Samuel Bernsen" userId="eb56cb62c1fd8148" providerId="LiveId" clId="{F31EF5AB-E1DA-402F-8E95-73304A84F2C9}" dt="2024-08-21T02:48:11.765" v="1486" actId="1076"/>
          <ac:spMkLst>
            <pc:docMk/>
            <pc:sldMk cId="3209607195" sldId="264"/>
            <ac:spMk id="3" creationId="{81D384A2-4897-C85B-A8C4-3BBAF4FBD724}"/>
          </ac:spMkLst>
        </pc:spChg>
        <pc:spChg chg="add mod">
          <ac:chgData name="Samuel Bernsen" userId="eb56cb62c1fd8148" providerId="LiveId" clId="{F31EF5AB-E1DA-402F-8E95-73304A84F2C9}" dt="2024-08-21T03:03:09.150" v="2069" actId="207"/>
          <ac:spMkLst>
            <pc:docMk/>
            <pc:sldMk cId="3209607195" sldId="264"/>
            <ac:spMk id="4" creationId="{F47CE307-A6B6-530A-456B-8826435975FA}"/>
          </ac:spMkLst>
        </pc:spChg>
        <pc:spChg chg="add mod">
          <ac:chgData name="Samuel Bernsen" userId="eb56cb62c1fd8148" providerId="LiveId" clId="{F31EF5AB-E1DA-402F-8E95-73304A84F2C9}" dt="2024-08-21T02:48:13.397" v="1487" actId="1076"/>
          <ac:spMkLst>
            <pc:docMk/>
            <pc:sldMk cId="3209607195" sldId="264"/>
            <ac:spMk id="5" creationId="{4B6A38F1-B816-B672-37A1-16166A1D8E4C}"/>
          </ac:spMkLst>
        </pc:spChg>
        <pc:spChg chg="add mod">
          <ac:chgData name="Samuel Bernsen" userId="eb56cb62c1fd8148" providerId="LiveId" clId="{F31EF5AB-E1DA-402F-8E95-73304A84F2C9}" dt="2024-08-21T02:48:15.715" v="1488" actId="1076"/>
          <ac:spMkLst>
            <pc:docMk/>
            <pc:sldMk cId="3209607195" sldId="264"/>
            <ac:spMk id="6" creationId="{8B1B2F4A-045F-DFBD-6C5E-DD86FDD9866F}"/>
          </ac:spMkLst>
        </pc:spChg>
        <pc:spChg chg="add mod">
          <ac:chgData name="Samuel Bernsen" userId="eb56cb62c1fd8148" providerId="LiveId" clId="{F31EF5AB-E1DA-402F-8E95-73304A84F2C9}" dt="2024-08-21T02:48:20.821" v="1489" actId="1076"/>
          <ac:spMkLst>
            <pc:docMk/>
            <pc:sldMk cId="3209607195" sldId="264"/>
            <ac:spMk id="7" creationId="{C4FD65AA-A7A2-7FDF-A124-F22A306A02B7}"/>
          </ac:spMkLst>
        </pc:spChg>
        <pc:spChg chg="add mod">
          <ac:chgData name="Samuel Bernsen" userId="eb56cb62c1fd8148" providerId="LiveId" clId="{F31EF5AB-E1DA-402F-8E95-73304A84F2C9}" dt="2024-08-21T02:48:37.891" v="1515" actId="1035"/>
          <ac:spMkLst>
            <pc:docMk/>
            <pc:sldMk cId="3209607195" sldId="264"/>
            <ac:spMk id="8" creationId="{ABEC9DA6-BABA-167D-A5E7-FFA0456118EA}"/>
          </ac:spMkLst>
        </pc:spChg>
      </pc:sldChg>
      <pc:sldChg chg="addSp delSp modSp new mod ord">
        <pc:chgData name="Samuel Bernsen" userId="eb56cb62c1fd8148" providerId="LiveId" clId="{F31EF5AB-E1DA-402F-8E95-73304A84F2C9}" dt="2024-08-21T03:03:02.916" v="2067"/>
        <pc:sldMkLst>
          <pc:docMk/>
          <pc:sldMk cId="238054321" sldId="265"/>
        </pc:sldMkLst>
        <pc:spChg chg="mod">
          <ac:chgData name="Samuel Bernsen" userId="eb56cb62c1fd8148" providerId="LiveId" clId="{F31EF5AB-E1DA-402F-8E95-73304A84F2C9}" dt="2024-08-21T02:57:13.442" v="1684" actId="20577"/>
          <ac:spMkLst>
            <pc:docMk/>
            <pc:sldMk cId="238054321" sldId="265"/>
            <ac:spMk id="2" creationId="{F551D7DD-2B96-6843-FCAC-D43776FC3438}"/>
          </ac:spMkLst>
        </pc:spChg>
        <pc:spChg chg="del">
          <ac:chgData name="Samuel Bernsen" userId="eb56cb62c1fd8148" providerId="LiveId" clId="{F31EF5AB-E1DA-402F-8E95-73304A84F2C9}" dt="2024-08-21T02:48:59.306" v="1551" actId="478"/>
          <ac:spMkLst>
            <pc:docMk/>
            <pc:sldMk cId="238054321" sldId="265"/>
            <ac:spMk id="3" creationId="{5E9A1970-557E-3966-5E48-AC4319A70933}"/>
          </ac:spMkLst>
        </pc:spChg>
        <pc:spChg chg="add mod">
          <ac:chgData name="Samuel Bernsen" userId="eb56cb62c1fd8148" providerId="LiveId" clId="{F31EF5AB-E1DA-402F-8E95-73304A84F2C9}" dt="2024-08-21T03:03:02.916" v="2067"/>
          <ac:spMkLst>
            <pc:docMk/>
            <pc:sldMk cId="238054321" sldId="265"/>
            <ac:spMk id="10" creationId="{F0694217-D1AA-2110-5434-E9EA950BAE6E}"/>
          </ac:spMkLst>
        </pc:spChg>
        <pc:picChg chg="add del mod">
          <ac:chgData name="Samuel Bernsen" userId="eb56cb62c1fd8148" providerId="LiveId" clId="{F31EF5AB-E1DA-402F-8E95-73304A84F2C9}" dt="2024-08-21T02:54:57.674" v="1578" actId="478"/>
          <ac:picMkLst>
            <pc:docMk/>
            <pc:sldMk cId="238054321" sldId="265"/>
            <ac:picMk id="5" creationId="{58C64D7F-952E-CB29-CD4D-9B2356F0A1B7}"/>
          </ac:picMkLst>
        </pc:picChg>
        <pc:picChg chg="add del mod">
          <ac:chgData name="Samuel Bernsen" userId="eb56cb62c1fd8148" providerId="LiveId" clId="{F31EF5AB-E1DA-402F-8E95-73304A84F2C9}" dt="2024-08-21T02:55:09.834" v="1585" actId="478"/>
          <ac:picMkLst>
            <pc:docMk/>
            <pc:sldMk cId="238054321" sldId="265"/>
            <ac:picMk id="7" creationId="{055F105C-03C7-4EE2-3182-5F990EB98678}"/>
          </ac:picMkLst>
        </pc:picChg>
        <pc:picChg chg="add mod">
          <ac:chgData name="Samuel Bernsen" userId="eb56cb62c1fd8148" providerId="LiveId" clId="{F31EF5AB-E1DA-402F-8E95-73304A84F2C9}" dt="2024-08-21T02:57:15.975" v="1685" actId="1076"/>
          <ac:picMkLst>
            <pc:docMk/>
            <pc:sldMk cId="238054321" sldId="265"/>
            <ac:picMk id="9" creationId="{8FAF6390-6905-CBD5-A5DA-E196A3A1301E}"/>
          </ac:picMkLst>
        </pc:picChg>
      </pc:sldChg>
      <pc:sldChg chg="new del">
        <pc:chgData name="Samuel Bernsen" userId="eb56cb62c1fd8148" providerId="LiveId" clId="{F31EF5AB-E1DA-402F-8E95-73304A84F2C9}" dt="2024-08-21T02:56:09.078" v="1625" actId="2696"/>
        <pc:sldMkLst>
          <pc:docMk/>
          <pc:sldMk cId="3028659078" sldId="266"/>
        </pc:sldMkLst>
      </pc:sldChg>
      <pc:sldChg chg="addSp modSp new mod ord">
        <pc:chgData name="Samuel Bernsen" userId="eb56cb62c1fd8148" providerId="LiveId" clId="{F31EF5AB-E1DA-402F-8E95-73304A84F2C9}" dt="2024-08-21T02:56:54.455" v="1640"/>
        <pc:sldMkLst>
          <pc:docMk/>
          <pc:sldMk cId="3131992554" sldId="266"/>
        </pc:sldMkLst>
        <pc:spChg chg="mod">
          <ac:chgData name="Samuel Bernsen" userId="eb56cb62c1fd8148" providerId="LiveId" clId="{F31EF5AB-E1DA-402F-8E95-73304A84F2C9}" dt="2024-08-21T02:56:15.163" v="1634" actId="20577"/>
          <ac:spMkLst>
            <pc:docMk/>
            <pc:sldMk cId="3131992554" sldId="266"/>
            <ac:spMk id="2" creationId="{C83866F3-EEB0-6F0F-510E-FC64BF4CF5E5}"/>
          </ac:spMkLst>
        </pc:spChg>
        <pc:picChg chg="add mod">
          <ac:chgData name="Samuel Bernsen" userId="eb56cb62c1fd8148" providerId="LiveId" clId="{F31EF5AB-E1DA-402F-8E95-73304A84F2C9}" dt="2024-08-21T02:56:27.737" v="1636" actId="1076"/>
          <ac:picMkLst>
            <pc:docMk/>
            <pc:sldMk cId="3131992554" sldId="266"/>
            <ac:picMk id="4" creationId="{B816CFF3-AB7C-D881-9FD5-2F7552FBBBCE}"/>
          </ac:picMkLst>
        </pc:picChg>
      </pc:sldChg>
      <pc:sldChg chg="addSp delSp modSp new mod">
        <pc:chgData name="Samuel Bernsen" userId="eb56cb62c1fd8148" providerId="LiveId" clId="{F31EF5AB-E1DA-402F-8E95-73304A84F2C9}" dt="2024-08-21T03:14:05.291" v="2290" actId="1076"/>
        <pc:sldMkLst>
          <pc:docMk/>
          <pc:sldMk cId="739524787" sldId="267"/>
        </pc:sldMkLst>
        <pc:spChg chg="mod">
          <ac:chgData name="Samuel Bernsen" userId="eb56cb62c1fd8148" providerId="LiveId" clId="{F31EF5AB-E1DA-402F-8E95-73304A84F2C9}" dt="2024-08-21T02:58:36.258" v="1823" actId="20577"/>
          <ac:spMkLst>
            <pc:docMk/>
            <pc:sldMk cId="739524787" sldId="267"/>
            <ac:spMk id="2" creationId="{B424A3DF-DA74-CB73-2752-8642FE2C6E0D}"/>
          </ac:spMkLst>
        </pc:spChg>
        <pc:spChg chg="mod">
          <ac:chgData name="Samuel Bernsen" userId="eb56cb62c1fd8148" providerId="LiveId" clId="{F31EF5AB-E1DA-402F-8E95-73304A84F2C9}" dt="2024-08-21T03:00:07.482" v="1942" actId="20577"/>
          <ac:spMkLst>
            <pc:docMk/>
            <pc:sldMk cId="739524787" sldId="267"/>
            <ac:spMk id="3" creationId="{F16C9548-A88D-76C3-AB6A-5704EA84D620}"/>
          </ac:spMkLst>
        </pc:spChg>
        <pc:spChg chg="add mod">
          <ac:chgData name="Samuel Bernsen" userId="eb56cb62c1fd8148" providerId="LiveId" clId="{F31EF5AB-E1DA-402F-8E95-73304A84F2C9}" dt="2024-08-21T03:05:45.591" v="2092" actId="207"/>
          <ac:spMkLst>
            <pc:docMk/>
            <pc:sldMk cId="739524787" sldId="267"/>
            <ac:spMk id="6" creationId="{B70F6392-B110-3F46-3A67-C2412495D2DB}"/>
          </ac:spMkLst>
        </pc:spChg>
        <pc:picChg chg="add del mod">
          <ac:chgData name="Samuel Bernsen" userId="eb56cb62c1fd8148" providerId="LiveId" clId="{F31EF5AB-E1DA-402F-8E95-73304A84F2C9}" dt="2024-08-21T03:13:30.546" v="2284" actId="478"/>
          <ac:picMkLst>
            <pc:docMk/>
            <pc:sldMk cId="739524787" sldId="267"/>
            <ac:picMk id="5" creationId="{10949822-FA86-4243-2207-C6134EC70052}"/>
          </ac:picMkLst>
        </pc:picChg>
        <pc:picChg chg="add mod">
          <ac:chgData name="Samuel Bernsen" userId="eb56cb62c1fd8148" providerId="LiveId" clId="{F31EF5AB-E1DA-402F-8E95-73304A84F2C9}" dt="2024-08-21T03:14:05.291" v="2290" actId="1076"/>
          <ac:picMkLst>
            <pc:docMk/>
            <pc:sldMk cId="739524787" sldId="267"/>
            <ac:picMk id="8" creationId="{90D5EF4B-D8A8-60E7-C4D0-962B097BBC56}"/>
          </ac:picMkLst>
        </pc:picChg>
      </pc:sldChg>
      <pc:sldChg chg="addSp delSp modSp new del mod">
        <pc:chgData name="Samuel Bernsen" userId="eb56cb62c1fd8148" providerId="LiveId" clId="{F31EF5AB-E1DA-402F-8E95-73304A84F2C9}" dt="2024-08-21T03:01:11.986" v="2011" actId="2696"/>
        <pc:sldMkLst>
          <pc:docMk/>
          <pc:sldMk cId="543045966" sldId="268"/>
        </pc:sldMkLst>
        <pc:spChg chg="mod">
          <ac:chgData name="Samuel Bernsen" userId="eb56cb62c1fd8148" providerId="LiveId" clId="{F31EF5AB-E1DA-402F-8E95-73304A84F2C9}" dt="2024-08-21T03:00:26.410" v="1949" actId="20577"/>
          <ac:spMkLst>
            <pc:docMk/>
            <pc:sldMk cId="543045966" sldId="268"/>
            <ac:spMk id="2" creationId="{98CC80A7-256A-9334-D75B-D39511D9E995}"/>
          </ac:spMkLst>
        </pc:spChg>
        <pc:spChg chg="add del mod">
          <ac:chgData name="Samuel Bernsen" userId="eb56cb62c1fd8148" providerId="LiveId" clId="{F31EF5AB-E1DA-402F-8E95-73304A84F2C9}" dt="2024-08-21T03:01:09.850" v="2010" actId="478"/>
          <ac:spMkLst>
            <pc:docMk/>
            <pc:sldMk cId="543045966" sldId="268"/>
            <ac:spMk id="3" creationId="{59030627-7277-1DD6-6E70-71AF6527D5A0}"/>
          </ac:spMkLst>
        </pc:spChg>
      </pc:sldChg>
      <pc:sldChg chg="addSp delSp modSp new mod setBg setClrOvrMap">
        <pc:chgData name="Samuel Bernsen" userId="eb56cb62c1fd8148" providerId="LiveId" clId="{F31EF5AB-E1DA-402F-8E95-73304A84F2C9}" dt="2024-08-21T03:22:42.847" v="2302" actId="1076"/>
        <pc:sldMkLst>
          <pc:docMk/>
          <pc:sldMk cId="2981767587" sldId="268"/>
        </pc:sldMkLst>
        <pc:spChg chg="mod">
          <ac:chgData name="Samuel Bernsen" userId="eb56cb62c1fd8148" providerId="LiveId" clId="{F31EF5AB-E1DA-402F-8E95-73304A84F2C9}" dt="2024-08-21T03:22:26.051" v="2297" actId="26606"/>
          <ac:spMkLst>
            <pc:docMk/>
            <pc:sldMk cId="2981767587" sldId="268"/>
            <ac:spMk id="2" creationId="{DA4E265D-49A1-2422-7311-9F7B642BA857}"/>
          </ac:spMkLst>
        </pc:spChg>
        <pc:spChg chg="mod">
          <ac:chgData name="Samuel Bernsen" userId="eb56cb62c1fd8148" providerId="LiveId" clId="{F31EF5AB-E1DA-402F-8E95-73304A84F2C9}" dt="2024-08-21T03:22:26.051" v="2297" actId="26606"/>
          <ac:spMkLst>
            <pc:docMk/>
            <pc:sldMk cId="2981767587" sldId="268"/>
            <ac:spMk id="3" creationId="{6AA08096-76C3-E019-39EE-841CB843C373}"/>
          </ac:spMkLst>
        </pc:spChg>
        <pc:spChg chg="add del">
          <ac:chgData name="Samuel Bernsen" userId="eb56cb62c1fd8148" providerId="LiveId" clId="{F31EF5AB-E1DA-402F-8E95-73304A84F2C9}" dt="2024-08-21T03:22:26.051" v="2297" actId="26606"/>
          <ac:spMkLst>
            <pc:docMk/>
            <pc:sldMk cId="2981767587" sldId="268"/>
            <ac:spMk id="7" creationId="{95CB840F-8E41-4CA5-B79B-25CC80AD234A}"/>
          </ac:spMkLst>
        </pc:spChg>
        <pc:picChg chg="add mod">
          <ac:chgData name="Samuel Bernsen" userId="eb56cb62c1fd8148" providerId="LiveId" clId="{F31EF5AB-E1DA-402F-8E95-73304A84F2C9}" dt="2024-08-21T03:22:42.847" v="2302" actId="1076"/>
          <ac:picMkLst>
            <pc:docMk/>
            <pc:sldMk cId="2981767587" sldId="268"/>
            <ac:picMk id="5" creationId="{E89BEA04-7207-67F0-929E-48C0A26BEB7F}"/>
          </ac:picMkLst>
        </pc:picChg>
        <pc:picChg chg="add del">
          <ac:chgData name="Samuel Bernsen" userId="eb56cb62c1fd8148" providerId="LiveId" clId="{F31EF5AB-E1DA-402F-8E95-73304A84F2C9}" dt="2024-08-21T03:22:21.333" v="2295" actId="26606"/>
          <ac:picMkLst>
            <pc:docMk/>
            <pc:sldMk cId="2981767587" sldId="268"/>
            <ac:picMk id="10" creationId="{B536FA4E-0152-4E27-91DA-0FC22D1846BB}"/>
          </ac:picMkLst>
        </pc:picChg>
      </pc:sldChg>
      <pc:sldChg chg="delSp modSp new mod">
        <pc:chgData name="Samuel Bernsen" userId="eb56cb62c1fd8148" providerId="LiveId" clId="{F31EF5AB-E1DA-402F-8E95-73304A84F2C9}" dt="2024-08-22T23:31:37.597" v="2433" actId="478"/>
        <pc:sldMkLst>
          <pc:docMk/>
          <pc:sldMk cId="3912693963" sldId="269"/>
        </pc:sldMkLst>
        <pc:spChg chg="mod">
          <ac:chgData name="Samuel Bernsen" userId="eb56cb62c1fd8148" providerId="LiveId" clId="{F31EF5AB-E1DA-402F-8E95-73304A84F2C9}" dt="2024-08-22T23:31:35.837" v="2432" actId="20577"/>
          <ac:spMkLst>
            <pc:docMk/>
            <pc:sldMk cId="3912693963" sldId="269"/>
            <ac:spMk id="2" creationId="{B03A2A3A-02CC-314D-6A21-130E2D8B94A7}"/>
          </ac:spMkLst>
        </pc:spChg>
        <pc:spChg chg="del">
          <ac:chgData name="Samuel Bernsen" userId="eb56cb62c1fd8148" providerId="LiveId" clId="{F31EF5AB-E1DA-402F-8E95-73304A84F2C9}" dt="2024-08-22T23:31:37.597" v="2433" actId="478"/>
          <ac:spMkLst>
            <pc:docMk/>
            <pc:sldMk cId="3912693963" sldId="269"/>
            <ac:spMk id="3" creationId="{DFE11687-8A33-4638-C165-7FFADAE21D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DA631-02A8-F34D-9D63-CF953E49994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CF6BB-A9AE-7F4B-874F-615F0446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CF6BB-A9AE-7F4B-874F-615F0446B5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56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2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93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4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9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9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20420F-43D2-4DB1-8D8F-2D00B8C9271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11952D6-8F8F-4B44-A658-BAAF23FB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8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A325-8BAC-1D83-F999-0AF5FDB85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CPSC 230: Intro </a:t>
            </a:r>
            <a:r>
              <a:rPr lang="en-US" dirty="0"/>
              <a:t>to CS</a:t>
            </a:r>
            <a:br>
              <a:rPr lang="en-US" dirty="0"/>
            </a:br>
            <a:r>
              <a:rPr lang="en-US" dirty="0"/>
              <a:t>While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51115-563F-3474-F760-4E6DD3034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076322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What are they?</a:t>
            </a:r>
          </a:p>
          <a:p>
            <a:r>
              <a:rPr lang="en-US" dirty="0"/>
              <a:t>How do you use them?</a:t>
            </a:r>
          </a:p>
          <a:p>
            <a:r>
              <a:rPr lang="en-US" dirty="0"/>
              <a:t>Control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A3DF-DA74-CB73-2752-8642FE2C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Break</a:t>
            </a:r>
            <a:r>
              <a:rPr lang="en-US" dirty="0"/>
              <a:t> keyword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9548-A88D-76C3-AB6A-5704EA84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 exits the current loop regardless of the expression</a:t>
            </a:r>
          </a:p>
          <a:p>
            <a:pPr lvl="1"/>
            <a:r>
              <a:rPr lang="en-US" dirty="0"/>
              <a:t>Even skips the </a:t>
            </a:r>
            <a:r>
              <a:rPr lang="en-US" i="1" dirty="0"/>
              <a:t>else</a:t>
            </a:r>
            <a:r>
              <a:rPr lang="en-US" dirty="0"/>
              <a:t> part of the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F6392-B110-3F46-3A67-C2412495D2DB}"/>
              </a:ext>
            </a:extLst>
          </p:cNvPr>
          <p:cNvSpPr txBox="1"/>
          <p:nvPr/>
        </p:nvSpPr>
        <p:spPr>
          <a:xfrm>
            <a:off x="7100326" y="4288716"/>
            <a:ext cx="286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Adapted from </a:t>
            </a:r>
            <a:r>
              <a:rPr lang="en-US" sz="1400" dirty="0" err="1">
                <a:solidFill>
                  <a:schemeClr val="tx2"/>
                </a:solidFill>
              </a:rPr>
              <a:t>GeeksforGeeks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9" name="Picture 8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30E1DF5F-D12B-46E7-A598-36AC9B1E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78" y="2977243"/>
            <a:ext cx="5067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2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265D-49A1-2422-7311-9F7B642B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Continue </a:t>
            </a:r>
            <a:r>
              <a:rPr lang="en-US"/>
              <a:t>keyword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8096-76C3-E019-39EE-841CB843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Brings execution control to the beginning of the loop</a:t>
            </a:r>
          </a:p>
          <a:p>
            <a:pPr lvl="1"/>
            <a:r>
              <a:rPr lang="en-US" dirty="0"/>
              <a:t>i.e. </a:t>
            </a:r>
            <a:r>
              <a:rPr lang="en-US" i="1" dirty="0"/>
              <a:t>continue</a:t>
            </a:r>
            <a:r>
              <a:rPr lang="en-US" dirty="0"/>
              <a:t> exits from the current iteration of the loop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AEA70DD-6F09-54AA-1553-AA3D9900E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37" y="2984500"/>
            <a:ext cx="4597400" cy="326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64B163-09C1-FEB0-904B-87F30CA3EA34}"/>
              </a:ext>
            </a:extLst>
          </p:cNvPr>
          <p:cNvSpPr txBox="1"/>
          <p:nvPr/>
        </p:nvSpPr>
        <p:spPr>
          <a:xfrm>
            <a:off x="7100326" y="4288716"/>
            <a:ext cx="286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Source: </a:t>
            </a:r>
            <a:r>
              <a:rPr lang="en-US" sz="1400" dirty="0" err="1">
                <a:solidFill>
                  <a:schemeClr val="tx2"/>
                </a:solidFill>
              </a:rPr>
              <a:t>GeeksforGeeks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2A3A-02CC-314D-6A21-130E2D8B9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</p:spTree>
    <p:extLst>
      <p:ext uri="{BB962C8B-B14F-4D97-AF65-F5344CB8AC3E}">
        <p14:creationId xmlns:p14="http://schemas.microsoft.com/office/powerpoint/2010/main" val="391269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C85C-9E97-9DAA-0AD8-FF4E4AA7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6737-2565-7D01-B76C-87588282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of statements to be repeated</a:t>
            </a:r>
          </a:p>
          <a:p>
            <a:r>
              <a:rPr lang="en-US" dirty="0"/>
              <a:t>Number of times usually indeterminate – indefinite iteration</a:t>
            </a:r>
          </a:p>
          <a:p>
            <a:pPr lvl="1"/>
            <a:r>
              <a:rPr lang="en-US" dirty="0"/>
              <a:t>Runs until a given condition is met (the expression is false)</a:t>
            </a:r>
          </a:p>
          <a:p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8B99DFA7-6553-B96A-59F8-B743F66C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9" y="3229031"/>
            <a:ext cx="5122747" cy="31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E27AAF-CF65-6274-E9FD-75ADE93EA183}"/>
              </a:ext>
            </a:extLst>
          </p:cNvPr>
          <p:cNvSpPr txBox="1"/>
          <p:nvPr/>
        </p:nvSpPr>
        <p:spPr>
          <a:xfrm>
            <a:off x="1561971" y="6550223"/>
            <a:ext cx="286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Source: </a:t>
            </a:r>
            <a:r>
              <a:rPr lang="en-US" sz="1400" dirty="0" err="1">
                <a:solidFill>
                  <a:schemeClr val="tx2"/>
                </a:solidFill>
              </a:rPr>
              <a:t>GeeksforGeeks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E2FA2-E306-45B4-D34A-8DA7058F4B07}"/>
              </a:ext>
            </a:extLst>
          </p:cNvPr>
          <p:cNvSpPr txBox="1"/>
          <p:nvPr/>
        </p:nvSpPr>
        <p:spPr>
          <a:xfrm>
            <a:off x="7304808" y="4411395"/>
            <a:ext cx="4346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do something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074A8-DCC4-0149-09E7-C3F18B07C8E6}"/>
              </a:ext>
            </a:extLst>
          </p:cNvPr>
          <p:cNvSpPr txBox="1"/>
          <p:nvPr/>
        </p:nvSpPr>
        <p:spPr>
          <a:xfrm>
            <a:off x="8040768" y="3302333"/>
            <a:ext cx="202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68647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B754-4616-5FB9-F5F3-EAC78F55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to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FBAF-9682-21FC-42A9-C889A253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449422"/>
            <a:ext cx="5060497" cy="4058750"/>
          </a:xfrm>
        </p:spPr>
        <p:txBody>
          <a:bodyPr/>
          <a:lstStyle/>
          <a:p>
            <a:r>
              <a:rPr lang="en-US" dirty="0"/>
              <a:t>Execute once</a:t>
            </a:r>
          </a:p>
          <a:p>
            <a:r>
              <a:rPr lang="en-US" dirty="0"/>
              <a:t>Multiple keywords:</a:t>
            </a:r>
          </a:p>
          <a:p>
            <a:pPr lvl="1"/>
            <a:r>
              <a:rPr lang="en-US" i="1" dirty="0"/>
              <a:t>if</a:t>
            </a:r>
          </a:p>
          <a:p>
            <a:pPr lvl="1"/>
            <a:r>
              <a:rPr lang="en-US" i="1" dirty="0" err="1"/>
              <a:t>elif</a:t>
            </a:r>
            <a:endParaRPr lang="en-US" i="1" dirty="0"/>
          </a:p>
          <a:p>
            <a:pPr lvl="1"/>
            <a:r>
              <a:rPr lang="en-US" i="1" dirty="0"/>
              <a:t>else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 finished, execution resumes with code after conditional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Nesting is allowed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2D3D2-4FE2-377C-5C9B-E9291E17A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2449422"/>
            <a:ext cx="5064665" cy="4058751"/>
          </a:xfrm>
        </p:spPr>
        <p:txBody>
          <a:bodyPr/>
          <a:lstStyle/>
          <a:p>
            <a:r>
              <a:rPr lang="en-US" dirty="0"/>
              <a:t>Execute until condition met</a:t>
            </a:r>
          </a:p>
          <a:p>
            <a:r>
              <a:rPr lang="en-US" dirty="0"/>
              <a:t>One (</a:t>
            </a:r>
            <a:r>
              <a:rPr lang="en-US" dirty="0" err="1"/>
              <a:t>ish</a:t>
            </a:r>
            <a:r>
              <a:rPr lang="en-US" dirty="0"/>
              <a:t>) keyword:</a:t>
            </a:r>
          </a:p>
          <a:p>
            <a:pPr lvl="1"/>
            <a:r>
              <a:rPr lang="en-US" i="1" dirty="0"/>
              <a:t>while</a:t>
            </a:r>
          </a:p>
          <a:p>
            <a:pPr lvl="1"/>
            <a:r>
              <a:rPr lang="en-US" dirty="0"/>
              <a:t>no need for </a:t>
            </a:r>
            <a:r>
              <a:rPr lang="en-US" i="1" dirty="0"/>
              <a:t>else</a:t>
            </a:r>
          </a:p>
          <a:p>
            <a:pPr lvl="2"/>
            <a:r>
              <a:rPr lang="en-US" dirty="0"/>
              <a:t>Optional, however</a:t>
            </a:r>
          </a:p>
          <a:p>
            <a:pPr lvl="1"/>
            <a:endParaRPr lang="en-US" i="1" dirty="0"/>
          </a:p>
          <a:p>
            <a:r>
              <a:rPr lang="en-US" dirty="0"/>
              <a:t>Once finished, execution resumes with code after loop</a:t>
            </a:r>
          </a:p>
          <a:p>
            <a:r>
              <a:rPr lang="en-US" dirty="0"/>
              <a:t>Nesting is allowed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02C06-6D44-C64D-BD59-A3D5D1A6E8F4}"/>
              </a:ext>
            </a:extLst>
          </p:cNvPr>
          <p:cNvSpPr txBox="1"/>
          <p:nvPr/>
        </p:nvSpPr>
        <p:spPr>
          <a:xfrm>
            <a:off x="6102860" y="1968237"/>
            <a:ext cx="526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While 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06BFD-3FEA-532B-0696-C626BEB64CD1}"/>
              </a:ext>
            </a:extLst>
          </p:cNvPr>
          <p:cNvSpPr txBox="1"/>
          <p:nvPr/>
        </p:nvSpPr>
        <p:spPr>
          <a:xfrm>
            <a:off x="811679" y="1965144"/>
            <a:ext cx="526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262608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B754-4616-5FB9-F5F3-EAC78F55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to Conditionals: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02C06-6D44-C64D-BD59-A3D5D1A6E8F4}"/>
              </a:ext>
            </a:extLst>
          </p:cNvPr>
          <p:cNvSpPr txBox="1"/>
          <p:nvPr/>
        </p:nvSpPr>
        <p:spPr>
          <a:xfrm>
            <a:off x="6102860" y="1968237"/>
            <a:ext cx="526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Loops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3856E-7DD4-50FB-316D-E8B7A250420F}"/>
              </a:ext>
            </a:extLst>
          </p:cNvPr>
          <p:cNvSpPr txBox="1"/>
          <p:nvPr/>
        </p:nvSpPr>
        <p:spPr>
          <a:xfrm>
            <a:off x="811679" y="1965144"/>
            <a:ext cx="526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3F29EB-847D-5973-45C2-47022ABE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332" y="2745353"/>
            <a:ext cx="3454268" cy="3634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77EAAE-3926-C94D-DA3D-31CA875B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44" y="3429000"/>
            <a:ext cx="4096213" cy="16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B749-DD7F-6CED-4934-40C3A91C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E327-96DE-7551-03DD-08C7906D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en-US" dirty="0"/>
              <a:t>Repeating an operation or a block until a condition is met</a:t>
            </a:r>
          </a:p>
          <a:p>
            <a:pPr lvl="1"/>
            <a:r>
              <a:rPr lang="en-US" dirty="0"/>
              <a:t>Note: this runs an indeterminate number of times unless modeled like a for loop</a:t>
            </a:r>
          </a:p>
          <a:p>
            <a:pPr lvl="2"/>
            <a:r>
              <a:rPr lang="en-US" dirty="0"/>
              <a:t>More on that later</a:t>
            </a:r>
          </a:p>
          <a:p>
            <a:r>
              <a:rPr lang="en-US" dirty="0"/>
              <a:t>When you feel like they are useful!</a:t>
            </a:r>
          </a:p>
          <a:p>
            <a:pPr lvl="1"/>
            <a:r>
              <a:rPr lang="en-US" dirty="0"/>
              <a:t>You learn the constructs and apply them as you see fit</a:t>
            </a:r>
          </a:p>
        </p:txBody>
      </p:sp>
    </p:spTree>
    <p:extLst>
      <p:ext uri="{BB962C8B-B14F-4D97-AF65-F5344CB8AC3E}">
        <p14:creationId xmlns:p14="http://schemas.microsoft.com/office/powerpoint/2010/main" val="377315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D7DD-2B96-6843-FCAC-D43776FC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F6390-6905-CBD5-A5DA-E196A3A13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20" y="2451916"/>
            <a:ext cx="5823420" cy="1954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94217-D1AA-2110-5434-E9EA950BAE6E}"/>
              </a:ext>
            </a:extLst>
          </p:cNvPr>
          <p:cNvSpPr txBox="1"/>
          <p:nvPr/>
        </p:nvSpPr>
        <p:spPr>
          <a:xfrm>
            <a:off x="3615839" y="5253380"/>
            <a:ext cx="496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will the output be, assuming the user enters 2024 ?</a:t>
            </a:r>
          </a:p>
        </p:txBody>
      </p:sp>
    </p:spTree>
    <p:extLst>
      <p:ext uri="{BB962C8B-B14F-4D97-AF65-F5344CB8AC3E}">
        <p14:creationId xmlns:p14="http://schemas.microsoft.com/office/powerpoint/2010/main" val="23805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66F3-EEB0-6F0F-510E-FC64BF4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6CFF3-AB7C-D881-9FD5-2F7552FB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12" y="1665668"/>
            <a:ext cx="37152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9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C4B9-C5EC-79B6-F06F-CB7785A1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84A2-4897-C85B-A8C4-3BBAF4FBD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3715"/>
            <a:ext cx="3657600" cy="667850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sz="3200" dirty="0"/>
              <a:t>No update condition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CE307-A6B6-530A-456B-8826435975FA}"/>
              </a:ext>
            </a:extLst>
          </p:cNvPr>
          <p:cNvSpPr txBox="1"/>
          <p:nvPr/>
        </p:nvSpPr>
        <p:spPr>
          <a:xfrm>
            <a:off x="4261876" y="167176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Infinite Loops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B6A38F1-B816-B672-37A1-16166A1D8E4C}"/>
              </a:ext>
            </a:extLst>
          </p:cNvPr>
          <p:cNvSpPr/>
          <p:nvPr/>
        </p:nvSpPr>
        <p:spPr>
          <a:xfrm rot="2497122">
            <a:off x="3396447" y="3106282"/>
            <a:ext cx="1934312" cy="645435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1B2F4A-045F-DFBD-6C5E-DD86FDD9866F}"/>
              </a:ext>
            </a:extLst>
          </p:cNvPr>
          <p:cNvSpPr txBox="1">
            <a:spLocks/>
          </p:cNvSpPr>
          <p:nvPr/>
        </p:nvSpPr>
        <p:spPr>
          <a:xfrm>
            <a:off x="3521939" y="4209773"/>
            <a:ext cx="4125770" cy="8090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3200" dirty="0"/>
              <a:t>Impossible to exit loop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4FD65AA-A7A2-7FDF-A124-F22A306A02B7}"/>
              </a:ext>
            </a:extLst>
          </p:cNvPr>
          <p:cNvSpPr/>
          <p:nvPr/>
        </p:nvSpPr>
        <p:spPr>
          <a:xfrm rot="2497122">
            <a:off x="7206448" y="5110672"/>
            <a:ext cx="1934312" cy="645435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EC9DA6-BABA-167D-A5E7-FFA0456118EA}"/>
              </a:ext>
            </a:extLst>
          </p:cNvPr>
          <p:cNvSpPr txBox="1">
            <a:spLocks/>
          </p:cNvSpPr>
          <p:nvPr/>
        </p:nvSpPr>
        <p:spPr>
          <a:xfrm>
            <a:off x="7961040" y="6177133"/>
            <a:ext cx="4125770" cy="8090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3200" dirty="0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320960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4CDB-7903-D106-235A-719FAF7E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within While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0E05C-4871-D0BE-5BC7-E9F7ED46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274" y="3839260"/>
            <a:ext cx="9590550" cy="1507054"/>
          </a:xfrm>
        </p:spPr>
        <p:txBody>
          <a:bodyPr>
            <a:normAutofit/>
          </a:bodyPr>
          <a:lstStyle/>
          <a:p>
            <a:r>
              <a:rPr lang="en-US" sz="2800" i="1" dirty="0">
                <a:solidFill>
                  <a:schemeClr val="tx2"/>
                </a:solidFill>
              </a:rPr>
              <a:t>Break</a:t>
            </a:r>
          </a:p>
          <a:p>
            <a:r>
              <a:rPr lang="en-US" sz="2800" i="1" dirty="0">
                <a:solidFill>
                  <a:schemeClr val="tx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423408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2656</TotalTime>
  <Words>265</Words>
  <Application>Microsoft Macintosh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Calisto MT</vt:lpstr>
      <vt:lpstr>Wingdings 2</vt:lpstr>
      <vt:lpstr>Slate</vt:lpstr>
      <vt:lpstr>CPSC 230: Intro to CS While Loops</vt:lpstr>
      <vt:lpstr>What Are They?</vt:lpstr>
      <vt:lpstr>Similarity to Conditionals</vt:lpstr>
      <vt:lpstr>Similarity to Conditionals: Example</vt:lpstr>
      <vt:lpstr>When to Use Them</vt:lpstr>
      <vt:lpstr>Question</vt:lpstr>
      <vt:lpstr>Output</vt:lpstr>
      <vt:lpstr>Caution!!</vt:lpstr>
      <vt:lpstr>Control Statements within While Loops</vt:lpstr>
      <vt:lpstr>Break keyword</vt:lpstr>
      <vt:lpstr>Continue keyword</vt:lpstr>
      <vt:lpstr>Classwork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Bernsen</dc:creator>
  <cp:lastModifiedBy>Samuel Bernsen</cp:lastModifiedBy>
  <cp:revision>1</cp:revision>
  <dcterms:created xsi:type="dcterms:W3CDTF">2024-08-21T02:09:20Z</dcterms:created>
  <dcterms:modified xsi:type="dcterms:W3CDTF">2024-09-20T16:42:37Z</dcterms:modified>
</cp:coreProperties>
</file>