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44C1F-2B7C-854A-9BD3-4F79A91C02BC}" v="2" dt="2024-09-03T21:52:01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Windows Live" clId="Web-{C095822C-EDB9-4E38-86A0-2DF6C0131BEC}"/>
    <pc:docChg chg="modSld">
      <pc:chgData name="Samuel Bernsen" userId="eb56cb62c1fd8148" providerId="Windows Live" clId="Web-{C095822C-EDB9-4E38-86A0-2DF6C0131BEC}" dt="2024-08-24T01:29:50.833" v="2" actId="20577"/>
      <pc:docMkLst>
        <pc:docMk/>
      </pc:docMkLst>
      <pc:sldChg chg="modSp">
        <pc:chgData name="Samuel Bernsen" userId="eb56cb62c1fd8148" providerId="Windows Live" clId="Web-{C095822C-EDB9-4E38-86A0-2DF6C0131BEC}" dt="2024-08-24T01:29:50.833" v="2" actId="20577"/>
        <pc:sldMkLst>
          <pc:docMk/>
          <pc:sldMk cId="1770031435" sldId="266"/>
        </pc:sldMkLst>
        <pc:spChg chg="mod">
          <ac:chgData name="Samuel Bernsen" userId="eb56cb62c1fd8148" providerId="Windows Live" clId="Web-{C095822C-EDB9-4E38-86A0-2DF6C0131BEC}" dt="2024-08-24T01:29:50.833" v="2" actId="20577"/>
          <ac:spMkLst>
            <pc:docMk/>
            <pc:sldMk cId="1770031435" sldId="266"/>
            <ac:spMk id="3" creationId="{7C495259-11EB-DE77-5097-217B7F5AD216}"/>
          </ac:spMkLst>
        </pc:spChg>
      </pc:sldChg>
    </pc:docChg>
  </pc:docChgLst>
  <pc:docChgLst>
    <pc:chgData name="Samuel Bernsen" userId="eb56cb62c1fd8148" providerId="LiveId" clId="{65D427F5-853B-964A-9019-53E053501AC9}"/>
    <pc:docChg chg="undo custSel addSld delSld modSld sldOrd">
      <pc:chgData name="Samuel Bernsen" userId="eb56cb62c1fd8148" providerId="LiveId" clId="{65D427F5-853B-964A-9019-53E053501AC9}" dt="2024-08-22T04:59:12.642" v="3392" actId="1036"/>
      <pc:docMkLst>
        <pc:docMk/>
      </pc:docMkLst>
      <pc:sldChg chg="addSp modSp mod">
        <pc:chgData name="Samuel Bernsen" userId="eb56cb62c1fd8148" providerId="LiveId" clId="{65D427F5-853B-964A-9019-53E053501AC9}" dt="2024-08-22T04:59:01.775" v="3388" actId="1076"/>
        <pc:sldMkLst>
          <pc:docMk/>
          <pc:sldMk cId="4263101130" sldId="258"/>
        </pc:sldMkLst>
        <pc:spChg chg="mod">
          <ac:chgData name="Samuel Bernsen" userId="eb56cb62c1fd8148" providerId="LiveId" clId="{65D427F5-853B-964A-9019-53E053501AC9}" dt="2024-08-22T04:58:56.895" v="3386" actId="20577"/>
          <ac:spMkLst>
            <pc:docMk/>
            <pc:sldMk cId="4263101130" sldId="258"/>
            <ac:spMk id="3" creationId="{EAB7E38A-BD9E-5FD8-A18E-D8561773390A}"/>
          </ac:spMkLst>
        </pc:spChg>
        <pc:picChg chg="add mod">
          <ac:chgData name="Samuel Bernsen" userId="eb56cb62c1fd8148" providerId="LiveId" clId="{65D427F5-853B-964A-9019-53E053501AC9}" dt="2024-08-22T04:59:01.775" v="3388" actId="1076"/>
          <ac:picMkLst>
            <pc:docMk/>
            <pc:sldMk cId="4263101130" sldId="258"/>
            <ac:picMk id="5" creationId="{8504F53D-BB49-F54F-74AD-E4EA4590B5A5}"/>
          </ac:picMkLst>
        </pc:picChg>
      </pc:sldChg>
      <pc:sldChg chg="addSp delSp modSp new mod">
        <pc:chgData name="Samuel Bernsen" userId="eb56cb62c1fd8148" providerId="LiveId" clId="{65D427F5-853B-964A-9019-53E053501AC9}" dt="2024-08-22T04:59:12.642" v="3392" actId="1036"/>
        <pc:sldMkLst>
          <pc:docMk/>
          <pc:sldMk cId="1787279993" sldId="259"/>
        </pc:sldMkLst>
        <pc:spChg chg="mod">
          <ac:chgData name="Samuel Bernsen" userId="eb56cb62c1fd8148" providerId="LiveId" clId="{65D427F5-853B-964A-9019-53E053501AC9}" dt="2024-08-22T03:34:15.792" v="146" actId="20577"/>
          <ac:spMkLst>
            <pc:docMk/>
            <pc:sldMk cId="1787279993" sldId="259"/>
            <ac:spMk id="2" creationId="{FEC6C294-E477-C4A6-8DC6-CD59147E9D6B}"/>
          </ac:spMkLst>
        </pc:spChg>
        <pc:spChg chg="mod">
          <ac:chgData name="Samuel Bernsen" userId="eb56cb62c1fd8148" providerId="LiveId" clId="{65D427F5-853B-964A-9019-53E053501AC9}" dt="2024-08-22T03:35:07.949" v="223" actId="20577"/>
          <ac:spMkLst>
            <pc:docMk/>
            <pc:sldMk cId="1787279993" sldId="259"/>
            <ac:spMk id="3" creationId="{300DB8CC-9329-A27F-A7FB-921CBEA17001}"/>
          </ac:spMkLst>
        </pc:spChg>
        <pc:picChg chg="add del mod">
          <ac:chgData name="Samuel Bernsen" userId="eb56cb62c1fd8148" providerId="LiveId" clId="{65D427F5-853B-964A-9019-53E053501AC9}" dt="2024-08-22T03:38:16.994" v="227" actId="478"/>
          <ac:picMkLst>
            <pc:docMk/>
            <pc:sldMk cId="1787279993" sldId="259"/>
            <ac:picMk id="5" creationId="{CDA8485F-E007-F683-4CC4-6C77225A9C2F}"/>
          </ac:picMkLst>
        </pc:picChg>
        <pc:picChg chg="add mod">
          <ac:chgData name="Samuel Bernsen" userId="eb56cb62c1fd8148" providerId="LiveId" clId="{65D427F5-853B-964A-9019-53E053501AC9}" dt="2024-08-22T04:59:12.642" v="3392" actId="1036"/>
          <ac:picMkLst>
            <pc:docMk/>
            <pc:sldMk cId="1787279993" sldId="259"/>
            <ac:picMk id="7" creationId="{5B3C802C-BB8B-1C01-A40F-69F60E80D88A}"/>
          </ac:picMkLst>
        </pc:picChg>
        <pc:picChg chg="add mod">
          <ac:chgData name="Samuel Bernsen" userId="eb56cb62c1fd8148" providerId="LiveId" clId="{65D427F5-853B-964A-9019-53E053501AC9}" dt="2024-08-22T04:59:10.265" v="3389" actId="1076"/>
          <ac:picMkLst>
            <pc:docMk/>
            <pc:sldMk cId="1787279993" sldId="259"/>
            <ac:picMk id="9" creationId="{0A3DD56A-FCC6-D86E-F17E-8EC86E12F978}"/>
          </ac:picMkLst>
        </pc:picChg>
      </pc:sldChg>
      <pc:sldChg chg="addSp delSp modSp new mod">
        <pc:chgData name="Samuel Bernsen" userId="eb56cb62c1fd8148" providerId="LiveId" clId="{65D427F5-853B-964A-9019-53E053501AC9}" dt="2024-08-22T03:48:17.320" v="514" actId="1076"/>
        <pc:sldMkLst>
          <pc:docMk/>
          <pc:sldMk cId="4024168702" sldId="260"/>
        </pc:sldMkLst>
        <pc:spChg chg="mod">
          <ac:chgData name="Samuel Bernsen" userId="eb56cb62c1fd8148" providerId="LiveId" clId="{65D427F5-853B-964A-9019-53E053501AC9}" dt="2024-08-22T03:39:53.812" v="245" actId="20577"/>
          <ac:spMkLst>
            <pc:docMk/>
            <pc:sldMk cId="4024168702" sldId="260"/>
            <ac:spMk id="2" creationId="{0144310C-0A96-C9C2-AE58-BFCC6CD6888F}"/>
          </ac:spMkLst>
        </pc:spChg>
        <pc:spChg chg="mod">
          <ac:chgData name="Samuel Bernsen" userId="eb56cb62c1fd8148" providerId="LiveId" clId="{65D427F5-853B-964A-9019-53E053501AC9}" dt="2024-08-22T03:42:49.212" v="498" actId="20577"/>
          <ac:spMkLst>
            <pc:docMk/>
            <pc:sldMk cId="4024168702" sldId="260"/>
            <ac:spMk id="3" creationId="{86445929-764B-4D91-6955-CC76437B3449}"/>
          </ac:spMkLst>
        </pc:spChg>
        <pc:picChg chg="add mod">
          <ac:chgData name="Samuel Bernsen" userId="eb56cb62c1fd8148" providerId="LiveId" clId="{65D427F5-853B-964A-9019-53E053501AC9}" dt="2024-08-22T03:47:18.173" v="505" actId="1076"/>
          <ac:picMkLst>
            <pc:docMk/>
            <pc:sldMk cId="4024168702" sldId="260"/>
            <ac:picMk id="5" creationId="{FEA60D9E-AEBF-E198-EAFA-5C14275E6E6C}"/>
          </ac:picMkLst>
        </pc:picChg>
        <pc:picChg chg="add del mod">
          <ac:chgData name="Samuel Bernsen" userId="eb56cb62c1fd8148" providerId="LiveId" clId="{65D427F5-853B-964A-9019-53E053501AC9}" dt="2024-08-22T03:47:38.300" v="509" actId="478"/>
          <ac:picMkLst>
            <pc:docMk/>
            <pc:sldMk cId="4024168702" sldId="260"/>
            <ac:picMk id="7" creationId="{71D2B766-CBD1-BD36-BCD9-B4C7E2D50D8B}"/>
          </ac:picMkLst>
        </pc:picChg>
        <pc:picChg chg="add mod">
          <ac:chgData name="Samuel Bernsen" userId="eb56cb62c1fd8148" providerId="LiveId" clId="{65D427F5-853B-964A-9019-53E053501AC9}" dt="2024-08-22T03:48:17.320" v="514" actId="1076"/>
          <ac:picMkLst>
            <pc:docMk/>
            <pc:sldMk cId="4024168702" sldId="260"/>
            <ac:picMk id="9" creationId="{FEC169A1-AAAA-D60D-4BBD-5B0BEEA7F630}"/>
          </ac:picMkLst>
        </pc:picChg>
      </pc:sldChg>
      <pc:sldChg chg="addSp delSp modSp new mod setBg">
        <pc:chgData name="Samuel Bernsen" userId="eb56cb62c1fd8148" providerId="LiveId" clId="{65D427F5-853B-964A-9019-53E053501AC9}" dt="2024-08-22T04:08:16.651" v="713" actId="1076"/>
        <pc:sldMkLst>
          <pc:docMk/>
          <pc:sldMk cId="777214039" sldId="261"/>
        </pc:sldMkLst>
        <pc:spChg chg="mod">
          <ac:chgData name="Samuel Bernsen" userId="eb56cb62c1fd8148" providerId="LiveId" clId="{65D427F5-853B-964A-9019-53E053501AC9}" dt="2024-08-22T04:07:07.658" v="697" actId="26606"/>
          <ac:spMkLst>
            <pc:docMk/>
            <pc:sldMk cId="777214039" sldId="261"/>
            <ac:spMk id="2" creationId="{BD592CBD-1F42-E894-67CF-E53954840EAE}"/>
          </ac:spMkLst>
        </pc:spChg>
        <pc:spChg chg="mod">
          <ac:chgData name="Samuel Bernsen" userId="eb56cb62c1fd8148" providerId="LiveId" clId="{65D427F5-853B-964A-9019-53E053501AC9}" dt="2024-08-22T04:07:07.658" v="697" actId="26606"/>
          <ac:spMkLst>
            <pc:docMk/>
            <pc:sldMk cId="777214039" sldId="261"/>
            <ac:spMk id="3" creationId="{0AAC1000-740E-5DDF-9868-2BF9DB7668AC}"/>
          </ac:spMkLst>
        </pc:spChg>
        <pc:spChg chg="add del">
          <ac:chgData name="Samuel Bernsen" userId="eb56cb62c1fd8148" providerId="LiveId" clId="{65D427F5-853B-964A-9019-53E053501AC9}" dt="2024-08-22T04:07:07.658" v="697" actId="26606"/>
          <ac:spMkLst>
            <pc:docMk/>
            <pc:sldMk cId="777214039" sldId="261"/>
            <ac:spMk id="10" creationId="{6E3254AE-C4CD-426D-A6E8-7FA13B0F889C}"/>
          </ac:spMkLst>
        </pc:spChg>
        <pc:picChg chg="add mod ord">
          <ac:chgData name="Samuel Bernsen" userId="eb56cb62c1fd8148" providerId="LiveId" clId="{65D427F5-853B-964A-9019-53E053501AC9}" dt="2024-08-22T04:08:12.966" v="711" actId="1076"/>
          <ac:picMkLst>
            <pc:docMk/>
            <pc:sldMk cId="777214039" sldId="261"/>
            <ac:picMk id="5" creationId="{3D0E21EA-39B3-39A4-5071-0EF6C897E837}"/>
          </ac:picMkLst>
        </pc:picChg>
        <pc:picChg chg="add del mod">
          <ac:chgData name="Samuel Bernsen" userId="eb56cb62c1fd8148" providerId="LiveId" clId="{65D427F5-853B-964A-9019-53E053501AC9}" dt="2024-08-22T04:07:35.983" v="706" actId="478"/>
          <ac:picMkLst>
            <pc:docMk/>
            <pc:sldMk cId="777214039" sldId="261"/>
            <ac:picMk id="7" creationId="{6FC8D016-E9FC-5150-F300-493735A7F40D}"/>
          </ac:picMkLst>
        </pc:picChg>
        <pc:picChg chg="add mod">
          <ac:chgData name="Samuel Bernsen" userId="eb56cb62c1fd8148" providerId="LiveId" clId="{65D427F5-853B-964A-9019-53E053501AC9}" dt="2024-08-22T04:08:16.651" v="713" actId="1076"/>
          <ac:picMkLst>
            <pc:docMk/>
            <pc:sldMk cId="777214039" sldId="261"/>
            <ac:picMk id="9" creationId="{26653A6E-6096-DF60-3046-2EC148FA84F3}"/>
          </ac:picMkLst>
        </pc:picChg>
        <pc:picChg chg="add del">
          <ac:chgData name="Samuel Bernsen" userId="eb56cb62c1fd8148" providerId="LiveId" clId="{65D427F5-853B-964A-9019-53E053501AC9}" dt="2024-08-22T04:07:07.658" v="697" actId="26606"/>
          <ac:picMkLst>
            <pc:docMk/>
            <pc:sldMk cId="777214039" sldId="261"/>
            <ac:picMk id="12" creationId="{F5C53434-A0C7-4A81-8EB0-D460DAD9BB65}"/>
          </ac:picMkLst>
        </pc:picChg>
      </pc:sldChg>
      <pc:sldChg chg="addSp modSp new mod">
        <pc:chgData name="Samuel Bernsen" userId="eb56cb62c1fd8148" providerId="LiveId" clId="{65D427F5-853B-964A-9019-53E053501AC9}" dt="2024-08-22T04:22:28.839" v="1062" actId="14100"/>
        <pc:sldMkLst>
          <pc:docMk/>
          <pc:sldMk cId="1024378038" sldId="262"/>
        </pc:sldMkLst>
        <pc:spChg chg="mod">
          <ac:chgData name="Samuel Bernsen" userId="eb56cb62c1fd8148" providerId="LiveId" clId="{65D427F5-853B-964A-9019-53E053501AC9}" dt="2024-08-22T04:11:11.022" v="727" actId="20577"/>
          <ac:spMkLst>
            <pc:docMk/>
            <pc:sldMk cId="1024378038" sldId="262"/>
            <ac:spMk id="2" creationId="{6CEC4200-6A3E-8C4C-5614-969ABF1E566D}"/>
          </ac:spMkLst>
        </pc:spChg>
        <pc:spChg chg="mod">
          <ac:chgData name="Samuel Bernsen" userId="eb56cb62c1fd8148" providerId="LiveId" clId="{65D427F5-853B-964A-9019-53E053501AC9}" dt="2024-08-22T04:19:57.305" v="1050" actId="20577"/>
          <ac:spMkLst>
            <pc:docMk/>
            <pc:sldMk cId="1024378038" sldId="262"/>
            <ac:spMk id="3" creationId="{277AFF66-4BFB-945A-1C67-13E6FA82FB65}"/>
          </ac:spMkLst>
        </pc:spChg>
        <pc:picChg chg="add mod">
          <ac:chgData name="Samuel Bernsen" userId="eb56cb62c1fd8148" providerId="LiveId" clId="{65D427F5-853B-964A-9019-53E053501AC9}" dt="2024-08-22T04:22:14.988" v="1061" actId="1076"/>
          <ac:picMkLst>
            <pc:docMk/>
            <pc:sldMk cId="1024378038" sldId="262"/>
            <ac:picMk id="5" creationId="{EDC8B7D8-B4C3-1859-6EF1-5E63B1843B16}"/>
          </ac:picMkLst>
        </pc:picChg>
        <pc:picChg chg="add mod">
          <ac:chgData name="Samuel Bernsen" userId="eb56cb62c1fd8148" providerId="LiveId" clId="{65D427F5-853B-964A-9019-53E053501AC9}" dt="2024-08-22T04:22:28.839" v="1062" actId="14100"/>
          <ac:picMkLst>
            <pc:docMk/>
            <pc:sldMk cId="1024378038" sldId="262"/>
            <ac:picMk id="7" creationId="{7ED72EF0-E072-0862-F3A2-FE4C3379FEC3}"/>
          </ac:picMkLst>
        </pc:picChg>
      </pc:sldChg>
      <pc:sldChg chg="modSp new mod">
        <pc:chgData name="Samuel Bernsen" userId="eb56cb62c1fd8148" providerId="LiveId" clId="{65D427F5-853B-964A-9019-53E053501AC9}" dt="2024-08-22T04:28:41.887" v="1532" actId="20577"/>
        <pc:sldMkLst>
          <pc:docMk/>
          <pc:sldMk cId="2443653266" sldId="263"/>
        </pc:sldMkLst>
        <pc:spChg chg="mod">
          <ac:chgData name="Samuel Bernsen" userId="eb56cb62c1fd8148" providerId="LiveId" clId="{65D427F5-853B-964A-9019-53E053501AC9}" dt="2024-08-22T04:23:23.348" v="1082" actId="20577"/>
          <ac:spMkLst>
            <pc:docMk/>
            <pc:sldMk cId="2443653266" sldId="263"/>
            <ac:spMk id="2" creationId="{2287303B-DCA6-643A-0933-C05A8ADB9564}"/>
          </ac:spMkLst>
        </pc:spChg>
        <pc:spChg chg="mod">
          <ac:chgData name="Samuel Bernsen" userId="eb56cb62c1fd8148" providerId="LiveId" clId="{65D427F5-853B-964A-9019-53E053501AC9}" dt="2024-08-22T04:28:41.887" v="1532" actId="20577"/>
          <ac:spMkLst>
            <pc:docMk/>
            <pc:sldMk cId="2443653266" sldId="263"/>
            <ac:spMk id="3" creationId="{EA80F5ED-7BA9-AE7F-ACB6-E70F661F3E23}"/>
          </ac:spMkLst>
        </pc:spChg>
      </pc:sldChg>
      <pc:sldChg chg="modSp new mod">
        <pc:chgData name="Samuel Bernsen" userId="eb56cb62c1fd8148" providerId="LiveId" clId="{65D427F5-853B-964A-9019-53E053501AC9}" dt="2024-08-22T04:30:26.985" v="1689" actId="20577"/>
        <pc:sldMkLst>
          <pc:docMk/>
          <pc:sldMk cId="1244031952" sldId="264"/>
        </pc:sldMkLst>
        <pc:spChg chg="mod">
          <ac:chgData name="Samuel Bernsen" userId="eb56cb62c1fd8148" providerId="LiveId" clId="{65D427F5-853B-964A-9019-53E053501AC9}" dt="2024-08-22T04:29:31.653" v="1553" actId="20577"/>
          <ac:spMkLst>
            <pc:docMk/>
            <pc:sldMk cId="1244031952" sldId="264"/>
            <ac:spMk id="2" creationId="{8BD6781C-D821-6039-F67A-E87ECC5A9F7F}"/>
          </ac:spMkLst>
        </pc:spChg>
        <pc:spChg chg="mod">
          <ac:chgData name="Samuel Bernsen" userId="eb56cb62c1fd8148" providerId="LiveId" clId="{65D427F5-853B-964A-9019-53E053501AC9}" dt="2024-08-22T04:30:26.985" v="1689" actId="20577"/>
          <ac:spMkLst>
            <pc:docMk/>
            <pc:sldMk cId="1244031952" sldId="264"/>
            <ac:spMk id="3" creationId="{B61EDC4A-C2A9-F36A-ED57-EB88A0A2005E}"/>
          </ac:spMkLst>
        </pc:spChg>
      </pc:sldChg>
      <pc:sldChg chg="new del">
        <pc:chgData name="Samuel Bernsen" userId="eb56cb62c1fd8148" providerId="LiveId" clId="{65D427F5-853B-964A-9019-53E053501AC9}" dt="2024-08-22T04:29:15.586" v="1535" actId="2696"/>
        <pc:sldMkLst>
          <pc:docMk/>
          <pc:sldMk cId="1456669517" sldId="265"/>
        </pc:sldMkLst>
      </pc:sldChg>
      <pc:sldChg chg="addSp delSp modSp new mod ord">
        <pc:chgData name="Samuel Bernsen" userId="eb56cb62c1fd8148" providerId="LiveId" clId="{65D427F5-853B-964A-9019-53E053501AC9}" dt="2024-08-22T04:44:01.853" v="2963" actId="20578"/>
        <pc:sldMkLst>
          <pc:docMk/>
          <pc:sldMk cId="1464130212" sldId="265"/>
        </pc:sldMkLst>
        <pc:spChg chg="mod">
          <ac:chgData name="Samuel Bernsen" userId="eb56cb62c1fd8148" providerId="LiveId" clId="{65D427F5-853B-964A-9019-53E053501AC9}" dt="2024-08-22T04:31:25.620" v="1716" actId="20577"/>
          <ac:spMkLst>
            <pc:docMk/>
            <pc:sldMk cId="1464130212" sldId="265"/>
            <ac:spMk id="2" creationId="{3F1CF29D-A674-99FE-A40C-202BEF996283}"/>
          </ac:spMkLst>
        </pc:spChg>
        <pc:spChg chg="del">
          <ac:chgData name="Samuel Bernsen" userId="eb56cb62c1fd8148" providerId="LiveId" clId="{65D427F5-853B-964A-9019-53E053501AC9}" dt="2024-08-22T04:31:39.698" v="1717"/>
          <ac:spMkLst>
            <pc:docMk/>
            <pc:sldMk cId="1464130212" sldId="265"/>
            <ac:spMk id="3" creationId="{47211D80-7603-E95F-8340-CC42F3B4209F}"/>
          </ac:spMkLst>
        </pc:spChg>
        <pc:spChg chg="add mod">
          <ac:chgData name="Samuel Bernsen" userId="eb56cb62c1fd8148" providerId="LiveId" clId="{65D427F5-853B-964A-9019-53E053501AC9}" dt="2024-08-22T04:32:28.186" v="1743" actId="1035"/>
          <ac:spMkLst>
            <pc:docMk/>
            <pc:sldMk cId="1464130212" sldId="265"/>
            <ac:spMk id="6" creationId="{41493DE3-58B1-AD44-5621-C8F302AB89F6}"/>
          </ac:spMkLst>
        </pc:spChg>
        <pc:picChg chg="add mod">
          <ac:chgData name="Samuel Bernsen" userId="eb56cb62c1fd8148" providerId="LiveId" clId="{65D427F5-853B-964A-9019-53E053501AC9}" dt="2024-08-22T04:32:31.873" v="1749" actId="1035"/>
          <ac:picMkLst>
            <pc:docMk/>
            <pc:sldMk cId="1464130212" sldId="265"/>
            <ac:picMk id="5" creationId="{BC96ECC7-5873-CE3F-95A8-32381930DC70}"/>
          </ac:picMkLst>
        </pc:picChg>
      </pc:sldChg>
      <pc:sldChg chg="modSp new mod modNotesTx">
        <pc:chgData name="Samuel Bernsen" userId="eb56cb62c1fd8148" providerId="LiveId" clId="{65D427F5-853B-964A-9019-53E053501AC9}" dt="2024-08-22T04:46:48.144" v="2984" actId="20577"/>
        <pc:sldMkLst>
          <pc:docMk/>
          <pc:sldMk cId="1770031435" sldId="266"/>
        </pc:sldMkLst>
        <pc:spChg chg="mod">
          <ac:chgData name="Samuel Bernsen" userId="eb56cb62c1fd8148" providerId="LiveId" clId="{65D427F5-853B-964A-9019-53E053501AC9}" dt="2024-08-22T04:35:23.002" v="1928" actId="20577"/>
          <ac:spMkLst>
            <pc:docMk/>
            <pc:sldMk cId="1770031435" sldId="266"/>
            <ac:spMk id="2" creationId="{E0A2E086-ACB1-FDD2-0E57-53E5DADA7257}"/>
          </ac:spMkLst>
        </pc:spChg>
        <pc:spChg chg="mod">
          <ac:chgData name="Samuel Bernsen" userId="eb56cb62c1fd8148" providerId="LiveId" clId="{65D427F5-853B-964A-9019-53E053501AC9}" dt="2024-08-22T04:38:27.616" v="2343" actId="13926"/>
          <ac:spMkLst>
            <pc:docMk/>
            <pc:sldMk cId="1770031435" sldId="266"/>
            <ac:spMk id="3" creationId="{7C495259-11EB-DE77-5097-217B7F5AD216}"/>
          </ac:spMkLst>
        </pc:spChg>
      </pc:sldChg>
      <pc:sldChg chg="modSp new mod modNotesTx">
        <pc:chgData name="Samuel Bernsen" userId="eb56cb62c1fd8148" providerId="LiveId" clId="{65D427F5-853B-964A-9019-53E053501AC9}" dt="2024-08-22T04:46:54.688" v="3012" actId="20577"/>
        <pc:sldMkLst>
          <pc:docMk/>
          <pc:sldMk cId="2666906959" sldId="267"/>
        </pc:sldMkLst>
        <pc:spChg chg="mod">
          <ac:chgData name="Samuel Bernsen" userId="eb56cb62c1fd8148" providerId="LiveId" clId="{65D427F5-853B-964A-9019-53E053501AC9}" dt="2024-08-22T04:40:14.725" v="2387" actId="20577"/>
          <ac:spMkLst>
            <pc:docMk/>
            <pc:sldMk cId="2666906959" sldId="267"/>
            <ac:spMk id="2" creationId="{76C04CA0-E8EA-7806-7846-9CC727ACC899}"/>
          </ac:spMkLst>
        </pc:spChg>
        <pc:spChg chg="mod">
          <ac:chgData name="Samuel Bernsen" userId="eb56cb62c1fd8148" providerId="LiveId" clId="{65D427F5-853B-964A-9019-53E053501AC9}" dt="2024-08-22T04:43:29.603" v="2962" actId="27636"/>
          <ac:spMkLst>
            <pc:docMk/>
            <pc:sldMk cId="2666906959" sldId="267"/>
            <ac:spMk id="3" creationId="{D183D483-1335-CC6E-EB82-E95ABB6583ED}"/>
          </ac:spMkLst>
        </pc:spChg>
      </pc:sldChg>
      <pc:sldChg chg="addSp delSp modSp new mod">
        <pc:chgData name="Samuel Bernsen" userId="eb56cb62c1fd8148" providerId="LiveId" clId="{65D427F5-853B-964A-9019-53E053501AC9}" dt="2024-08-22T04:57:50.018" v="3363" actId="1037"/>
        <pc:sldMkLst>
          <pc:docMk/>
          <pc:sldMk cId="1779258760" sldId="268"/>
        </pc:sldMkLst>
        <pc:spChg chg="mod">
          <ac:chgData name="Samuel Bernsen" userId="eb56cb62c1fd8148" providerId="LiveId" clId="{65D427F5-853B-964A-9019-53E053501AC9}" dt="2024-08-22T04:47:14.950" v="3035" actId="20577"/>
          <ac:spMkLst>
            <pc:docMk/>
            <pc:sldMk cId="1779258760" sldId="268"/>
            <ac:spMk id="2" creationId="{ED33B8DC-7508-B409-9FC6-BD7FBB7799F1}"/>
          </ac:spMkLst>
        </pc:spChg>
        <pc:spChg chg="mod">
          <ac:chgData name="Samuel Bernsen" userId="eb56cb62c1fd8148" providerId="LiveId" clId="{65D427F5-853B-964A-9019-53E053501AC9}" dt="2024-08-22T04:52:31.539" v="3284" actId="113"/>
          <ac:spMkLst>
            <pc:docMk/>
            <pc:sldMk cId="1779258760" sldId="268"/>
            <ac:spMk id="3" creationId="{2FD2C8CD-A3E0-26E9-3AAB-A09D562E92D4}"/>
          </ac:spMkLst>
        </pc:spChg>
        <pc:spChg chg="add del mod">
          <ac:chgData name="Samuel Bernsen" userId="eb56cb62c1fd8148" providerId="LiveId" clId="{65D427F5-853B-964A-9019-53E053501AC9}" dt="2024-08-22T04:52:24.579" v="3282" actId="478"/>
          <ac:spMkLst>
            <pc:docMk/>
            <pc:sldMk cId="1779258760" sldId="268"/>
            <ac:spMk id="6" creationId="{2CEE936D-7D50-3E4E-08DA-233394AEE7B6}"/>
          </ac:spMkLst>
        </pc:spChg>
        <pc:spChg chg="add mod">
          <ac:chgData name="Samuel Bernsen" userId="eb56cb62c1fd8148" providerId="LiveId" clId="{65D427F5-853B-964A-9019-53E053501AC9}" dt="2024-08-22T04:53:57.467" v="3346" actId="20577"/>
          <ac:spMkLst>
            <pc:docMk/>
            <pc:sldMk cId="1779258760" sldId="268"/>
            <ac:spMk id="7" creationId="{4275402A-21FC-BF2F-691C-803B56A83182}"/>
          </ac:spMkLst>
        </pc:spChg>
        <pc:picChg chg="add mod">
          <ac:chgData name="Samuel Bernsen" userId="eb56cb62c1fd8148" providerId="LiveId" clId="{65D427F5-853B-964A-9019-53E053501AC9}" dt="2024-08-22T04:51:58.136" v="3261" actId="1076"/>
          <ac:picMkLst>
            <pc:docMk/>
            <pc:sldMk cId="1779258760" sldId="268"/>
            <ac:picMk id="5" creationId="{2798E343-EA53-44FF-6ACD-7BD0E7AF0CF0}"/>
          </ac:picMkLst>
        </pc:picChg>
        <pc:picChg chg="add mod">
          <ac:chgData name="Samuel Bernsen" userId="eb56cb62c1fd8148" providerId="LiveId" clId="{65D427F5-853B-964A-9019-53E053501AC9}" dt="2024-08-22T04:54:28.837" v="3351" actId="1076"/>
          <ac:picMkLst>
            <pc:docMk/>
            <pc:sldMk cId="1779258760" sldId="268"/>
            <ac:picMk id="9" creationId="{39A836B4-3564-361B-0C3C-80BA2A74FD04}"/>
          </ac:picMkLst>
        </pc:picChg>
        <pc:picChg chg="add mod">
          <ac:chgData name="Samuel Bernsen" userId="eb56cb62c1fd8148" providerId="LiveId" clId="{65D427F5-853B-964A-9019-53E053501AC9}" dt="2024-08-22T04:57:50.018" v="3363" actId="1037"/>
          <ac:picMkLst>
            <pc:docMk/>
            <pc:sldMk cId="1779258760" sldId="268"/>
            <ac:picMk id="11" creationId="{8ECB5075-6D28-EE7A-587E-D7E7904688E9}"/>
          </ac:picMkLst>
        </pc:picChg>
      </pc:sldChg>
    </pc:docChg>
  </pc:docChgLst>
  <pc:docChgLst>
    <pc:chgData name="Samuel Bernsen" userId="eb56cb62c1fd8148" providerId="LiveId" clId="{B6044C1F-2B7C-854A-9BD3-4F79A91C02BC}"/>
    <pc:docChg chg="custSel addSld modSld">
      <pc:chgData name="Samuel Bernsen" userId="eb56cb62c1fd8148" providerId="LiveId" clId="{B6044C1F-2B7C-854A-9BD3-4F79A91C02BC}" dt="2024-09-03T21:56:08.589" v="731" actId="20577"/>
      <pc:docMkLst>
        <pc:docMk/>
      </pc:docMkLst>
      <pc:sldChg chg="modSp mod">
        <pc:chgData name="Samuel Bernsen" userId="eb56cb62c1fd8148" providerId="LiveId" clId="{B6044C1F-2B7C-854A-9BD3-4F79A91C02BC}" dt="2024-09-03T21:52:22.946" v="537" actId="20577"/>
        <pc:sldMkLst>
          <pc:docMk/>
          <pc:sldMk cId="3653112475" sldId="256"/>
        </pc:sldMkLst>
        <pc:spChg chg="mod">
          <ac:chgData name="Samuel Bernsen" userId="eb56cb62c1fd8148" providerId="LiveId" clId="{B6044C1F-2B7C-854A-9BD3-4F79A91C02BC}" dt="2024-09-03T21:52:22.946" v="537" actId="20577"/>
          <ac:spMkLst>
            <pc:docMk/>
            <pc:sldMk cId="3653112475" sldId="256"/>
            <ac:spMk id="2" creationId="{934BA1B0-CF54-F67D-1C48-AB514A9555E6}"/>
          </ac:spMkLst>
        </pc:spChg>
      </pc:sldChg>
      <pc:sldChg chg="addSp modSp mod">
        <pc:chgData name="Samuel Bernsen" userId="eb56cb62c1fd8148" providerId="LiveId" clId="{B6044C1F-2B7C-854A-9BD3-4F79A91C02BC}" dt="2024-08-23T05:59:18.542" v="79" actId="313"/>
        <pc:sldMkLst>
          <pc:docMk/>
          <pc:sldMk cId="3513707145" sldId="257"/>
        </pc:sldMkLst>
        <pc:spChg chg="mod">
          <ac:chgData name="Samuel Bernsen" userId="eb56cb62c1fd8148" providerId="LiveId" clId="{B6044C1F-2B7C-854A-9BD3-4F79A91C02BC}" dt="2024-08-23T05:59:18.542" v="79" actId="313"/>
          <ac:spMkLst>
            <pc:docMk/>
            <pc:sldMk cId="3513707145" sldId="257"/>
            <ac:spMk id="3" creationId="{97216637-2457-9863-9AA5-F7B78B0CD28A}"/>
          </ac:spMkLst>
        </pc:spChg>
        <pc:spChg chg="add mod">
          <ac:chgData name="Samuel Bernsen" userId="eb56cb62c1fd8148" providerId="LiveId" clId="{B6044C1F-2B7C-854A-9BD3-4F79A91C02BC}" dt="2024-08-23T05:49:25.748" v="5" actId="1076"/>
          <ac:spMkLst>
            <pc:docMk/>
            <pc:sldMk cId="3513707145" sldId="257"/>
            <ac:spMk id="6" creationId="{A42690EE-7E3E-643B-14A9-1728F7881C25}"/>
          </ac:spMkLst>
        </pc:spChg>
        <pc:picChg chg="add mod">
          <ac:chgData name="Samuel Bernsen" userId="eb56cb62c1fd8148" providerId="LiveId" clId="{B6044C1F-2B7C-854A-9BD3-4F79A91C02BC}" dt="2024-08-23T05:49:25.748" v="5" actId="1076"/>
          <ac:picMkLst>
            <pc:docMk/>
            <pc:sldMk cId="3513707145" sldId="257"/>
            <ac:picMk id="5" creationId="{6D952750-29D2-89CE-90E4-D00A4B92A6B5}"/>
          </ac:picMkLst>
        </pc:picChg>
      </pc:sldChg>
      <pc:sldChg chg="modSp mod">
        <pc:chgData name="Samuel Bernsen" userId="eb56cb62c1fd8148" providerId="LiveId" clId="{B6044C1F-2B7C-854A-9BD3-4F79A91C02BC}" dt="2024-09-03T21:37:36.433" v="81" actId="13926"/>
        <pc:sldMkLst>
          <pc:docMk/>
          <pc:sldMk cId="4263101130" sldId="258"/>
        </pc:sldMkLst>
        <pc:spChg chg="mod">
          <ac:chgData name="Samuel Bernsen" userId="eb56cb62c1fd8148" providerId="LiveId" clId="{B6044C1F-2B7C-854A-9BD3-4F79A91C02BC}" dt="2024-09-03T21:37:36.433" v="81" actId="13926"/>
          <ac:spMkLst>
            <pc:docMk/>
            <pc:sldMk cId="4263101130" sldId="258"/>
            <ac:spMk id="3" creationId="{EAB7E38A-BD9E-5FD8-A18E-D8561773390A}"/>
          </ac:spMkLst>
        </pc:spChg>
      </pc:sldChg>
      <pc:sldChg chg="modSp mod">
        <pc:chgData name="Samuel Bernsen" userId="eb56cb62c1fd8148" providerId="LiveId" clId="{B6044C1F-2B7C-854A-9BD3-4F79A91C02BC}" dt="2024-09-03T21:37:26.216" v="80" actId="20577"/>
        <pc:sldMkLst>
          <pc:docMk/>
          <pc:sldMk cId="1787279993" sldId="259"/>
        </pc:sldMkLst>
        <pc:spChg chg="mod">
          <ac:chgData name="Samuel Bernsen" userId="eb56cb62c1fd8148" providerId="LiveId" clId="{B6044C1F-2B7C-854A-9BD3-4F79A91C02BC}" dt="2024-09-03T21:37:26.216" v="80" actId="20577"/>
          <ac:spMkLst>
            <pc:docMk/>
            <pc:sldMk cId="1787279993" sldId="259"/>
            <ac:spMk id="3" creationId="{300DB8CC-9329-A27F-A7FB-921CBEA17001}"/>
          </ac:spMkLst>
        </pc:spChg>
      </pc:sldChg>
      <pc:sldChg chg="addSp delSp modSp mod">
        <pc:chgData name="Samuel Bernsen" userId="eb56cb62c1fd8148" providerId="LiveId" clId="{B6044C1F-2B7C-854A-9BD3-4F79A91C02BC}" dt="2024-09-03T21:52:03.136" v="525" actId="478"/>
        <pc:sldMkLst>
          <pc:docMk/>
          <pc:sldMk cId="1770031435" sldId="266"/>
        </pc:sldMkLst>
        <pc:spChg chg="mod">
          <ac:chgData name="Samuel Bernsen" userId="eb56cb62c1fd8148" providerId="LiveId" clId="{B6044C1F-2B7C-854A-9BD3-4F79A91C02BC}" dt="2024-09-03T21:50:11.877" v="523" actId="20577"/>
          <ac:spMkLst>
            <pc:docMk/>
            <pc:sldMk cId="1770031435" sldId="266"/>
            <ac:spMk id="3" creationId="{7C495259-11EB-DE77-5097-217B7F5AD216}"/>
          </ac:spMkLst>
        </pc:spChg>
        <pc:spChg chg="add del mod">
          <ac:chgData name="Samuel Bernsen" userId="eb56cb62c1fd8148" providerId="LiveId" clId="{B6044C1F-2B7C-854A-9BD3-4F79A91C02BC}" dt="2024-09-03T21:52:03.136" v="525" actId="478"/>
          <ac:spMkLst>
            <pc:docMk/>
            <pc:sldMk cId="1770031435" sldId="266"/>
            <ac:spMk id="4" creationId="{BCA30D2A-867A-C3E5-53FF-A93B477C4C50}"/>
          </ac:spMkLst>
        </pc:spChg>
      </pc:sldChg>
      <pc:sldChg chg="modSp mod">
        <pc:chgData name="Samuel Bernsen" userId="eb56cb62c1fd8148" providerId="LiveId" clId="{B6044C1F-2B7C-854A-9BD3-4F79A91C02BC}" dt="2024-09-03T21:38:41.982" v="82" actId="20577"/>
        <pc:sldMkLst>
          <pc:docMk/>
          <pc:sldMk cId="1779258760" sldId="268"/>
        </pc:sldMkLst>
        <pc:spChg chg="mod">
          <ac:chgData name="Samuel Bernsen" userId="eb56cb62c1fd8148" providerId="LiveId" clId="{B6044C1F-2B7C-854A-9BD3-4F79A91C02BC}" dt="2024-09-03T21:38:41.982" v="82" actId="20577"/>
          <ac:spMkLst>
            <pc:docMk/>
            <pc:sldMk cId="1779258760" sldId="268"/>
            <ac:spMk id="7" creationId="{4275402A-21FC-BF2F-691C-803B56A83182}"/>
          </ac:spMkLst>
        </pc:spChg>
      </pc:sldChg>
      <pc:sldChg chg="addSp modSp new mod setBg modNotesTx">
        <pc:chgData name="Samuel Bernsen" userId="eb56cb62c1fd8148" providerId="LiveId" clId="{B6044C1F-2B7C-854A-9BD3-4F79A91C02BC}" dt="2024-09-03T21:48:06.988" v="516" actId="1076"/>
        <pc:sldMkLst>
          <pc:docMk/>
          <pc:sldMk cId="1655007064" sldId="270"/>
        </pc:sldMkLst>
        <pc:spChg chg="mod ord">
          <ac:chgData name="Samuel Bernsen" userId="eb56cb62c1fd8148" providerId="LiveId" clId="{B6044C1F-2B7C-854A-9BD3-4F79A91C02BC}" dt="2024-09-03T21:47:01.582" v="361" actId="26606"/>
          <ac:spMkLst>
            <pc:docMk/>
            <pc:sldMk cId="1655007064" sldId="270"/>
            <ac:spMk id="2" creationId="{4EF7BE33-BF0F-A45E-F74D-BDC3836CF194}"/>
          </ac:spMkLst>
        </pc:spChg>
        <pc:spChg chg="mod ord">
          <ac:chgData name="Samuel Bernsen" userId="eb56cb62c1fd8148" providerId="LiveId" clId="{B6044C1F-2B7C-854A-9BD3-4F79A91C02BC}" dt="2024-09-03T21:48:00.923" v="514" actId="20577"/>
          <ac:spMkLst>
            <pc:docMk/>
            <pc:sldMk cId="1655007064" sldId="270"/>
            <ac:spMk id="3" creationId="{C33563D0-66EF-F3E7-69CD-F1E9FEB5469B}"/>
          </ac:spMkLst>
        </pc:spChg>
        <pc:spChg chg="add">
          <ac:chgData name="Samuel Bernsen" userId="eb56cb62c1fd8148" providerId="LiveId" clId="{B6044C1F-2B7C-854A-9BD3-4F79A91C02BC}" dt="2024-09-03T21:47:01.582" v="361" actId="26606"/>
          <ac:spMkLst>
            <pc:docMk/>
            <pc:sldMk cId="1655007064" sldId="270"/>
            <ac:spMk id="10" creationId="{48FE65CB-EFD8-497D-A30A-093E20EACB05}"/>
          </ac:spMkLst>
        </pc:spChg>
        <pc:picChg chg="add mod">
          <ac:chgData name="Samuel Bernsen" userId="eb56cb62c1fd8148" providerId="LiveId" clId="{B6044C1F-2B7C-854A-9BD3-4F79A91C02BC}" dt="2024-09-03T21:48:06.988" v="516" actId="1076"/>
          <ac:picMkLst>
            <pc:docMk/>
            <pc:sldMk cId="1655007064" sldId="270"/>
            <ac:picMk id="5" creationId="{C5896EEC-481E-F84E-B416-273721B56260}"/>
          </ac:picMkLst>
        </pc:picChg>
        <pc:picChg chg="add">
          <ac:chgData name="Samuel Bernsen" userId="eb56cb62c1fd8148" providerId="LiveId" clId="{B6044C1F-2B7C-854A-9BD3-4F79A91C02BC}" dt="2024-09-03T21:47:01.582" v="361" actId="26606"/>
          <ac:picMkLst>
            <pc:docMk/>
            <pc:sldMk cId="1655007064" sldId="270"/>
            <ac:picMk id="12" creationId="{00E374F5-52B2-4260-8B1C-54237931F069}"/>
          </ac:picMkLst>
        </pc:picChg>
      </pc:sldChg>
      <pc:sldChg chg="modSp new mod">
        <pc:chgData name="Samuel Bernsen" userId="eb56cb62c1fd8148" providerId="LiveId" clId="{B6044C1F-2B7C-854A-9BD3-4F79A91C02BC}" dt="2024-09-03T21:56:08.589" v="731" actId="20577"/>
        <pc:sldMkLst>
          <pc:docMk/>
          <pc:sldMk cId="3066956218" sldId="271"/>
        </pc:sldMkLst>
        <pc:spChg chg="mod">
          <ac:chgData name="Samuel Bernsen" userId="eb56cb62c1fd8148" providerId="LiveId" clId="{B6044C1F-2B7C-854A-9BD3-4F79A91C02BC}" dt="2024-09-03T21:55:16.085" v="573" actId="20577"/>
          <ac:spMkLst>
            <pc:docMk/>
            <pc:sldMk cId="3066956218" sldId="271"/>
            <ac:spMk id="2" creationId="{AEEAAF69-7DBB-E07D-CF36-4A66A67C2E42}"/>
          </ac:spMkLst>
        </pc:spChg>
        <pc:spChg chg="mod">
          <ac:chgData name="Samuel Bernsen" userId="eb56cb62c1fd8148" providerId="LiveId" clId="{B6044C1F-2B7C-854A-9BD3-4F79A91C02BC}" dt="2024-09-03T21:56:08.589" v="731" actId="20577"/>
          <ac:spMkLst>
            <pc:docMk/>
            <pc:sldMk cId="3066956218" sldId="271"/>
            <ac:spMk id="3" creationId="{72DC2F5C-41CC-BF5C-E8FC-A855E6373B6A}"/>
          </ac:spMkLst>
        </pc:spChg>
      </pc:sldChg>
    </pc:docChg>
  </pc:docChgLst>
  <pc:docChgLst>
    <pc:chgData name="Samuel Bernsen" userId="eb56cb62c1fd8148" providerId="Windows Live" clId="Web-{33CA627B-C9D1-45DA-841F-7A1B0B0C61C8}"/>
    <pc:docChg chg="addSld modSld">
      <pc:chgData name="Samuel Bernsen" userId="eb56cb62c1fd8148" providerId="Windows Live" clId="Web-{33CA627B-C9D1-45DA-841F-7A1B0B0C61C8}" dt="2024-08-25T19:58:30.238" v="85" actId="1076"/>
      <pc:docMkLst>
        <pc:docMk/>
      </pc:docMkLst>
      <pc:sldChg chg="modSp">
        <pc:chgData name="Samuel Bernsen" userId="eb56cb62c1fd8148" providerId="Windows Live" clId="Web-{33CA627B-C9D1-45DA-841F-7A1B0B0C61C8}" dt="2024-08-25T00:13:35.932" v="1" actId="20577"/>
        <pc:sldMkLst>
          <pc:docMk/>
          <pc:sldMk cId="1770031435" sldId="266"/>
        </pc:sldMkLst>
        <pc:spChg chg="mod">
          <ac:chgData name="Samuel Bernsen" userId="eb56cb62c1fd8148" providerId="Windows Live" clId="Web-{33CA627B-C9D1-45DA-841F-7A1B0B0C61C8}" dt="2024-08-25T00:13:35.932" v="1" actId="20577"/>
          <ac:spMkLst>
            <pc:docMk/>
            <pc:sldMk cId="1770031435" sldId="266"/>
            <ac:spMk id="2" creationId="{E0A2E086-ACB1-FDD2-0E57-53E5DADA7257}"/>
          </ac:spMkLst>
        </pc:spChg>
      </pc:sldChg>
      <pc:sldChg chg="addSp modSp new">
        <pc:chgData name="Samuel Bernsen" userId="eb56cb62c1fd8148" providerId="Windows Live" clId="Web-{33CA627B-C9D1-45DA-841F-7A1B0B0C61C8}" dt="2024-08-25T19:58:30.238" v="85" actId="1076"/>
        <pc:sldMkLst>
          <pc:docMk/>
          <pc:sldMk cId="616672899" sldId="269"/>
        </pc:sldMkLst>
        <pc:spChg chg="mod">
          <ac:chgData name="Samuel Bernsen" userId="eb56cb62c1fd8148" providerId="Windows Live" clId="Web-{33CA627B-C9D1-45DA-841F-7A1B0B0C61C8}" dt="2024-08-25T19:55:21.837" v="12" actId="20577"/>
          <ac:spMkLst>
            <pc:docMk/>
            <pc:sldMk cId="616672899" sldId="269"/>
            <ac:spMk id="2" creationId="{713CFEB2-4119-3B38-3469-2E3B6E93AAD7}"/>
          </ac:spMkLst>
        </pc:spChg>
        <pc:spChg chg="mod">
          <ac:chgData name="Samuel Bernsen" userId="eb56cb62c1fd8148" providerId="Windows Live" clId="Web-{33CA627B-C9D1-45DA-841F-7A1B0B0C61C8}" dt="2024-08-25T19:58:09.018" v="79" actId="14100"/>
          <ac:spMkLst>
            <pc:docMk/>
            <pc:sldMk cId="616672899" sldId="269"/>
            <ac:spMk id="3" creationId="{23147DF8-5CA6-E76F-F567-46087F6F53C0}"/>
          </ac:spMkLst>
        </pc:spChg>
        <pc:picChg chg="add mod">
          <ac:chgData name="Samuel Bernsen" userId="eb56cb62c1fd8148" providerId="Windows Live" clId="Web-{33CA627B-C9D1-45DA-841F-7A1B0B0C61C8}" dt="2024-08-25T19:58:30.238" v="85" actId="1076"/>
          <ac:picMkLst>
            <pc:docMk/>
            <pc:sldMk cId="616672899" sldId="269"/>
            <ac:picMk id="4" creationId="{1C683B03-27CD-889F-DDC2-75D89374F0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36B3-4B01-4A4F-B355-22C0BB65633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D1F46-8114-4D43-8618-EB151C73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Mostly for </a:t>
            </a:r>
            <a:r>
              <a:rPr lang="en-US" err="1"/>
              <a:t>referecne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D1F46-8114-4D43-8618-EB151C733E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Mostly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D1F46-8114-4D43-8618-EB151C733E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random.randint</a:t>
            </a:r>
            <a:r>
              <a:rPr lang="en-US" dirty="0"/>
              <a:t> returns an integer between two specified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D1F46-8114-4D43-8618-EB151C733E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pool_of_string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A1B0-CF54-F67D-1C48-AB514A955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230: Intro to cs</a:t>
            </a:r>
            <a:br>
              <a:rPr lang="en-US" dirty="0"/>
            </a:br>
            <a:r>
              <a:rPr lang="en-US" dirty="0"/>
              <a:t>strings &amp;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EC1F-9BE5-1007-93D3-64AA37EB8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Basics</a:t>
            </a:r>
          </a:p>
          <a:p>
            <a:r>
              <a:rPr lang="en-US" dirty="0"/>
              <a:t>slicing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65311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81C-D821-6039-F67A-E87ECC5A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DC4A-C2A9-F36A-ED57-EB88A0A200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Relational operators: </a:t>
            </a:r>
            <a:r>
              <a:rPr lang="en-US" i="1"/>
              <a:t>&lt;, &lt;=, &gt;, &gt;=</a:t>
            </a:r>
          </a:p>
          <a:p>
            <a:r>
              <a:rPr lang="en-US"/>
              <a:t>Equality operators: </a:t>
            </a:r>
            <a:r>
              <a:rPr lang="en-US" i="1"/>
              <a:t>==, !=</a:t>
            </a:r>
          </a:p>
          <a:p>
            <a:r>
              <a:rPr lang="en-US"/>
              <a:t>Membership operators: </a:t>
            </a:r>
            <a:r>
              <a:rPr lang="en-US" i="1"/>
              <a:t>in, not in</a:t>
            </a:r>
          </a:p>
          <a:p>
            <a:r>
              <a:rPr lang="en-US"/>
              <a:t>Identity operators: </a:t>
            </a:r>
            <a:r>
              <a:rPr lang="en-US" i="1"/>
              <a:t>is, is not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F29D-A674-99FE-A40C-202BEF99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Comparisons cont.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96ECC7-5873-CE3F-95A8-32381930DC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54689" y="1945505"/>
            <a:ext cx="7082621" cy="4510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93DE3-58B1-AD44-5621-C8F302AB89F6}"/>
              </a:ext>
            </a:extLst>
          </p:cNvPr>
          <p:cNvSpPr txBox="1"/>
          <p:nvPr/>
        </p:nvSpPr>
        <p:spPr>
          <a:xfrm>
            <a:off x="5148605" y="6503202"/>
            <a:ext cx="18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</a:t>
            </a:r>
            <a:r>
              <a:rPr lang="en-US" err="1"/>
              <a:t>Zybooks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E086-ACB1-FDD2-0E57-53E5DADA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</a:t>
            </a:r>
            <a:r>
              <a:rPr lang="en-US" dirty="0"/>
              <a:t>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5259-11EB-DE77-5097-217B7F5AD2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4451" cy="43131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String.Isalnum</a:t>
            </a:r>
            <a:r>
              <a:rPr lang="en-US" dirty="0"/>
              <a:t>(): True if all characters in the string are only letters or numbers</a:t>
            </a:r>
          </a:p>
          <a:p>
            <a:r>
              <a:rPr lang="en-US" dirty="0" err="1"/>
              <a:t>String.isdigit</a:t>
            </a:r>
            <a:r>
              <a:rPr lang="en-US" dirty="0"/>
              <a:t>(): True if all characters are numbers 0-9</a:t>
            </a:r>
          </a:p>
          <a:p>
            <a:r>
              <a:rPr lang="en-US" dirty="0" err="1"/>
              <a:t>String.islower</a:t>
            </a:r>
            <a:r>
              <a:rPr lang="en-US" dirty="0"/>
              <a:t>(): true if all cased characters are lowercase letters</a:t>
            </a:r>
          </a:p>
          <a:p>
            <a:r>
              <a:rPr lang="en-US" dirty="0" err="1"/>
              <a:t>String.isupper</a:t>
            </a:r>
            <a:r>
              <a:rPr lang="en-US" dirty="0"/>
              <a:t>(): true if all cased characters are uppercase letters</a:t>
            </a:r>
          </a:p>
          <a:p>
            <a:r>
              <a:rPr lang="en-US" dirty="0" err="1"/>
              <a:t>String.isspace</a:t>
            </a:r>
            <a:r>
              <a:rPr lang="en-US" dirty="0"/>
              <a:t>(): True if all characters are whitespace</a:t>
            </a:r>
          </a:p>
          <a:p>
            <a:r>
              <a:rPr lang="en-US" dirty="0" err="1"/>
              <a:t>String.startswith</a:t>
            </a:r>
            <a:r>
              <a:rPr lang="en-US" dirty="0"/>
              <a:t>(x): true if string starts with “X”</a:t>
            </a:r>
          </a:p>
          <a:p>
            <a:r>
              <a:rPr lang="en-US" dirty="0" err="1"/>
              <a:t>String.endswith</a:t>
            </a:r>
            <a:r>
              <a:rPr lang="en-US" dirty="0"/>
              <a:t>(x): True if string ends with “X”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highlight>
                  <a:srgbClr val="FFFF00"/>
                </a:highlight>
              </a:rPr>
              <a:t>the above methods return </a:t>
            </a:r>
            <a:r>
              <a:rPr lang="en-US" dirty="0" err="1">
                <a:highlight>
                  <a:srgbClr val="FFFF00"/>
                </a:highlight>
              </a:rPr>
              <a:t>booleans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003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CA0-E8EA-7806-7846-9CC727AC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strings from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D483-1335-CC6E-EB82-E95ABB6583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4450" cy="4059108"/>
          </a:xfrm>
        </p:spPr>
        <p:txBody>
          <a:bodyPr>
            <a:normAutofit/>
          </a:bodyPr>
          <a:lstStyle/>
          <a:p>
            <a:r>
              <a:rPr lang="en-US" err="1"/>
              <a:t>String.capitalize</a:t>
            </a:r>
            <a:r>
              <a:rPr lang="en-US"/>
              <a:t>(): returns a copy of the string with the first letter capitalized and the rest lowercase</a:t>
            </a:r>
          </a:p>
          <a:p>
            <a:r>
              <a:rPr lang="en-US" err="1"/>
              <a:t>String.lower</a:t>
            </a:r>
            <a:r>
              <a:rPr lang="en-US"/>
              <a:t>(): returns a copy of the string with all characters lowercase</a:t>
            </a:r>
          </a:p>
          <a:p>
            <a:r>
              <a:rPr lang="en-US" err="1"/>
              <a:t>String.upper</a:t>
            </a:r>
            <a:r>
              <a:rPr lang="en-US"/>
              <a:t>(): returns a copy of the string with all characters uppercase</a:t>
            </a:r>
          </a:p>
          <a:p>
            <a:r>
              <a:rPr lang="en-US" err="1"/>
              <a:t>String.strip</a:t>
            </a:r>
            <a:r>
              <a:rPr lang="en-US"/>
              <a:t>(): Returns a copy of the string with the leading and trailing whitespace </a:t>
            </a:r>
            <a:r>
              <a:rPr lang="en-US" err="1"/>
              <a:t>remoeved</a:t>
            </a:r>
            <a:endParaRPr lang="en-US"/>
          </a:p>
          <a:p>
            <a:r>
              <a:rPr lang="en-US" err="1"/>
              <a:t>String.title</a:t>
            </a:r>
            <a:r>
              <a:rPr lang="en-US"/>
              <a:t>(): returns a copy of the string with first letters of each word capitalized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B8DC-7508-B409-9FC6-BD7FBB77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C8CD-A3E0-26E9-3AAB-A09D562E92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188"/>
            <a:ext cx="5182225" cy="2576119"/>
          </a:xfrm>
        </p:spPr>
        <p:txBody>
          <a:bodyPr/>
          <a:lstStyle/>
          <a:p>
            <a:r>
              <a:rPr lang="en-US" err="1"/>
              <a:t>String.split</a:t>
            </a:r>
            <a:r>
              <a:rPr lang="en-US"/>
              <a:t>(): creates a list of strings in </a:t>
            </a:r>
            <a:r>
              <a:rPr lang="en-US" i="1"/>
              <a:t>string</a:t>
            </a:r>
            <a:r>
              <a:rPr lang="en-US"/>
              <a:t> that are separated by a space</a:t>
            </a:r>
          </a:p>
          <a:p>
            <a:r>
              <a:rPr lang="en-US" err="1"/>
              <a:t>String.split</a:t>
            </a:r>
            <a:r>
              <a:rPr lang="en-US"/>
              <a:t>(‘</a:t>
            </a:r>
            <a:r>
              <a:rPr lang="en-US" i="1" err="1"/>
              <a:t>split_char</a:t>
            </a:r>
            <a:r>
              <a:rPr lang="en-US"/>
              <a:t>’): Creates a list of string in </a:t>
            </a:r>
            <a:r>
              <a:rPr lang="en-US" i="1"/>
              <a:t>string</a:t>
            </a:r>
            <a:r>
              <a:rPr lang="en-US"/>
              <a:t> that are separated by </a:t>
            </a:r>
            <a:r>
              <a:rPr lang="en-US" i="1" err="1"/>
              <a:t>split_char</a:t>
            </a:r>
            <a:endParaRPr lang="en-US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798E343-EA53-44FF-6ACD-7BD0E7AF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895850"/>
            <a:ext cx="5283200" cy="977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75402A-21FC-BF2F-691C-803B56A83182}"/>
              </a:ext>
            </a:extLst>
          </p:cNvPr>
          <p:cNvSpPr txBox="1">
            <a:spLocks/>
          </p:cNvSpPr>
          <p:nvPr/>
        </p:nvSpPr>
        <p:spPr>
          <a:xfrm>
            <a:off x="6096000" y="2067187"/>
            <a:ext cx="5182225" cy="257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String.join</a:t>
            </a:r>
            <a:r>
              <a:rPr lang="en-US" dirty="0"/>
              <a:t>(): joins a list of strings to create a single string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A836B4-3564-361B-0C3C-80BA2A74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54" y="6142776"/>
            <a:ext cx="4400863" cy="231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B5075-6D28-EE7A-587E-D7E79046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073650"/>
            <a:ext cx="5791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5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5896EEC-481E-F84E-B416-273721B5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47" y="2074355"/>
            <a:ext cx="6299887" cy="3916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63D0-66EF-F3E7-69CD-F1E9FEB546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70261" cy="4219238"/>
          </a:xfrm>
        </p:spPr>
        <p:txBody>
          <a:bodyPr>
            <a:normAutofit/>
          </a:bodyPr>
          <a:lstStyle/>
          <a:p>
            <a:r>
              <a:rPr lang="en-US" sz="1800" dirty="0"/>
              <a:t>Common place for functions and global variables to be used elsewhere</a:t>
            </a:r>
          </a:p>
          <a:p>
            <a:r>
              <a:rPr lang="en-US" sz="1800" dirty="0"/>
              <a:t>your .</a:t>
            </a:r>
            <a:r>
              <a:rPr lang="en-US" sz="1800" dirty="0" err="1"/>
              <a:t>py</a:t>
            </a:r>
            <a:r>
              <a:rPr lang="en-US" sz="1800" dirty="0"/>
              <a:t> files are both scripts and modules</a:t>
            </a:r>
          </a:p>
          <a:p>
            <a:r>
              <a:rPr lang="en-US" sz="1800" dirty="0"/>
              <a:t>To use things from other modules in a script, use </a:t>
            </a:r>
            <a:r>
              <a:rPr lang="en-US" sz="1800" i="1" dirty="0"/>
              <a:t>import</a:t>
            </a:r>
            <a:endParaRPr lang="en-US" sz="1800" dirty="0"/>
          </a:p>
          <a:p>
            <a:pPr lvl="1"/>
            <a:r>
              <a:rPr lang="en-US" dirty="0"/>
              <a:t>E.g. </a:t>
            </a:r>
            <a:r>
              <a:rPr lang="en-US" i="1" dirty="0"/>
              <a:t>import random</a:t>
            </a:r>
            <a:endParaRPr lang="en-US" dirty="0"/>
          </a:p>
          <a:p>
            <a:r>
              <a:rPr lang="en-US" sz="1800" dirty="0"/>
              <a:t>Can redefine the name in script for convenience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7BE33-BF0F-A45E-F74D-BDC3836C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5500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AF69-7DBB-E07D-CF36-4A66A6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2F5C-41CC-BF5C-E8FC-A855E6373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practice is to import modules at the top of a script</a:t>
            </a:r>
          </a:p>
          <a:p>
            <a:r>
              <a:rPr lang="en-US" dirty="0"/>
              <a:t>Use stuff from </a:t>
            </a:r>
            <a:r>
              <a:rPr lang="en-US"/>
              <a:t>the modules later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9C0B-40DC-BB88-8A88-F20348E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6637-2457-9863-9AA5-F7B78B0CD2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Strings are a sequence of characters</a:t>
            </a:r>
          </a:p>
          <a:p>
            <a:pPr lvl="1"/>
            <a:r>
              <a:rPr lang="en-US"/>
              <a:t>E.g. </a:t>
            </a:r>
            <a:r>
              <a:rPr lang="en-US" i="1"/>
              <a:t>“Computer”</a:t>
            </a:r>
            <a:r>
              <a:rPr lang="en-US"/>
              <a:t>,</a:t>
            </a:r>
            <a:r>
              <a:rPr lang="en-US" i="1"/>
              <a:t> “alphanumeric”</a:t>
            </a:r>
            <a:r>
              <a:rPr lang="en-US"/>
              <a:t>,</a:t>
            </a:r>
            <a:r>
              <a:rPr lang="en-US" i="1"/>
              <a:t> ‘milk’</a:t>
            </a:r>
            <a:r>
              <a:rPr lang="en-US"/>
              <a:t>, etc.</a:t>
            </a:r>
          </a:p>
          <a:p>
            <a:r>
              <a:rPr lang="en-US"/>
              <a:t>Surrounded by quotes</a:t>
            </a:r>
          </a:p>
          <a:p>
            <a:pPr lvl="1"/>
            <a:r>
              <a:rPr lang="en-US"/>
              <a:t>‘’ , “ ”, or even ‘’’ ‘’’, “”” “””</a:t>
            </a:r>
          </a:p>
          <a:p>
            <a:r>
              <a:rPr lang="en-US"/>
              <a:t>Can be stored in a variable</a:t>
            </a:r>
          </a:p>
          <a:p>
            <a:pPr lvl="1"/>
            <a:r>
              <a:rPr lang="en-US"/>
              <a:t>E.g. </a:t>
            </a:r>
            <a:r>
              <a:rPr lang="en-US" i="1"/>
              <a:t>School = “FSE”</a:t>
            </a:r>
          </a:p>
          <a:p>
            <a:r>
              <a:rPr lang="en-US"/>
              <a:t>Characters ordered from first to last</a:t>
            </a:r>
          </a:p>
          <a:p>
            <a:pPr lvl="1"/>
            <a:r>
              <a:rPr lang="en-US"/>
              <a:t>Starts at index 0 in python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spool of string&#10;&#10;Description automatically generated">
            <a:extLst>
              <a:ext uri="{FF2B5EF4-FFF2-40B4-BE49-F238E27FC236}">
                <a16:creationId xmlns:a16="http://schemas.microsoft.com/office/drawing/2014/main" id="{6D952750-29D2-89CE-90E4-D00A4B92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9182" y="2309180"/>
            <a:ext cx="4566809" cy="4024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690EE-7E3E-643B-14A9-1728F7881C25}"/>
              </a:ext>
            </a:extLst>
          </p:cNvPr>
          <p:cNvSpPr txBox="1"/>
          <p:nvPr/>
        </p:nvSpPr>
        <p:spPr>
          <a:xfrm>
            <a:off x="6864096" y="6355192"/>
            <a:ext cx="4501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File:Spool_of_string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1370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EC88-C276-4EB7-7C09-5D5D2C78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E38A-BD9E-5FD8-A18E-D85617733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Remember input() function?</a:t>
            </a:r>
          </a:p>
          <a:p>
            <a:r>
              <a:rPr lang="en-US" dirty="0"/>
              <a:t>Takes input from the user via the command line and </a:t>
            </a:r>
            <a:r>
              <a:rPr lang="en-US" dirty="0">
                <a:highlight>
                  <a:srgbClr val="FFFF00"/>
                </a:highlight>
              </a:rPr>
              <a:t>turns it into a string</a:t>
            </a:r>
          </a:p>
          <a:p>
            <a:pPr lvl="1"/>
            <a:r>
              <a:rPr lang="en-US" dirty="0"/>
              <a:t>Can be type casted into a different data type by type constructors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4F53D-BB49-F54F-74AD-E4EA4590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4578350"/>
            <a:ext cx="6628063" cy="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C294-E477-C4A6-8DC6-CD59147E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8CC-9329-A27F-A7FB-921CBEA17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find the length of a given string, use built-in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C802C-BB8B-1C01-A40F-69F60E80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3505200"/>
            <a:ext cx="3840480" cy="411480"/>
          </a:xfrm>
          <a:prstGeom prst="rect">
            <a:avLst/>
          </a:prstGeom>
        </p:spPr>
      </p:pic>
      <p:pic>
        <p:nvPicPr>
          <p:cNvPr id="9" name="Picture 8" descr="A blue and green text&#10;&#10;Description automatically generated">
            <a:extLst>
              <a:ext uri="{FF2B5EF4-FFF2-40B4-BE49-F238E27FC236}">
                <a16:creationId xmlns:a16="http://schemas.microsoft.com/office/drawing/2014/main" id="{0A3DD56A-FCC6-D86E-F17E-8EC86E12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7" y="4642132"/>
            <a:ext cx="3742694" cy="8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310C-0A96-C9C2-AE58-BFCC6CD6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5929-764B-4D91-6955-CC76437B34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Accessing individual characters in a string</a:t>
            </a:r>
          </a:p>
          <a:p>
            <a:pPr lvl="1"/>
            <a:r>
              <a:rPr lang="en-US"/>
              <a:t>Starts at 0</a:t>
            </a:r>
          </a:p>
          <a:p>
            <a:pPr lvl="1"/>
            <a:r>
              <a:rPr lang="en-US"/>
              <a:t>Ends at -1</a:t>
            </a:r>
          </a:p>
          <a:p>
            <a:r>
              <a:rPr lang="en-US"/>
              <a:t>Bracket notation []</a:t>
            </a:r>
          </a:p>
          <a:p>
            <a:r>
              <a:rPr lang="en-US"/>
              <a:t>Note: strings are immutable, which means they cannot be changed once created</a:t>
            </a:r>
          </a:p>
          <a:p>
            <a:endParaRPr lang="en-US"/>
          </a:p>
        </p:txBody>
      </p:sp>
      <p:pic>
        <p:nvPicPr>
          <p:cNvPr id="5" name="Picture 4" descr="A computer screen shot of a code&#10;&#10;Description automatically generated with medium confidence">
            <a:extLst>
              <a:ext uri="{FF2B5EF4-FFF2-40B4-BE49-F238E27FC236}">
                <a16:creationId xmlns:a16="http://schemas.microsoft.com/office/drawing/2014/main" id="{FEA60D9E-AEBF-E198-EAFA-5C14275E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37" y="5041899"/>
            <a:ext cx="7759700" cy="149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169A1-AAAA-D60D-4BBD-5B0BEEA7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0" y="5041899"/>
            <a:ext cx="584200" cy="14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2CBD-1F42-E894-67CF-E539548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1000-740E-5DDF-9868-2BF9DB7668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Despite being immutable, characters can be </a:t>
            </a:r>
            <a:r>
              <a:rPr lang="en-US">
                <a:highlight>
                  <a:srgbClr val="FFFF00"/>
                </a:highlight>
              </a:rPr>
              <a:t>appended</a:t>
            </a:r>
          </a:p>
          <a:p>
            <a:pPr lvl="1"/>
            <a:r>
              <a:rPr lang="en-US"/>
              <a:t>Creates a new string, so original string is unaltered</a:t>
            </a:r>
          </a:p>
          <a:p>
            <a:pPr lvl="1"/>
            <a:r>
              <a:rPr lang="en-US"/>
              <a:t>+ joins two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E21EA-39B3-39A4-5071-0EF6C897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74" y="4409344"/>
            <a:ext cx="3388666" cy="1051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653A6E-6096-DF60-3046-2EC148FA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7" y="4688743"/>
            <a:ext cx="2895529" cy="4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1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FEB2-4119-3B38-3469-2E3B6E93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7DF8-5CA6-E76F-F567-46087F6F53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281556" cy="4014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* can repeat strings</a:t>
            </a:r>
          </a:p>
          <a:p>
            <a:pPr>
              <a:buClr>
                <a:srgbClr val="000000"/>
              </a:buClr>
            </a:pPr>
            <a:r>
              <a:rPr lang="en-US" dirty="0"/>
              <a:t>"A" * 5 = "AAAAA"</a:t>
            </a:r>
          </a:p>
          <a:p>
            <a:pPr>
              <a:buClr>
                <a:srgbClr val="000000"/>
              </a:buClr>
            </a:pPr>
            <a:r>
              <a:rPr lang="en-US" dirty="0"/>
              <a:t>Remember: if a number is stored as a string, you must convert to a float or int if you want the mathematical result</a:t>
            </a:r>
          </a:p>
        </p:txBody>
      </p:sp>
      <p:pic>
        <p:nvPicPr>
          <p:cNvPr id="4" name="Picture 3" descr="Python goes brrrr : r/ProgrammerHumor">
            <a:extLst>
              <a:ext uri="{FF2B5EF4-FFF2-40B4-BE49-F238E27FC236}">
                <a16:creationId xmlns:a16="http://schemas.microsoft.com/office/drawing/2014/main" id="{1C683B03-27CD-889F-DDC2-75D89374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72" y="1944229"/>
            <a:ext cx="5544063" cy="32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4200-6A3E-8C4C-5614-969ABF1E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FF66-4BFB-945A-1C67-13E6FA82FB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Grabbing multiple characters from a string</a:t>
            </a:r>
          </a:p>
          <a:p>
            <a:r>
              <a:rPr lang="en-US"/>
              <a:t>Notation: </a:t>
            </a:r>
            <a:r>
              <a:rPr lang="en-US" i="1" err="1"/>
              <a:t>my_string</a:t>
            </a:r>
            <a:r>
              <a:rPr lang="en-US" i="1"/>
              <a:t>[start:end+1:Stride]</a:t>
            </a:r>
          </a:p>
          <a:p>
            <a:pPr lvl="1"/>
            <a:r>
              <a:rPr lang="en-US" i="1"/>
              <a:t>Stride = 1 by default</a:t>
            </a:r>
          </a:p>
          <a:p>
            <a:pPr lvl="1"/>
            <a:r>
              <a:rPr lang="en-US"/>
              <a:t>Creates a new string</a:t>
            </a:r>
          </a:p>
          <a:p>
            <a:pPr lvl="1"/>
            <a:r>
              <a:rPr lang="en-US"/>
              <a:t>End+1 because the final character is omitted</a:t>
            </a:r>
          </a:p>
          <a:p>
            <a:pPr lvl="2"/>
            <a:r>
              <a:rPr lang="en-US"/>
              <a:t>For final character, leave the end blank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8B7D8-B4C3-1859-6EF1-5E63B184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40" y="2274410"/>
            <a:ext cx="4105660" cy="1235684"/>
          </a:xfrm>
          <a:prstGeom prst="rect">
            <a:avLst/>
          </a:prstGeom>
        </p:spPr>
      </p:pic>
      <p:pic>
        <p:nvPicPr>
          <p:cNvPr id="7" name="Picture 6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7ED72EF0-E072-0862-F3A2-FE4C3379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40" y="4034477"/>
            <a:ext cx="4105660" cy="19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7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303B-DCA6-643A-0933-C05A8ADB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F5ED-7BA9-AE7F-ACB6-E70F661F3E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err="1"/>
              <a:t>String.replace</a:t>
            </a:r>
            <a:r>
              <a:rPr lang="en-US"/>
              <a:t>(old, new): returns a copy of the string with all </a:t>
            </a:r>
            <a:r>
              <a:rPr lang="en-US" err="1"/>
              <a:t>occurances</a:t>
            </a:r>
            <a:r>
              <a:rPr lang="en-US"/>
              <a:t> of the substring “old” replaced by the string “new”</a:t>
            </a:r>
          </a:p>
          <a:p>
            <a:r>
              <a:rPr lang="en-US" err="1"/>
              <a:t>String.replace</a:t>
            </a:r>
            <a:r>
              <a:rPr lang="en-US"/>
              <a:t>(</a:t>
            </a:r>
            <a:r>
              <a:rPr lang="en-US" err="1"/>
              <a:t>old,new,Count</a:t>
            </a:r>
            <a:r>
              <a:rPr lang="en-US"/>
              <a:t>): only replaces the first “Count” </a:t>
            </a:r>
            <a:r>
              <a:rPr lang="en-US" err="1"/>
              <a:t>occurances</a:t>
            </a:r>
            <a:r>
              <a:rPr lang="en-US"/>
              <a:t> of ”old”</a:t>
            </a:r>
          </a:p>
          <a:p>
            <a:r>
              <a:rPr lang="en-US" err="1"/>
              <a:t>String.find</a:t>
            </a:r>
            <a:r>
              <a:rPr lang="en-US"/>
              <a:t>(x): returns index of the first </a:t>
            </a:r>
            <a:r>
              <a:rPr lang="en-US" err="1"/>
              <a:t>occurance</a:t>
            </a:r>
            <a:r>
              <a:rPr lang="en-US"/>
              <a:t> of item “x” in the string. If no such substring is found, -1 is returned</a:t>
            </a:r>
          </a:p>
          <a:p>
            <a:r>
              <a:rPr lang="en-US"/>
              <a:t>Count(x): returns the number of times “x” occurs in the string</a:t>
            </a:r>
          </a:p>
        </p:txBody>
      </p:sp>
    </p:spTree>
    <p:extLst>
      <p:ext uri="{BB962C8B-B14F-4D97-AF65-F5344CB8AC3E}">
        <p14:creationId xmlns:p14="http://schemas.microsoft.com/office/powerpoint/2010/main" val="24436532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743</Words>
  <Application>Microsoft Macintosh PowerPoint</Application>
  <PresentationFormat>Widescreen</PresentationFormat>
  <Paragraphs>90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Tw Cen MT</vt:lpstr>
      <vt:lpstr>Droplet</vt:lpstr>
      <vt:lpstr>CPSC 230: Intro to cs strings &amp; Modules</vt:lpstr>
      <vt:lpstr>String basics</vt:lpstr>
      <vt:lpstr>Input()</vt:lpstr>
      <vt:lpstr>Len()</vt:lpstr>
      <vt:lpstr>indexing</vt:lpstr>
      <vt:lpstr>Concatenation</vt:lpstr>
      <vt:lpstr>repetition</vt:lpstr>
      <vt:lpstr>slicing</vt:lpstr>
      <vt:lpstr>Additional methods</vt:lpstr>
      <vt:lpstr>String comparisons</vt:lpstr>
      <vt:lpstr>String Comparisons cont.</vt:lpstr>
      <vt:lpstr>Other Methods</vt:lpstr>
      <vt:lpstr>Creating new strings from a string</vt:lpstr>
      <vt:lpstr>Splitting and Joining</vt:lpstr>
      <vt:lpstr>Modules</vt:lpstr>
      <vt:lpstr>Modules 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230: Intro to cs strings</dc:title>
  <dc:creator>Samuel Bernsen</dc:creator>
  <cp:lastModifiedBy>Samuel Bernsen</cp:lastModifiedBy>
  <cp:revision>1</cp:revision>
  <dcterms:created xsi:type="dcterms:W3CDTF">2024-08-22T03:10:33Z</dcterms:created>
  <dcterms:modified xsi:type="dcterms:W3CDTF">2024-09-03T21:56:11Z</dcterms:modified>
</cp:coreProperties>
</file>