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8A85-B43F-4CE0-BEC0-013748218291}" v="5" dt="2024-11-10T03:20:42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ernsen" userId="eb56cb62c1fd8148" providerId="LiveId" clId="{1DF38A85-B43F-4CE0-BEC0-013748218291}"/>
    <pc:docChg chg="undo custSel addSld delSld modSld">
      <pc:chgData name="Samuel Bernsen" userId="eb56cb62c1fd8148" providerId="LiveId" clId="{1DF38A85-B43F-4CE0-BEC0-013748218291}" dt="2024-11-10T03:22:11.122" v="4749" actId="20577"/>
      <pc:docMkLst>
        <pc:docMk/>
      </pc:docMkLst>
      <pc:sldChg chg="modSp new mod">
        <pc:chgData name="Samuel Bernsen" userId="eb56cb62c1fd8148" providerId="LiveId" clId="{1DF38A85-B43F-4CE0-BEC0-013748218291}" dt="2024-11-09T22:57:30.384" v="179" actId="20577"/>
        <pc:sldMkLst>
          <pc:docMk/>
          <pc:sldMk cId="3316522251" sldId="256"/>
        </pc:sldMkLst>
        <pc:spChg chg="mod">
          <ac:chgData name="Samuel Bernsen" userId="eb56cb62c1fd8148" providerId="LiveId" clId="{1DF38A85-B43F-4CE0-BEC0-013748218291}" dt="2024-11-09T22:56:05.778" v="119" actId="1076"/>
          <ac:spMkLst>
            <pc:docMk/>
            <pc:sldMk cId="3316522251" sldId="256"/>
            <ac:spMk id="2" creationId="{F2C09509-5A65-61F0-9C7F-D7456868436E}"/>
          </ac:spMkLst>
        </pc:spChg>
        <pc:spChg chg="mod">
          <ac:chgData name="Samuel Bernsen" userId="eb56cb62c1fd8148" providerId="LiveId" clId="{1DF38A85-B43F-4CE0-BEC0-013748218291}" dt="2024-11-09T22:57:30.384" v="179" actId="20577"/>
          <ac:spMkLst>
            <pc:docMk/>
            <pc:sldMk cId="3316522251" sldId="256"/>
            <ac:spMk id="3" creationId="{5AACC944-2AD4-031A-CB1F-25BD24FE57CB}"/>
          </ac:spMkLst>
        </pc:spChg>
      </pc:sldChg>
      <pc:sldChg chg="modSp new mod">
        <pc:chgData name="Samuel Bernsen" userId="eb56cb62c1fd8148" providerId="LiveId" clId="{1DF38A85-B43F-4CE0-BEC0-013748218291}" dt="2024-11-10T03:22:11.122" v="4749" actId="20577"/>
        <pc:sldMkLst>
          <pc:docMk/>
          <pc:sldMk cId="1682218984" sldId="257"/>
        </pc:sldMkLst>
        <pc:spChg chg="mod">
          <ac:chgData name="Samuel Bernsen" userId="eb56cb62c1fd8148" providerId="LiveId" clId="{1DF38A85-B43F-4CE0-BEC0-013748218291}" dt="2024-11-09T23:02:27.537" v="592" actId="20577"/>
          <ac:spMkLst>
            <pc:docMk/>
            <pc:sldMk cId="1682218984" sldId="257"/>
            <ac:spMk id="2" creationId="{3BDD54E3-C980-A7B4-A7FD-2BBEEDF22818}"/>
          </ac:spMkLst>
        </pc:spChg>
        <pc:spChg chg="mod">
          <ac:chgData name="Samuel Bernsen" userId="eb56cb62c1fd8148" providerId="LiveId" clId="{1DF38A85-B43F-4CE0-BEC0-013748218291}" dt="2024-11-10T03:22:11.122" v="4749" actId="20577"/>
          <ac:spMkLst>
            <pc:docMk/>
            <pc:sldMk cId="1682218984" sldId="257"/>
            <ac:spMk id="3" creationId="{B8FCE480-721D-F7F1-05D2-17F73DF05A92}"/>
          </ac:spMkLst>
        </pc:spChg>
      </pc:sldChg>
      <pc:sldChg chg="addSp modSp new mod setBg">
        <pc:chgData name="Samuel Bernsen" userId="eb56cb62c1fd8148" providerId="LiveId" clId="{1DF38A85-B43F-4CE0-BEC0-013748218291}" dt="2024-11-09T23:09:39.600" v="1064" actId="13926"/>
        <pc:sldMkLst>
          <pc:docMk/>
          <pc:sldMk cId="1022245678" sldId="258"/>
        </pc:sldMkLst>
        <pc:spChg chg="mod">
          <ac:chgData name="Samuel Bernsen" userId="eb56cb62c1fd8148" providerId="LiveId" clId="{1DF38A85-B43F-4CE0-BEC0-013748218291}" dt="2024-11-09T23:09:29.586" v="1062" actId="26606"/>
          <ac:spMkLst>
            <pc:docMk/>
            <pc:sldMk cId="1022245678" sldId="258"/>
            <ac:spMk id="2" creationId="{B102A9C7-04A8-BBD4-B8A1-1F5934ED38B1}"/>
          </ac:spMkLst>
        </pc:spChg>
        <pc:spChg chg="mod ord">
          <ac:chgData name="Samuel Bernsen" userId="eb56cb62c1fd8148" providerId="LiveId" clId="{1DF38A85-B43F-4CE0-BEC0-013748218291}" dt="2024-11-09T23:09:39.600" v="1064" actId="13926"/>
          <ac:spMkLst>
            <pc:docMk/>
            <pc:sldMk cId="1022245678" sldId="258"/>
            <ac:spMk id="3" creationId="{34668FF3-101F-D0C5-0AC4-8780FFEEC918}"/>
          </ac:spMkLst>
        </pc:spChg>
        <pc:picChg chg="add mod">
          <ac:chgData name="Samuel Bernsen" userId="eb56cb62c1fd8148" providerId="LiveId" clId="{1DF38A85-B43F-4CE0-BEC0-013748218291}" dt="2024-11-09T23:09:32.978" v="1063" actId="27614"/>
          <ac:picMkLst>
            <pc:docMk/>
            <pc:sldMk cId="1022245678" sldId="258"/>
            <ac:picMk id="5" creationId="{DC797E09-4902-6BD6-648B-02360A269C04}"/>
          </ac:picMkLst>
        </pc:picChg>
      </pc:sldChg>
      <pc:sldChg chg="delSp modSp new del mod">
        <pc:chgData name="Samuel Bernsen" userId="eb56cb62c1fd8148" providerId="LiveId" clId="{1DF38A85-B43F-4CE0-BEC0-013748218291}" dt="2024-11-09T23:10:46.560" v="1099" actId="2696"/>
        <pc:sldMkLst>
          <pc:docMk/>
          <pc:sldMk cId="2244601730" sldId="259"/>
        </pc:sldMkLst>
        <pc:spChg chg="mod">
          <ac:chgData name="Samuel Bernsen" userId="eb56cb62c1fd8148" providerId="LiveId" clId="{1DF38A85-B43F-4CE0-BEC0-013748218291}" dt="2024-11-09T23:10:33.801" v="1098" actId="20577"/>
          <ac:spMkLst>
            <pc:docMk/>
            <pc:sldMk cId="2244601730" sldId="259"/>
            <ac:spMk id="2" creationId="{7CEB3736-8AC4-84B0-4D56-0A4E54F73076}"/>
          </ac:spMkLst>
        </pc:spChg>
        <pc:spChg chg="del">
          <ac:chgData name="Samuel Bernsen" userId="eb56cb62c1fd8148" providerId="LiveId" clId="{1DF38A85-B43F-4CE0-BEC0-013748218291}" dt="2024-11-09T23:10:03.738" v="1090" actId="478"/>
          <ac:spMkLst>
            <pc:docMk/>
            <pc:sldMk cId="2244601730" sldId="259"/>
            <ac:spMk id="3" creationId="{39E16751-C4CE-3E29-1CD2-D91581CA15EC}"/>
          </ac:spMkLst>
        </pc:spChg>
      </pc:sldChg>
      <pc:sldChg chg="addSp delSp modSp new mod">
        <pc:chgData name="Samuel Bernsen" userId="eb56cb62c1fd8148" providerId="LiveId" clId="{1DF38A85-B43F-4CE0-BEC0-013748218291}" dt="2024-11-09T23:16:00.809" v="1498" actId="20577"/>
        <pc:sldMkLst>
          <pc:docMk/>
          <pc:sldMk cId="2257748205" sldId="259"/>
        </pc:sldMkLst>
        <pc:spChg chg="mod">
          <ac:chgData name="Samuel Bernsen" userId="eb56cb62c1fd8148" providerId="LiveId" clId="{1DF38A85-B43F-4CE0-BEC0-013748218291}" dt="2024-11-09T23:12:03.961" v="1288" actId="20577"/>
          <ac:spMkLst>
            <pc:docMk/>
            <pc:sldMk cId="2257748205" sldId="259"/>
            <ac:spMk id="2" creationId="{377C5279-D527-2AB4-0481-6C21913F51B8}"/>
          </ac:spMkLst>
        </pc:spChg>
        <pc:spChg chg="mod">
          <ac:chgData name="Samuel Bernsen" userId="eb56cb62c1fd8148" providerId="LiveId" clId="{1DF38A85-B43F-4CE0-BEC0-013748218291}" dt="2024-11-09T23:16:00.809" v="1498" actId="20577"/>
          <ac:spMkLst>
            <pc:docMk/>
            <pc:sldMk cId="2257748205" sldId="259"/>
            <ac:spMk id="3" creationId="{7F08F1C8-843F-8AD2-0B92-B4B886CF65EA}"/>
          </ac:spMkLst>
        </pc:spChg>
        <pc:picChg chg="add del mod">
          <ac:chgData name="Samuel Bernsen" userId="eb56cb62c1fd8148" providerId="LiveId" clId="{1DF38A85-B43F-4CE0-BEC0-013748218291}" dt="2024-11-09T23:13:58.481" v="1418" actId="478"/>
          <ac:picMkLst>
            <pc:docMk/>
            <pc:sldMk cId="2257748205" sldId="259"/>
            <ac:picMk id="5" creationId="{9AA33F48-1063-9DB1-D8B7-5B90F0B39633}"/>
          </ac:picMkLst>
        </pc:picChg>
        <pc:picChg chg="add del mod">
          <ac:chgData name="Samuel Bernsen" userId="eb56cb62c1fd8148" providerId="LiveId" clId="{1DF38A85-B43F-4CE0-BEC0-013748218291}" dt="2024-11-09T23:15:36.353" v="1458" actId="478"/>
          <ac:picMkLst>
            <pc:docMk/>
            <pc:sldMk cId="2257748205" sldId="259"/>
            <ac:picMk id="7" creationId="{5735B782-31AD-4D9D-81F2-769A986FC68A}"/>
          </ac:picMkLst>
        </pc:picChg>
        <pc:picChg chg="add mod">
          <ac:chgData name="Samuel Bernsen" userId="eb56cb62c1fd8148" providerId="LiveId" clId="{1DF38A85-B43F-4CE0-BEC0-013748218291}" dt="2024-11-09T23:15:40.923" v="1462" actId="1076"/>
          <ac:picMkLst>
            <pc:docMk/>
            <pc:sldMk cId="2257748205" sldId="259"/>
            <ac:picMk id="9" creationId="{38C02DAA-FBE5-A2DE-295E-0309F32D3295}"/>
          </ac:picMkLst>
        </pc:picChg>
      </pc:sldChg>
      <pc:sldChg chg="addSp modSp new mod setBg">
        <pc:chgData name="Samuel Bernsen" userId="eb56cb62c1fd8148" providerId="LiveId" clId="{1DF38A85-B43F-4CE0-BEC0-013748218291}" dt="2024-11-10T03:20:17.434" v="4702" actId="26606"/>
        <pc:sldMkLst>
          <pc:docMk/>
          <pc:sldMk cId="296996180" sldId="260"/>
        </pc:sldMkLst>
        <pc:spChg chg="mod">
          <ac:chgData name="Samuel Bernsen" userId="eb56cb62c1fd8148" providerId="LiveId" clId="{1DF38A85-B43F-4CE0-BEC0-013748218291}" dt="2024-11-10T03:20:17.434" v="4702" actId="26606"/>
          <ac:spMkLst>
            <pc:docMk/>
            <pc:sldMk cId="296996180" sldId="260"/>
            <ac:spMk id="2" creationId="{763FF6E8-2880-34E3-E84C-F14D1873DC38}"/>
          </ac:spMkLst>
        </pc:spChg>
        <pc:spChg chg="mod">
          <ac:chgData name="Samuel Bernsen" userId="eb56cb62c1fd8148" providerId="LiveId" clId="{1DF38A85-B43F-4CE0-BEC0-013748218291}" dt="2024-11-10T03:20:17.434" v="4702" actId="26606"/>
          <ac:spMkLst>
            <pc:docMk/>
            <pc:sldMk cId="296996180" sldId="260"/>
            <ac:spMk id="3" creationId="{3426F5E4-C7BA-21E1-44B8-D670A4DFDBC5}"/>
          </ac:spMkLst>
        </pc:spChg>
        <pc:picChg chg="add mod">
          <ac:chgData name="Samuel Bernsen" userId="eb56cb62c1fd8148" providerId="LiveId" clId="{1DF38A85-B43F-4CE0-BEC0-013748218291}" dt="2024-11-10T03:20:17.434" v="4702" actId="26606"/>
          <ac:picMkLst>
            <pc:docMk/>
            <pc:sldMk cId="296996180" sldId="260"/>
            <ac:picMk id="5" creationId="{EE44ED61-2A8A-4449-839B-230A323F02C1}"/>
          </ac:picMkLst>
        </pc:picChg>
      </pc:sldChg>
      <pc:sldChg chg="addSp delSp modSp new mod setBg">
        <pc:chgData name="Samuel Bernsen" userId="eb56cb62c1fd8148" providerId="LiveId" clId="{1DF38A85-B43F-4CE0-BEC0-013748218291}" dt="2024-11-10T03:20:58.864" v="4708" actId="26606"/>
        <pc:sldMkLst>
          <pc:docMk/>
          <pc:sldMk cId="3850677411" sldId="261"/>
        </pc:sldMkLst>
        <pc:spChg chg="mod">
          <ac:chgData name="Samuel Bernsen" userId="eb56cb62c1fd8148" providerId="LiveId" clId="{1DF38A85-B43F-4CE0-BEC0-013748218291}" dt="2024-11-10T03:20:58.864" v="4708" actId="26606"/>
          <ac:spMkLst>
            <pc:docMk/>
            <pc:sldMk cId="3850677411" sldId="261"/>
            <ac:spMk id="2" creationId="{05EC1CD5-3B8A-808E-BC8F-4F59B271D9CA}"/>
          </ac:spMkLst>
        </pc:spChg>
        <pc:spChg chg="mod">
          <ac:chgData name="Samuel Bernsen" userId="eb56cb62c1fd8148" providerId="LiveId" clId="{1DF38A85-B43F-4CE0-BEC0-013748218291}" dt="2024-11-10T03:20:58.864" v="4708" actId="26606"/>
          <ac:spMkLst>
            <pc:docMk/>
            <pc:sldMk cId="3850677411" sldId="261"/>
            <ac:spMk id="3" creationId="{213D1507-D5ED-DA4F-4E93-979BBD53419E}"/>
          </ac:spMkLst>
        </pc:spChg>
        <pc:spChg chg="add del mod">
          <ac:chgData name="Samuel Bernsen" userId="eb56cb62c1fd8148" providerId="LiveId" clId="{1DF38A85-B43F-4CE0-BEC0-013748218291}" dt="2024-11-10T03:20:53.602" v="4707" actId="478"/>
          <ac:spMkLst>
            <pc:docMk/>
            <pc:sldMk cId="3850677411" sldId="261"/>
            <ac:spMk id="6" creationId="{42EA8CBF-EA26-89F0-D9E8-BA8A7BE10F23}"/>
          </ac:spMkLst>
        </pc:spChg>
        <pc:picChg chg="add mod">
          <ac:chgData name="Samuel Bernsen" userId="eb56cb62c1fd8148" providerId="LiveId" clId="{1DF38A85-B43F-4CE0-BEC0-013748218291}" dt="2024-11-10T03:20:58.864" v="4708" actId="26606"/>
          <ac:picMkLst>
            <pc:docMk/>
            <pc:sldMk cId="3850677411" sldId="261"/>
            <ac:picMk id="5" creationId="{30C45D19-F760-4E12-E6D6-F94A0BC1EA35}"/>
          </ac:picMkLst>
        </pc:picChg>
      </pc:sldChg>
      <pc:sldChg chg="modSp new mod">
        <pc:chgData name="Samuel Bernsen" userId="eb56cb62c1fd8148" providerId="LiveId" clId="{1DF38A85-B43F-4CE0-BEC0-013748218291}" dt="2024-11-09T23:39:11.034" v="2884" actId="20577"/>
        <pc:sldMkLst>
          <pc:docMk/>
          <pc:sldMk cId="3543575944" sldId="262"/>
        </pc:sldMkLst>
        <pc:spChg chg="mod">
          <ac:chgData name="Samuel Bernsen" userId="eb56cb62c1fd8148" providerId="LiveId" clId="{1DF38A85-B43F-4CE0-BEC0-013748218291}" dt="2024-11-09T23:36:30.178" v="2532" actId="20577"/>
          <ac:spMkLst>
            <pc:docMk/>
            <pc:sldMk cId="3543575944" sldId="262"/>
            <ac:spMk id="2" creationId="{7F19DF15-7533-BFB7-D39C-368123E7D214}"/>
          </ac:spMkLst>
        </pc:spChg>
        <pc:spChg chg="mod">
          <ac:chgData name="Samuel Bernsen" userId="eb56cb62c1fd8148" providerId="LiveId" clId="{1DF38A85-B43F-4CE0-BEC0-013748218291}" dt="2024-11-09T23:39:11.034" v="2884" actId="20577"/>
          <ac:spMkLst>
            <pc:docMk/>
            <pc:sldMk cId="3543575944" sldId="262"/>
            <ac:spMk id="3" creationId="{C59EBEF0-1E19-CE37-F2AC-E8EC9F1E18AF}"/>
          </ac:spMkLst>
        </pc:spChg>
      </pc:sldChg>
      <pc:sldChg chg="modSp new mod">
        <pc:chgData name="Samuel Bernsen" userId="eb56cb62c1fd8148" providerId="LiveId" clId="{1DF38A85-B43F-4CE0-BEC0-013748218291}" dt="2024-11-10T01:33:56.121" v="3588" actId="20577"/>
        <pc:sldMkLst>
          <pc:docMk/>
          <pc:sldMk cId="667485091" sldId="263"/>
        </pc:sldMkLst>
        <pc:spChg chg="mod">
          <ac:chgData name="Samuel Bernsen" userId="eb56cb62c1fd8148" providerId="LiveId" clId="{1DF38A85-B43F-4CE0-BEC0-013748218291}" dt="2024-11-09T23:39:35.106" v="2925" actId="20577"/>
          <ac:spMkLst>
            <pc:docMk/>
            <pc:sldMk cId="667485091" sldId="263"/>
            <ac:spMk id="2" creationId="{066DAAAA-868B-D3E4-75B0-7AB66F21730B}"/>
          </ac:spMkLst>
        </pc:spChg>
        <pc:spChg chg="mod">
          <ac:chgData name="Samuel Bernsen" userId="eb56cb62c1fd8148" providerId="LiveId" clId="{1DF38A85-B43F-4CE0-BEC0-013748218291}" dt="2024-11-10T01:33:56.121" v="3588" actId="20577"/>
          <ac:spMkLst>
            <pc:docMk/>
            <pc:sldMk cId="667485091" sldId="263"/>
            <ac:spMk id="3" creationId="{A0315746-730C-2F5D-745B-1A982282D3F8}"/>
          </ac:spMkLst>
        </pc:spChg>
      </pc:sldChg>
      <pc:sldChg chg="modSp new mod">
        <pc:chgData name="Samuel Bernsen" userId="eb56cb62c1fd8148" providerId="LiveId" clId="{1DF38A85-B43F-4CE0-BEC0-013748218291}" dt="2024-11-10T01:40:09.434" v="4191" actId="20577"/>
        <pc:sldMkLst>
          <pc:docMk/>
          <pc:sldMk cId="1835615257" sldId="264"/>
        </pc:sldMkLst>
        <pc:spChg chg="mod">
          <ac:chgData name="Samuel Bernsen" userId="eb56cb62c1fd8148" providerId="LiveId" clId="{1DF38A85-B43F-4CE0-BEC0-013748218291}" dt="2024-11-10T01:34:06.873" v="3610" actId="20577"/>
          <ac:spMkLst>
            <pc:docMk/>
            <pc:sldMk cId="1835615257" sldId="264"/>
            <ac:spMk id="2" creationId="{C7CC6815-AC6A-0AF5-741C-2C1DA5DAA3FB}"/>
          </ac:spMkLst>
        </pc:spChg>
        <pc:spChg chg="mod">
          <ac:chgData name="Samuel Bernsen" userId="eb56cb62c1fd8148" providerId="LiveId" clId="{1DF38A85-B43F-4CE0-BEC0-013748218291}" dt="2024-11-10T01:40:09.434" v="4191" actId="20577"/>
          <ac:spMkLst>
            <pc:docMk/>
            <pc:sldMk cId="1835615257" sldId="264"/>
            <ac:spMk id="3" creationId="{D25466C6-6B8A-8F46-603B-7A7539ABAA02}"/>
          </ac:spMkLst>
        </pc:spChg>
      </pc:sldChg>
      <pc:sldChg chg="addSp delSp modSp new mod setBg">
        <pc:chgData name="Samuel Bernsen" userId="eb56cb62c1fd8148" providerId="LiveId" clId="{1DF38A85-B43F-4CE0-BEC0-013748218291}" dt="2024-11-10T01:40:47.421" v="4195" actId="27614"/>
        <pc:sldMkLst>
          <pc:docMk/>
          <pc:sldMk cId="362868078" sldId="265"/>
        </pc:sldMkLst>
        <pc:spChg chg="del">
          <ac:chgData name="Samuel Bernsen" userId="eb56cb62c1fd8148" providerId="LiveId" clId="{1DF38A85-B43F-4CE0-BEC0-013748218291}" dt="2024-11-10T01:40:44.527" v="4194" actId="26606"/>
          <ac:spMkLst>
            <pc:docMk/>
            <pc:sldMk cId="362868078" sldId="265"/>
            <ac:spMk id="2" creationId="{86A8F273-AF38-F806-9B0C-DB9743E0EF24}"/>
          </ac:spMkLst>
        </pc:spChg>
        <pc:spChg chg="del">
          <ac:chgData name="Samuel Bernsen" userId="eb56cb62c1fd8148" providerId="LiveId" clId="{1DF38A85-B43F-4CE0-BEC0-013748218291}" dt="2024-11-10T01:40:44.527" v="4194" actId="26606"/>
          <ac:spMkLst>
            <pc:docMk/>
            <pc:sldMk cId="362868078" sldId="265"/>
            <ac:spMk id="3" creationId="{4BEBD0E5-ED2F-9941-8E80-6C904E972E4D}"/>
          </ac:spMkLst>
        </pc:spChg>
        <pc:spChg chg="add">
          <ac:chgData name="Samuel Bernsen" userId="eb56cb62c1fd8148" providerId="LiveId" clId="{1DF38A85-B43F-4CE0-BEC0-013748218291}" dt="2024-11-10T01:40:44.527" v="4194" actId="26606"/>
          <ac:spMkLst>
            <pc:docMk/>
            <pc:sldMk cId="362868078" sldId="265"/>
            <ac:spMk id="10" creationId="{0E99ED6D-365F-4CAE-942F-ECA78F74BD7F}"/>
          </ac:spMkLst>
        </pc:spChg>
        <pc:spChg chg="add">
          <ac:chgData name="Samuel Bernsen" userId="eb56cb62c1fd8148" providerId="LiveId" clId="{1DF38A85-B43F-4CE0-BEC0-013748218291}" dt="2024-11-10T01:40:44.527" v="4194" actId="26606"/>
          <ac:spMkLst>
            <pc:docMk/>
            <pc:sldMk cId="362868078" sldId="265"/>
            <ac:spMk id="12" creationId="{CD0FF873-0D97-4AE7-A97E-539910376DCF}"/>
          </ac:spMkLst>
        </pc:spChg>
        <pc:picChg chg="add mod">
          <ac:chgData name="Samuel Bernsen" userId="eb56cb62c1fd8148" providerId="LiveId" clId="{1DF38A85-B43F-4CE0-BEC0-013748218291}" dt="2024-11-10T01:40:47.421" v="4195" actId="27614"/>
          <ac:picMkLst>
            <pc:docMk/>
            <pc:sldMk cId="362868078" sldId="265"/>
            <ac:picMk id="5" creationId="{511497AA-F143-3052-4E41-55C33D8E80B6}"/>
          </ac:picMkLst>
        </pc:picChg>
      </pc:sldChg>
      <pc:sldChg chg="modSp new mod">
        <pc:chgData name="Samuel Bernsen" userId="eb56cb62c1fd8148" providerId="LiveId" clId="{1DF38A85-B43F-4CE0-BEC0-013748218291}" dt="2024-11-10T01:44:06.314" v="4698" actId="20577"/>
        <pc:sldMkLst>
          <pc:docMk/>
          <pc:sldMk cId="3287319906" sldId="266"/>
        </pc:sldMkLst>
        <pc:spChg chg="mod">
          <ac:chgData name="Samuel Bernsen" userId="eb56cb62c1fd8148" providerId="LiveId" clId="{1DF38A85-B43F-4CE0-BEC0-013748218291}" dt="2024-11-10T01:41:06.401" v="4214" actId="20577"/>
          <ac:spMkLst>
            <pc:docMk/>
            <pc:sldMk cId="3287319906" sldId="266"/>
            <ac:spMk id="2" creationId="{A1C222D5-6B78-FFB1-AE4D-5D81B2242CB5}"/>
          </ac:spMkLst>
        </pc:spChg>
        <pc:spChg chg="mod">
          <ac:chgData name="Samuel Bernsen" userId="eb56cb62c1fd8148" providerId="LiveId" clId="{1DF38A85-B43F-4CE0-BEC0-013748218291}" dt="2024-11-10T01:44:06.314" v="4698" actId="20577"/>
          <ac:spMkLst>
            <pc:docMk/>
            <pc:sldMk cId="3287319906" sldId="266"/>
            <ac:spMk id="3" creationId="{C75F34E6-A4A3-DD69-B4A2-70EADAC9E4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00973-C1F5-452F-B6EF-5FE8B4602121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FA559-B16E-4F97-AD13-08D8E8DD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FA559-B16E-4F97-AD13-08D8E8DDC9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05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5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39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6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A72B48-D1D5-4911-A264-4FE0CAE32E8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09F3EC-8BAF-4F60-B489-8CABD0FDB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30920/free-photo-image-reading-book-hammoc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edreality.com/blo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509-5A65-61F0-9C7F-D7456868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172" y="163772"/>
            <a:ext cx="8892335" cy="3490415"/>
          </a:xfrm>
        </p:spPr>
        <p:txBody>
          <a:bodyPr/>
          <a:lstStyle/>
          <a:p>
            <a:r>
              <a:rPr lang="en-US" dirty="0"/>
              <a:t>File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CC944-2AD4-031A-CB1F-25BD24FE5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172" y="3654187"/>
            <a:ext cx="10467834" cy="27875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Files</a:t>
            </a:r>
          </a:p>
          <a:p>
            <a:r>
              <a:rPr lang="en-US" dirty="0"/>
              <a:t>Reading</a:t>
            </a:r>
          </a:p>
          <a:p>
            <a:r>
              <a:rPr lang="en-US" dirty="0"/>
              <a:t>Writing</a:t>
            </a:r>
          </a:p>
          <a:p>
            <a:r>
              <a:rPr lang="en-US" dirty="0"/>
              <a:t>File System Interaction</a:t>
            </a:r>
          </a:p>
          <a:p>
            <a:r>
              <a:rPr lang="en-US" dirty="0"/>
              <a:t>CL Arguments</a:t>
            </a:r>
          </a:p>
          <a:p>
            <a:r>
              <a:rPr lang="en-US" i="1" dirty="0"/>
              <a:t>with K</a:t>
            </a:r>
            <a:r>
              <a:rPr lang="en-US" dirty="0"/>
              <a:t>eyword for Automation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1497AA-F143-3052-4E41-55C33D8E8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10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2D5-6B78-FFB1-AE4D-5D81B224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34E6-A4A3-DD69-B4A2-70EADAC9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Isn’t it annoying that you need to close a file every time you open it?</a:t>
            </a:r>
          </a:p>
          <a:p>
            <a:r>
              <a:rPr lang="en-US" sz="2000" dirty="0"/>
              <a:t>Enter…the </a:t>
            </a:r>
            <a:r>
              <a:rPr lang="en-US" sz="2000" i="1" dirty="0"/>
              <a:t>with </a:t>
            </a:r>
            <a:r>
              <a:rPr lang="en-US" sz="2000" dirty="0"/>
              <a:t>keyword</a:t>
            </a:r>
          </a:p>
          <a:p>
            <a:r>
              <a:rPr lang="en-US" sz="2000" dirty="0"/>
              <a:t>Technically, </a:t>
            </a:r>
            <a:r>
              <a:rPr lang="en-US" sz="2000" i="1" dirty="0"/>
              <a:t>with </a:t>
            </a:r>
            <a:r>
              <a:rPr lang="en-US" sz="2000" dirty="0"/>
              <a:t>creates a context manager which automatically manages the use of a resource like a file</a:t>
            </a:r>
          </a:p>
          <a:p>
            <a:r>
              <a:rPr lang="en-US" sz="2000" dirty="0"/>
              <a:t>Simply, you can use </a:t>
            </a:r>
            <a:r>
              <a:rPr lang="en-US" sz="2000" dirty="0">
                <a:highlight>
                  <a:srgbClr val="FFFF00"/>
                </a:highlight>
              </a:rPr>
              <a:t>the </a:t>
            </a:r>
            <a:r>
              <a:rPr lang="en-US" sz="2000" i="1" dirty="0">
                <a:highlight>
                  <a:srgbClr val="FFFF00"/>
                </a:highlight>
              </a:rPr>
              <a:t>with </a:t>
            </a:r>
            <a:r>
              <a:rPr lang="en-US" sz="2000" dirty="0">
                <a:highlight>
                  <a:srgbClr val="FFFF00"/>
                </a:highlight>
              </a:rPr>
              <a:t>keyword and the open() function </a:t>
            </a:r>
            <a:r>
              <a:rPr lang="en-US" sz="2000" dirty="0"/>
              <a:t>to perform the necessary operations and </a:t>
            </a:r>
            <a:r>
              <a:rPr lang="en-US" sz="2000" dirty="0">
                <a:highlight>
                  <a:srgbClr val="FFFF00"/>
                </a:highlight>
              </a:rPr>
              <a:t>automatically close the file </a:t>
            </a:r>
            <a:r>
              <a:rPr lang="en-US" sz="2000" dirty="0"/>
              <a:t>once you are done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3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E3-C980-A7B4-A7FD-2BBEEDF2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E480-721D-F7F1-05D2-17F73DF0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Often, you may want to access information outside of your python module</a:t>
            </a:r>
          </a:p>
          <a:p>
            <a:pPr lvl="1"/>
            <a:r>
              <a:rPr lang="en-US" sz="1800" dirty="0"/>
              <a:t>This information may be stored in a file</a:t>
            </a:r>
          </a:p>
          <a:p>
            <a:r>
              <a:rPr lang="en-US" sz="2000" dirty="0">
                <a:highlight>
                  <a:srgbClr val="FFFF00"/>
                </a:highlight>
              </a:rPr>
              <a:t>Files contain information</a:t>
            </a:r>
            <a:r>
              <a:rPr lang="en-US" sz="2000" dirty="0"/>
              <a:t> in a specified format</a:t>
            </a:r>
          </a:p>
          <a:p>
            <a:pPr lvl="1"/>
            <a:r>
              <a:rPr lang="en-US" sz="1800" dirty="0"/>
              <a:t>E.g. .</a:t>
            </a:r>
            <a:r>
              <a:rPr lang="en-US" sz="1800" dirty="0" err="1"/>
              <a:t>py</a:t>
            </a:r>
            <a:r>
              <a:rPr lang="en-US" sz="1800" dirty="0"/>
              <a:t>, .</a:t>
            </a:r>
            <a:r>
              <a:rPr lang="en-US" sz="1800" dirty="0" err="1"/>
              <a:t>ipynb</a:t>
            </a:r>
            <a:r>
              <a:rPr lang="en-US" sz="1800" dirty="0"/>
              <a:t>, .txt, .md, .csv, .html</a:t>
            </a:r>
          </a:p>
          <a:p>
            <a:pPr lvl="2"/>
            <a:r>
              <a:rPr lang="en-US" sz="1600" dirty="0"/>
              <a:t>These are all extensions</a:t>
            </a:r>
          </a:p>
          <a:p>
            <a:r>
              <a:rPr lang="en-US" sz="2000" dirty="0"/>
              <a:t>We will focus on reading and writing with .</a:t>
            </a:r>
            <a:r>
              <a:rPr lang="en-US" sz="2000"/>
              <a:t>txt and .csv files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21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A9C7-04A8-BBD4-B8A1-1F5934ED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Your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8FF3-101F-D0C5-0AC4-8780FFEE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File systems help to store, organize, and manage data</a:t>
            </a:r>
          </a:p>
          <a:p>
            <a:pPr lvl="1"/>
            <a:r>
              <a:rPr lang="en-US" dirty="0"/>
              <a:t>They are a bridge between the OS and physical storage medium/media</a:t>
            </a:r>
          </a:p>
          <a:p>
            <a:r>
              <a:rPr lang="en-US" dirty="0">
                <a:highlight>
                  <a:srgbClr val="FFFF00"/>
                </a:highlight>
              </a:rPr>
              <a:t>Your computer stores files in a directory (folder) structure</a:t>
            </a:r>
            <a:r>
              <a:rPr lang="en-US" dirty="0"/>
              <a:t>, regardless of OS variant</a:t>
            </a:r>
          </a:p>
          <a:p>
            <a:pPr lvl="1"/>
            <a:r>
              <a:rPr lang="en-US" dirty="0"/>
              <a:t>On Windows and Mac, type in </a:t>
            </a:r>
            <a:r>
              <a:rPr lang="en-US" i="1" dirty="0"/>
              <a:t>tree</a:t>
            </a:r>
            <a:r>
              <a:rPr lang="en-US" dirty="0"/>
              <a:t> in command prompt to see the structure</a:t>
            </a:r>
          </a:p>
          <a:p>
            <a:pPr lvl="2"/>
            <a:r>
              <a:rPr lang="en-US" dirty="0"/>
              <a:t>You may have to install </a:t>
            </a:r>
            <a:r>
              <a:rPr lang="en-US" i="1" dirty="0"/>
              <a:t>tree</a:t>
            </a:r>
            <a:r>
              <a:rPr lang="en-US" dirty="0"/>
              <a:t> by running </a:t>
            </a:r>
            <a:r>
              <a:rPr lang="en-US" i="1" dirty="0"/>
              <a:t>brew install tree</a:t>
            </a:r>
            <a:r>
              <a:rPr lang="en-US" dirty="0"/>
              <a:t> on Mac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C797E09-4902-6BD6-648B-02360A26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757210"/>
            <a:ext cx="5209989" cy="53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5279-D527-2AB4-0481-6C21913F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files: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F1C8-843F-8AD2-0B92-B4B886CF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Assuming the file exists in the same directory as you python script, you can use </a:t>
            </a:r>
            <a:r>
              <a:rPr lang="en-US" sz="2000" i="1" dirty="0"/>
              <a:t>open() </a:t>
            </a:r>
            <a:r>
              <a:rPr lang="en-US" sz="2000" dirty="0"/>
              <a:t>built-in function</a:t>
            </a:r>
          </a:p>
          <a:p>
            <a:r>
              <a:rPr lang="en-US" sz="2000" dirty="0"/>
              <a:t>File mode (read, write, append) specified in 2</a:t>
            </a:r>
            <a:r>
              <a:rPr lang="en-US" sz="2000" baseline="30000" dirty="0"/>
              <a:t>nd</a:t>
            </a:r>
            <a:r>
              <a:rPr lang="en-US" sz="2000" dirty="0"/>
              <a:t> argument</a:t>
            </a:r>
          </a:p>
          <a:p>
            <a:pPr lvl="1"/>
            <a:r>
              <a:rPr lang="en-US" sz="1800" i="1" dirty="0"/>
              <a:t>r</a:t>
            </a:r>
            <a:r>
              <a:rPr lang="en-US" sz="1800" dirty="0"/>
              <a:t>, </a:t>
            </a:r>
            <a:r>
              <a:rPr lang="en-US" sz="1800" i="1" dirty="0"/>
              <a:t>w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 respectively</a:t>
            </a:r>
          </a:p>
          <a:p>
            <a:pPr lvl="1"/>
            <a:r>
              <a:rPr lang="en-US" sz="1800" i="1" dirty="0"/>
              <a:t>r+ </a:t>
            </a:r>
            <a:r>
              <a:rPr lang="en-US" sz="1800" dirty="0"/>
              <a:t>for reading and writing</a:t>
            </a:r>
            <a:endParaRPr lang="en-US" sz="1800" i="1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C02DAA-FBE5-A2DE-295E-0309F32D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8" y="3808735"/>
            <a:ext cx="6009879" cy="18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6E8-2880-34E3-E84C-F14D1873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Reading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F5E4-C7BA-21E1-44B8-D670A4D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sz="1500"/>
              <a:t>Now we have a file object, stored in </a:t>
            </a:r>
            <a:r>
              <a:rPr lang="en-US" sz="1500" err="1"/>
              <a:t>bee_movie</a:t>
            </a:r>
            <a:endParaRPr lang="en-US" sz="1500"/>
          </a:p>
          <a:p>
            <a:r>
              <a:rPr lang="en-US" sz="1500"/>
              <a:t>To read, use </a:t>
            </a:r>
            <a:r>
              <a:rPr lang="en-US" sz="1500" i="1"/>
              <a:t>.read()</a:t>
            </a:r>
            <a:r>
              <a:rPr lang="en-US" sz="1500"/>
              <a:t>, </a:t>
            </a:r>
            <a:r>
              <a:rPr lang="en-US" sz="1500" i="1"/>
              <a:t>.</a:t>
            </a:r>
            <a:r>
              <a:rPr lang="en-US" sz="1500" i="1" err="1"/>
              <a:t>readline</a:t>
            </a:r>
            <a:r>
              <a:rPr lang="en-US" sz="1500" i="1"/>
              <a:t>()</a:t>
            </a:r>
            <a:r>
              <a:rPr lang="en-US" sz="1500"/>
              <a:t>,</a:t>
            </a:r>
            <a:r>
              <a:rPr lang="en-US" sz="1500" i="1"/>
              <a:t> </a:t>
            </a:r>
            <a:r>
              <a:rPr lang="en-US" sz="1500"/>
              <a:t>or </a:t>
            </a:r>
            <a:r>
              <a:rPr lang="en-US" sz="1500" i="1"/>
              <a:t>.</a:t>
            </a:r>
            <a:r>
              <a:rPr lang="en-US" sz="1500" i="1" err="1"/>
              <a:t>readlines</a:t>
            </a:r>
            <a:r>
              <a:rPr lang="en-US" sz="1500" i="1"/>
              <a:t>()</a:t>
            </a:r>
          </a:p>
          <a:p>
            <a:r>
              <a:rPr lang="en-US" sz="1500" i="1">
                <a:highlight>
                  <a:srgbClr val="00FFFF"/>
                </a:highlight>
              </a:rPr>
              <a:t>read()</a:t>
            </a:r>
          </a:p>
          <a:p>
            <a:pPr lvl="1"/>
            <a:r>
              <a:rPr lang="en-US" sz="1500"/>
              <a:t>returns all the file’s information into a </a:t>
            </a:r>
            <a:r>
              <a:rPr lang="en-US" sz="1500">
                <a:highlight>
                  <a:srgbClr val="00FFFF"/>
                </a:highlight>
              </a:rPr>
              <a:t>single string</a:t>
            </a:r>
          </a:p>
          <a:p>
            <a:r>
              <a:rPr lang="en-US" sz="1500" i="1" err="1">
                <a:highlight>
                  <a:srgbClr val="00FF00"/>
                </a:highlight>
              </a:rPr>
              <a:t>readline</a:t>
            </a:r>
            <a:r>
              <a:rPr lang="en-US" sz="1500" i="1">
                <a:highlight>
                  <a:srgbClr val="00FF00"/>
                </a:highlight>
              </a:rPr>
              <a:t>()</a:t>
            </a:r>
          </a:p>
          <a:p>
            <a:pPr lvl="1"/>
            <a:r>
              <a:rPr lang="en-US" sz="1500"/>
              <a:t>Returns a </a:t>
            </a:r>
            <a:r>
              <a:rPr lang="en-US" sz="1500">
                <a:highlight>
                  <a:srgbClr val="00FF00"/>
                </a:highlight>
              </a:rPr>
              <a:t>single line at a time</a:t>
            </a:r>
          </a:p>
          <a:p>
            <a:pPr lvl="1"/>
            <a:r>
              <a:rPr lang="en-US" sz="1500"/>
              <a:t>Useful for extremely large files</a:t>
            </a:r>
          </a:p>
          <a:p>
            <a:r>
              <a:rPr lang="en-US" sz="1500" i="1" err="1">
                <a:highlight>
                  <a:srgbClr val="FFFF00"/>
                </a:highlight>
              </a:rPr>
              <a:t>Readlines</a:t>
            </a:r>
            <a:r>
              <a:rPr lang="en-US" sz="1500" i="1">
                <a:highlight>
                  <a:srgbClr val="FFFF00"/>
                </a:highlight>
              </a:rPr>
              <a:t>()</a:t>
            </a:r>
          </a:p>
          <a:p>
            <a:pPr lvl="1"/>
            <a:r>
              <a:rPr lang="en-US" sz="1500"/>
              <a:t>Returns the </a:t>
            </a:r>
            <a:r>
              <a:rPr lang="en-US" sz="1500">
                <a:highlight>
                  <a:srgbClr val="FFFF00"/>
                </a:highlight>
              </a:rPr>
              <a:t>lines</a:t>
            </a:r>
            <a:r>
              <a:rPr lang="en-US" sz="1500"/>
              <a:t> in the file </a:t>
            </a:r>
            <a:r>
              <a:rPr lang="en-US" sz="1500">
                <a:highlight>
                  <a:srgbClr val="FFFF00"/>
                </a:highlight>
              </a:rPr>
              <a:t>as strings in a list</a:t>
            </a:r>
          </a:p>
          <a:p>
            <a:pPr lvl="1"/>
            <a:endParaRPr lang="en-US" sz="1500"/>
          </a:p>
        </p:txBody>
      </p:sp>
      <p:pic>
        <p:nvPicPr>
          <p:cNvPr id="5" name="Picture 4" descr="A person reading a book in a hammock&#10;&#10;Description automatically generated">
            <a:extLst>
              <a:ext uri="{FF2B5EF4-FFF2-40B4-BE49-F238E27FC236}">
                <a16:creationId xmlns:a16="http://schemas.microsoft.com/office/drawing/2014/main" id="{EE44ED61-2A8A-4449-839B-230A323F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33157" y="1709703"/>
            <a:ext cx="5209989" cy="34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1CD5-3B8A-808E-BC8F-4F59B271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Writing to Files: .write()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1507-D5ED-DA4F-4E93-979BBD53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/>
          </a:bodyPr>
          <a:lstStyle/>
          <a:p>
            <a:r>
              <a:rPr lang="en-US"/>
              <a:t>Once the file is open (and writable), use the </a:t>
            </a:r>
            <a:r>
              <a:rPr lang="en-US">
                <a:highlight>
                  <a:srgbClr val="FFFF00"/>
                </a:highlight>
              </a:rPr>
              <a:t>.write() </a:t>
            </a:r>
            <a:r>
              <a:rPr lang="en-US"/>
              <a:t>method</a:t>
            </a:r>
          </a:p>
          <a:p>
            <a:r>
              <a:rPr lang="en-US">
                <a:highlight>
                  <a:srgbClr val="FFFF00"/>
                </a:highlight>
              </a:rPr>
              <a:t>Only accepts strings as arguments</a:t>
            </a:r>
          </a:p>
          <a:p>
            <a:pPr lvl="1"/>
            <a:r>
              <a:rPr lang="en-US"/>
              <a:t>If you want to write other data types, you must first convert them to strings</a:t>
            </a:r>
          </a:p>
          <a:p>
            <a:r>
              <a:rPr lang="en-US"/>
              <a:t>If you want to add to the current contents of the file, use .write() but make sure the file is in append mode (</a:t>
            </a:r>
            <a:r>
              <a:rPr lang="en-US" i="1"/>
              <a:t>‘a’ </a:t>
            </a:r>
            <a:r>
              <a:rPr lang="en-US"/>
              <a:t>as second argument in </a:t>
            </a:r>
            <a:r>
              <a:rPr lang="en-US" i="1"/>
              <a:t>open() </a:t>
            </a:r>
            <a:r>
              <a:rPr lang="en-US"/>
              <a:t>function)</a:t>
            </a:r>
          </a:p>
          <a:p>
            <a:r>
              <a:rPr lang="en-US"/>
              <a:t>Can call multiple write functions between opening and closing the file</a:t>
            </a:r>
          </a:p>
        </p:txBody>
      </p:sp>
      <p:pic>
        <p:nvPicPr>
          <p:cNvPr id="5" name="Picture 4" descr="Close-up of a pen writing on a piece of paper&#10;&#10;Description automatically generated">
            <a:extLst>
              <a:ext uri="{FF2B5EF4-FFF2-40B4-BE49-F238E27FC236}">
                <a16:creationId xmlns:a16="http://schemas.microsoft.com/office/drawing/2014/main" id="{30C45D19-F760-4E12-E6D6-F94A0BC1E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2683890"/>
            <a:ext cx="4807287" cy="21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DF15-7533-BFB7-D39C-368123E7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 about .write()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BEF0-1E19-CE37-F2AC-E8EC9F1E1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Output is buffered before being written to the file</a:t>
            </a:r>
          </a:p>
          <a:p>
            <a:r>
              <a:rPr lang="en-US" sz="2000" dirty="0"/>
              <a:t>Data only written once newline(\n) is seen</a:t>
            </a:r>
          </a:p>
          <a:p>
            <a:pPr lvl="1"/>
            <a:r>
              <a:rPr lang="en-US" sz="1800" dirty="0"/>
              <a:t>Can cause delays between .write() calls and actual writing of data</a:t>
            </a:r>
          </a:p>
          <a:p>
            <a:r>
              <a:rPr lang="en-US" sz="2000" dirty="0"/>
              <a:t>To force buffer to be written, use </a:t>
            </a:r>
            <a:r>
              <a:rPr lang="en-US" sz="2000" i="1" dirty="0"/>
              <a:t>.flush() </a:t>
            </a:r>
            <a:r>
              <a:rPr lang="en-US" sz="2000" dirty="0"/>
              <a:t>method</a:t>
            </a:r>
          </a:p>
          <a:p>
            <a:r>
              <a:rPr lang="en-US" sz="2000" dirty="0"/>
              <a:t>Not a common problem, but something to be aware of</a:t>
            </a:r>
          </a:p>
        </p:txBody>
      </p:sp>
    </p:spTree>
    <p:extLst>
      <p:ext uri="{BB962C8B-B14F-4D97-AF65-F5344CB8AC3E}">
        <p14:creationId xmlns:p14="http://schemas.microsoft.com/office/powerpoint/2010/main" val="354357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AAAA-868B-D3E4-75B0-7AB66F21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Interaction: </a:t>
            </a:r>
            <a:r>
              <a:rPr lang="en-US" i="1" dirty="0" err="1"/>
              <a:t>os</a:t>
            </a:r>
            <a:r>
              <a:rPr lang="en-US" i="1" dirty="0"/>
              <a:t> </a:t>
            </a:r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5746-730C-2F5D-745B-1A9822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 operations can only be performed by interfacing with the operating system</a:t>
            </a:r>
          </a:p>
          <a:p>
            <a:r>
              <a:rPr lang="en-US" sz="2000" dirty="0"/>
              <a:t>For such operations, you can import the </a:t>
            </a:r>
            <a:r>
              <a:rPr lang="en-US" sz="2000" i="1" dirty="0" err="1"/>
              <a:t>os</a:t>
            </a:r>
            <a:r>
              <a:rPr lang="en-US" sz="2000" i="1" dirty="0"/>
              <a:t> </a:t>
            </a:r>
            <a:r>
              <a:rPr lang="en-US" sz="2000" dirty="0"/>
              <a:t>module</a:t>
            </a:r>
          </a:p>
          <a:p>
            <a:pPr lvl="1"/>
            <a:r>
              <a:rPr lang="en-US" sz="1800" i="1" dirty="0">
                <a:highlight>
                  <a:srgbClr val="FFFF00"/>
                </a:highlight>
              </a:rPr>
              <a:t>import </a:t>
            </a:r>
            <a:r>
              <a:rPr lang="en-US" sz="1800" i="1" dirty="0" err="1">
                <a:highlight>
                  <a:srgbClr val="FFFF00"/>
                </a:highlight>
              </a:rPr>
              <a:t>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2000" dirty="0"/>
              <a:t>Removing a file: </a:t>
            </a:r>
            <a:r>
              <a:rPr lang="en-US" sz="2000" i="1" dirty="0" err="1"/>
              <a:t>os.remove</a:t>
            </a:r>
            <a:r>
              <a:rPr lang="en-US" sz="2000" i="1" dirty="0"/>
              <a:t>(</a:t>
            </a:r>
            <a:r>
              <a:rPr lang="en-US" sz="2000" dirty="0"/>
              <a:t>&lt;filename&gt;)</a:t>
            </a:r>
          </a:p>
          <a:p>
            <a:r>
              <a:rPr lang="en-US" sz="2000" dirty="0"/>
              <a:t>For increased portability between OSes, </a:t>
            </a:r>
            <a:r>
              <a:rPr lang="en-US" sz="2000" dirty="0" err="1"/>
              <a:t>os.path.join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/>
              <a:t>Usage: </a:t>
            </a:r>
            <a:r>
              <a:rPr lang="en-US" sz="1800" i="1" dirty="0" err="1"/>
              <a:t>os.path.join</a:t>
            </a:r>
            <a:r>
              <a:rPr lang="en-US" sz="1800" dirty="0"/>
              <a:t>(&lt;</a:t>
            </a:r>
            <a:r>
              <a:rPr lang="en-US" sz="1800" dirty="0" err="1"/>
              <a:t>parent_directory</a:t>
            </a:r>
            <a:r>
              <a:rPr lang="en-US" sz="1800" dirty="0"/>
              <a:t>&gt;,&lt;</a:t>
            </a:r>
            <a:r>
              <a:rPr lang="en-US" sz="1800" dirty="0" err="1"/>
              <a:t>sub_directory</a:t>
            </a:r>
            <a:r>
              <a:rPr lang="en-US" sz="1800" dirty="0"/>
              <a:t>&gt;,…,&lt;filename&gt;)</a:t>
            </a:r>
          </a:p>
          <a:p>
            <a:pPr lvl="1"/>
            <a:r>
              <a:rPr lang="en-US" sz="1800" dirty="0"/>
              <a:t>This builds out the path to the file for the given OS</a:t>
            </a:r>
          </a:p>
          <a:p>
            <a:pPr lvl="2"/>
            <a:r>
              <a:rPr lang="en-US" sz="1600" dirty="0"/>
              <a:t>Therefore, your program is OS agnostic</a:t>
            </a:r>
          </a:p>
          <a:p>
            <a:r>
              <a:rPr lang="en-US" sz="2000" dirty="0"/>
              <a:t>Other </a:t>
            </a:r>
            <a:r>
              <a:rPr lang="en-US" sz="2000" i="1" dirty="0" err="1"/>
              <a:t>os</a:t>
            </a:r>
            <a:r>
              <a:rPr lang="en-US" sz="2000" dirty="0"/>
              <a:t> functions shown in notes</a:t>
            </a:r>
          </a:p>
        </p:txBody>
      </p:sp>
    </p:spTree>
    <p:extLst>
      <p:ext uri="{BB962C8B-B14F-4D97-AF65-F5344CB8AC3E}">
        <p14:creationId xmlns:p14="http://schemas.microsoft.com/office/powerpoint/2010/main" val="66748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6815-AC6A-0AF5-741C-2C1DA5DA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66C6-6B8A-8F46-603B-7A7539AB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 the user to specify the path and filename before runtime</a:t>
            </a:r>
          </a:p>
          <a:p>
            <a:pPr lvl="1"/>
            <a:r>
              <a:rPr lang="en-US" sz="1800" dirty="0"/>
              <a:t>E.g., when running </a:t>
            </a:r>
            <a:r>
              <a:rPr lang="en-US" sz="1800" i="1" dirty="0"/>
              <a:t>python3 </a:t>
            </a:r>
            <a:r>
              <a:rPr lang="en-US" sz="1800" dirty="0"/>
              <a:t>&lt;python_script_name.py&gt;, you can add more arguments to the interpreter</a:t>
            </a:r>
          </a:p>
          <a:p>
            <a:pPr lvl="1"/>
            <a:r>
              <a:rPr lang="en-US" sz="1800" dirty="0"/>
              <a:t>Looks like: </a:t>
            </a:r>
            <a:r>
              <a:rPr lang="en-US" sz="1800" i="1" dirty="0"/>
              <a:t>python3 py_script.py my_text_file.txt</a:t>
            </a:r>
            <a:endParaRPr lang="en-US" sz="1800" dirty="0"/>
          </a:p>
          <a:p>
            <a:r>
              <a:rPr lang="en-US" sz="2000" dirty="0"/>
              <a:t>import </a:t>
            </a:r>
            <a:r>
              <a:rPr lang="en-US" sz="2000" i="1" dirty="0"/>
              <a:t>sys </a:t>
            </a:r>
            <a:r>
              <a:rPr lang="en-US" sz="2000" dirty="0"/>
              <a:t>module</a:t>
            </a:r>
          </a:p>
          <a:p>
            <a:r>
              <a:rPr lang="en-US" sz="2000" i="1" dirty="0" err="1"/>
              <a:t>sys.argv</a:t>
            </a:r>
            <a:r>
              <a:rPr lang="en-US" sz="2000" dirty="0"/>
              <a:t> is a collection of the arguments after </a:t>
            </a:r>
            <a:r>
              <a:rPr lang="en-US" sz="2000" i="1" dirty="0"/>
              <a:t>python3</a:t>
            </a:r>
            <a:endParaRPr lang="en-US" sz="2000" dirty="0"/>
          </a:p>
          <a:p>
            <a:pPr lvl="1"/>
            <a:r>
              <a:rPr lang="en-US" sz="1800" i="1" dirty="0"/>
              <a:t>E.g., </a:t>
            </a:r>
            <a:r>
              <a:rPr lang="en-US" sz="1800" dirty="0" err="1"/>
              <a:t>sys.argv</a:t>
            </a:r>
            <a:r>
              <a:rPr lang="en-US" sz="1800" dirty="0"/>
              <a:t>[0] is the </a:t>
            </a:r>
            <a:r>
              <a:rPr lang="en-US" sz="1800" dirty="0" err="1"/>
              <a:t>python_script_name</a:t>
            </a:r>
            <a:r>
              <a:rPr lang="en-US" sz="1800" dirty="0"/>
              <a:t>; </a:t>
            </a:r>
            <a:r>
              <a:rPr lang="en-US" sz="1800" dirty="0" err="1"/>
              <a:t>sys.argv</a:t>
            </a:r>
            <a:r>
              <a:rPr lang="en-US" sz="1800" dirty="0"/>
              <a:t>[1] is the text file (in this case)</a:t>
            </a:r>
          </a:p>
        </p:txBody>
      </p:sp>
    </p:spTree>
    <p:extLst>
      <p:ext uri="{BB962C8B-B14F-4D97-AF65-F5344CB8AC3E}">
        <p14:creationId xmlns:p14="http://schemas.microsoft.com/office/powerpoint/2010/main" val="18356152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270</TotalTime>
  <Words>685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Schoolbook</vt:lpstr>
      <vt:lpstr>Wingdings 2</vt:lpstr>
      <vt:lpstr>View</vt:lpstr>
      <vt:lpstr>File Processing</vt:lpstr>
      <vt:lpstr>Files</vt:lpstr>
      <vt:lpstr>Your File System</vt:lpstr>
      <vt:lpstr>Opening files: open()</vt:lpstr>
      <vt:lpstr>Reading from File</vt:lpstr>
      <vt:lpstr>Writing to Files: .write()</vt:lpstr>
      <vt:lpstr>Quirk about .write()</vt:lpstr>
      <vt:lpstr>File System Interaction: os module</vt:lpstr>
      <vt:lpstr>Command Line Arguments</vt:lpstr>
      <vt:lpstr>PowerPoint Presentation</vt:lpstr>
      <vt:lpstr>with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Bernsen</dc:creator>
  <cp:lastModifiedBy>Samuel Bernsen</cp:lastModifiedBy>
  <cp:revision>1</cp:revision>
  <dcterms:created xsi:type="dcterms:W3CDTF">2024-11-09T22:52:02Z</dcterms:created>
  <dcterms:modified xsi:type="dcterms:W3CDTF">2024-11-10T03:22:11Z</dcterms:modified>
</cp:coreProperties>
</file>