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4" r:id="rId6"/>
    <p:sldId id="259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002DF6-08BE-6D42-B822-2EA1EB74F3E7}" v="6" dt="2024-09-23T16:56:46.2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0"/>
  </p:normalViewPr>
  <p:slideViewPr>
    <p:cSldViewPr snapToGrid="0">
      <p:cViewPr varScale="1">
        <p:scale>
          <a:sx n="96" d="100"/>
          <a:sy n="96" d="100"/>
        </p:scale>
        <p:origin x="200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Bernsen" userId="eb56cb62c1fd8148" providerId="LiveId" clId="{2C002DF6-08BE-6D42-B822-2EA1EB74F3E7}"/>
    <pc:docChg chg="custSel addSld modSld">
      <pc:chgData name="Samuel Bernsen" userId="eb56cb62c1fd8148" providerId="LiveId" clId="{2C002DF6-08BE-6D42-B822-2EA1EB74F3E7}" dt="2024-09-23T16:56:52.731" v="76" actId="1076"/>
      <pc:docMkLst>
        <pc:docMk/>
      </pc:docMkLst>
      <pc:sldChg chg="addSp modSp mod">
        <pc:chgData name="Samuel Bernsen" userId="eb56cb62c1fd8148" providerId="LiveId" clId="{2C002DF6-08BE-6D42-B822-2EA1EB74F3E7}" dt="2024-09-23T16:49:42.081" v="52" actId="1037"/>
        <pc:sldMkLst>
          <pc:docMk/>
          <pc:sldMk cId="4234422407" sldId="260"/>
        </pc:sldMkLst>
        <pc:picChg chg="add mod">
          <ac:chgData name="Samuel Bernsen" userId="eb56cb62c1fd8148" providerId="LiveId" clId="{2C002DF6-08BE-6D42-B822-2EA1EB74F3E7}" dt="2024-09-23T16:49:31.839" v="48" actId="1076"/>
          <ac:picMkLst>
            <pc:docMk/>
            <pc:sldMk cId="4234422407" sldId="260"/>
            <ac:picMk id="5" creationId="{FE0FF6E9-8D78-7493-F462-ECE97081DB8C}"/>
          </ac:picMkLst>
        </pc:picChg>
        <pc:picChg chg="add mod">
          <ac:chgData name="Samuel Bernsen" userId="eb56cb62c1fd8148" providerId="LiveId" clId="{2C002DF6-08BE-6D42-B822-2EA1EB74F3E7}" dt="2024-09-23T16:49:42.081" v="52" actId="1037"/>
          <ac:picMkLst>
            <pc:docMk/>
            <pc:sldMk cId="4234422407" sldId="260"/>
            <ac:picMk id="7" creationId="{985EF891-D413-C107-2084-9A8F0FE22713}"/>
          </ac:picMkLst>
        </pc:picChg>
      </pc:sldChg>
      <pc:sldChg chg="addSp delSp modSp new mod">
        <pc:chgData name="Samuel Bernsen" userId="eb56cb62c1fd8148" providerId="LiveId" clId="{2C002DF6-08BE-6D42-B822-2EA1EB74F3E7}" dt="2024-09-23T16:56:52.731" v="76" actId="1076"/>
        <pc:sldMkLst>
          <pc:docMk/>
          <pc:sldMk cId="2502757769" sldId="264"/>
        </pc:sldMkLst>
        <pc:spChg chg="mod">
          <ac:chgData name="Samuel Bernsen" userId="eb56cb62c1fd8148" providerId="LiveId" clId="{2C002DF6-08BE-6D42-B822-2EA1EB74F3E7}" dt="2024-09-23T16:46:55.966" v="33" actId="20577"/>
          <ac:spMkLst>
            <pc:docMk/>
            <pc:sldMk cId="2502757769" sldId="264"/>
            <ac:spMk id="2" creationId="{85F785F8-5B75-A64E-81EB-62C7FD682295}"/>
          </ac:spMkLst>
        </pc:spChg>
        <pc:spChg chg="del">
          <ac:chgData name="Samuel Bernsen" userId="eb56cb62c1fd8148" providerId="LiveId" clId="{2C002DF6-08BE-6D42-B822-2EA1EB74F3E7}" dt="2024-09-23T16:46:58.442" v="34" actId="478"/>
          <ac:spMkLst>
            <pc:docMk/>
            <pc:sldMk cId="2502757769" sldId="264"/>
            <ac:spMk id="3" creationId="{870689D6-368B-8D6B-F7A5-F040CAFFBADD}"/>
          </ac:spMkLst>
        </pc:spChg>
        <pc:picChg chg="add mod">
          <ac:chgData name="Samuel Bernsen" userId="eb56cb62c1fd8148" providerId="LiveId" clId="{2C002DF6-08BE-6D42-B822-2EA1EB74F3E7}" dt="2024-09-23T16:52:29.326" v="58" actId="1076"/>
          <ac:picMkLst>
            <pc:docMk/>
            <pc:sldMk cId="2502757769" sldId="264"/>
            <ac:picMk id="5" creationId="{A51B757C-FBE3-729B-E8E7-A715DDDACF00}"/>
          </ac:picMkLst>
        </pc:picChg>
        <pc:picChg chg="add mod">
          <ac:chgData name="Samuel Bernsen" userId="eb56cb62c1fd8148" providerId="LiveId" clId="{2C002DF6-08BE-6D42-B822-2EA1EB74F3E7}" dt="2024-09-23T16:53:03.452" v="65" actId="1076"/>
          <ac:picMkLst>
            <pc:docMk/>
            <pc:sldMk cId="2502757769" sldId="264"/>
            <ac:picMk id="7" creationId="{F87D61C9-699B-4B31-BE19-00B3F4C7092E}"/>
          </ac:picMkLst>
        </pc:picChg>
        <pc:picChg chg="add mod">
          <ac:chgData name="Samuel Bernsen" userId="eb56cb62c1fd8148" providerId="LiveId" clId="{2C002DF6-08BE-6D42-B822-2EA1EB74F3E7}" dt="2024-09-23T16:56:38.939" v="69" actId="962"/>
          <ac:picMkLst>
            <pc:docMk/>
            <pc:sldMk cId="2502757769" sldId="264"/>
            <ac:picMk id="9" creationId="{0EC4296C-F8CC-DAB8-E126-604F34BB2A68}"/>
          </ac:picMkLst>
        </pc:picChg>
        <pc:picChg chg="add mod">
          <ac:chgData name="Samuel Bernsen" userId="eb56cb62c1fd8148" providerId="LiveId" clId="{2C002DF6-08BE-6D42-B822-2EA1EB74F3E7}" dt="2024-09-23T16:56:52.731" v="76" actId="1076"/>
          <ac:picMkLst>
            <pc:docMk/>
            <pc:sldMk cId="2502757769" sldId="264"/>
            <ac:picMk id="11" creationId="{A45030E3-3C57-1CBC-236B-C24AF53F413F}"/>
          </ac:picMkLst>
        </pc:picChg>
      </pc:sldChg>
    </pc:docChg>
  </pc:docChgLst>
  <pc:docChgLst>
    <pc:chgData name="Samuel Bernsen" userId="eb56cb62c1fd8148" providerId="LiveId" clId="{2D054B1B-05EB-4903-819C-A3E05B74B491}"/>
    <pc:docChg chg="custSel addSld modSld sldOrd">
      <pc:chgData name="Samuel Bernsen" userId="eb56cb62c1fd8148" providerId="LiveId" clId="{2D054B1B-05EB-4903-819C-A3E05B74B491}" dt="2024-08-22T23:31:25.557" v="2239" actId="478"/>
      <pc:docMkLst>
        <pc:docMk/>
      </pc:docMkLst>
      <pc:sldChg chg="modSp new mod">
        <pc:chgData name="Samuel Bernsen" userId="eb56cb62c1fd8148" providerId="LiveId" clId="{2D054B1B-05EB-4903-819C-A3E05B74B491}" dt="2024-08-22T20:56:10.466" v="2224" actId="20577"/>
        <pc:sldMkLst>
          <pc:docMk/>
          <pc:sldMk cId="949645333" sldId="256"/>
        </pc:sldMkLst>
        <pc:spChg chg="mod">
          <ac:chgData name="Samuel Bernsen" userId="eb56cb62c1fd8148" providerId="LiveId" clId="{2D054B1B-05EB-4903-819C-A3E05B74B491}" dt="2024-08-22T20:12:39.543" v="57" actId="122"/>
          <ac:spMkLst>
            <pc:docMk/>
            <pc:sldMk cId="949645333" sldId="256"/>
            <ac:spMk id="2" creationId="{04324813-4889-F9FF-91B8-3EED3C513814}"/>
          </ac:spMkLst>
        </pc:spChg>
        <pc:spChg chg="mod">
          <ac:chgData name="Samuel Bernsen" userId="eb56cb62c1fd8148" providerId="LiveId" clId="{2D054B1B-05EB-4903-819C-A3E05B74B491}" dt="2024-08-22T20:56:10.466" v="2224" actId="20577"/>
          <ac:spMkLst>
            <pc:docMk/>
            <pc:sldMk cId="949645333" sldId="256"/>
            <ac:spMk id="3" creationId="{6FEB747A-F1CC-ED4F-2ED8-40A36FFC3879}"/>
          </ac:spMkLst>
        </pc:spChg>
      </pc:sldChg>
      <pc:sldChg chg="addSp modSp new mod">
        <pc:chgData name="Samuel Bernsen" userId="eb56cb62c1fd8148" providerId="LiveId" clId="{2D054B1B-05EB-4903-819C-A3E05B74B491}" dt="2024-08-22T20:22:35.196" v="559" actId="1076"/>
        <pc:sldMkLst>
          <pc:docMk/>
          <pc:sldMk cId="1812111608" sldId="257"/>
        </pc:sldMkLst>
        <pc:spChg chg="mod">
          <ac:chgData name="Samuel Bernsen" userId="eb56cb62c1fd8148" providerId="LiveId" clId="{2D054B1B-05EB-4903-819C-A3E05B74B491}" dt="2024-08-22T20:13:14.257" v="81" actId="20577"/>
          <ac:spMkLst>
            <pc:docMk/>
            <pc:sldMk cId="1812111608" sldId="257"/>
            <ac:spMk id="2" creationId="{18842C75-39A9-50DE-76D2-F032BC4F2BAB}"/>
          </ac:spMkLst>
        </pc:spChg>
        <pc:spChg chg="mod">
          <ac:chgData name="Samuel Bernsen" userId="eb56cb62c1fd8148" providerId="LiveId" clId="{2D054B1B-05EB-4903-819C-A3E05B74B491}" dt="2024-08-22T20:15:38.104" v="555" actId="20577"/>
          <ac:spMkLst>
            <pc:docMk/>
            <pc:sldMk cId="1812111608" sldId="257"/>
            <ac:spMk id="3" creationId="{73D17D13-7804-1186-42D7-20DEAD864E0C}"/>
          </ac:spMkLst>
        </pc:spChg>
        <pc:picChg chg="add mod">
          <ac:chgData name="Samuel Bernsen" userId="eb56cb62c1fd8148" providerId="LiveId" clId="{2D054B1B-05EB-4903-819C-A3E05B74B491}" dt="2024-08-22T20:22:35.196" v="559" actId="1076"/>
          <ac:picMkLst>
            <pc:docMk/>
            <pc:sldMk cId="1812111608" sldId="257"/>
            <ac:picMk id="5" creationId="{A1FE15BD-9B3F-28BA-2487-A581EA3A58A8}"/>
          </ac:picMkLst>
        </pc:picChg>
      </pc:sldChg>
      <pc:sldChg chg="addSp delSp modSp new mod">
        <pc:chgData name="Samuel Bernsen" userId="eb56cb62c1fd8148" providerId="LiveId" clId="{2D054B1B-05EB-4903-819C-A3E05B74B491}" dt="2024-08-22T20:37:10.742" v="656" actId="14100"/>
        <pc:sldMkLst>
          <pc:docMk/>
          <pc:sldMk cId="2502220320" sldId="258"/>
        </pc:sldMkLst>
        <pc:spChg chg="mod">
          <ac:chgData name="Samuel Bernsen" userId="eb56cb62c1fd8148" providerId="LiveId" clId="{2D054B1B-05EB-4903-819C-A3E05B74B491}" dt="2024-08-22T20:36:34.624" v="649" actId="20577"/>
          <ac:spMkLst>
            <pc:docMk/>
            <pc:sldMk cId="2502220320" sldId="258"/>
            <ac:spMk id="2" creationId="{C79C762F-33F9-D200-6D90-83B9B3626211}"/>
          </ac:spMkLst>
        </pc:spChg>
        <pc:spChg chg="del">
          <ac:chgData name="Samuel Bernsen" userId="eb56cb62c1fd8148" providerId="LiveId" clId="{2D054B1B-05EB-4903-819C-A3E05B74B491}" dt="2024-08-22T20:23:34.625" v="593" actId="478"/>
          <ac:spMkLst>
            <pc:docMk/>
            <pc:sldMk cId="2502220320" sldId="258"/>
            <ac:spMk id="3" creationId="{33D2BB67-90D2-5848-F091-44E9DF3E1CF5}"/>
          </ac:spMkLst>
        </pc:spChg>
        <pc:picChg chg="add mod">
          <ac:chgData name="Samuel Bernsen" userId="eb56cb62c1fd8148" providerId="LiveId" clId="{2D054B1B-05EB-4903-819C-A3E05B74B491}" dt="2024-08-22T20:30:59.049" v="603" actId="1076"/>
          <ac:picMkLst>
            <pc:docMk/>
            <pc:sldMk cId="2502220320" sldId="258"/>
            <ac:picMk id="5" creationId="{BB5764DA-43AA-2D2F-634D-1B33061A3618}"/>
          </ac:picMkLst>
        </pc:picChg>
        <pc:picChg chg="add del mod">
          <ac:chgData name="Samuel Bernsen" userId="eb56cb62c1fd8148" providerId="LiveId" clId="{2D054B1B-05EB-4903-819C-A3E05B74B491}" dt="2024-08-22T20:32:07.120" v="605" actId="478"/>
          <ac:picMkLst>
            <pc:docMk/>
            <pc:sldMk cId="2502220320" sldId="258"/>
            <ac:picMk id="7" creationId="{0DEF24D8-5260-23DF-03D0-66318A8884F4}"/>
          </ac:picMkLst>
        </pc:picChg>
        <pc:picChg chg="add mod">
          <ac:chgData name="Samuel Bernsen" userId="eb56cb62c1fd8148" providerId="LiveId" clId="{2D054B1B-05EB-4903-819C-A3E05B74B491}" dt="2024-08-22T20:32:19.529" v="609" actId="1076"/>
          <ac:picMkLst>
            <pc:docMk/>
            <pc:sldMk cId="2502220320" sldId="258"/>
            <ac:picMk id="9" creationId="{7DAA4F3E-3E01-DA36-71E4-028461521988}"/>
          </ac:picMkLst>
        </pc:picChg>
        <pc:picChg chg="add mod">
          <ac:chgData name="Samuel Bernsen" userId="eb56cb62c1fd8148" providerId="LiveId" clId="{2D054B1B-05EB-4903-819C-A3E05B74B491}" dt="2024-08-22T20:36:53.819" v="651" actId="1076"/>
          <ac:picMkLst>
            <pc:docMk/>
            <pc:sldMk cId="2502220320" sldId="258"/>
            <ac:picMk id="11" creationId="{6CFE8B93-E1D4-8D1F-2709-0DEA6CDE8102}"/>
          </ac:picMkLst>
        </pc:picChg>
        <pc:picChg chg="add mod">
          <ac:chgData name="Samuel Bernsen" userId="eb56cb62c1fd8148" providerId="LiveId" clId="{2D054B1B-05EB-4903-819C-A3E05B74B491}" dt="2024-08-22T20:37:10.742" v="656" actId="14100"/>
          <ac:picMkLst>
            <pc:docMk/>
            <pc:sldMk cId="2502220320" sldId="258"/>
            <ac:picMk id="13" creationId="{3764D43A-4348-371D-7A00-908590451760}"/>
          </ac:picMkLst>
        </pc:picChg>
      </pc:sldChg>
      <pc:sldChg chg="modSp new mod">
        <pc:chgData name="Samuel Bernsen" userId="eb56cb62c1fd8148" providerId="LiveId" clId="{2D054B1B-05EB-4903-819C-A3E05B74B491}" dt="2024-08-22T20:44:54.112" v="922" actId="20577"/>
        <pc:sldMkLst>
          <pc:docMk/>
          <pc:sldMk cId="568684486" sldId="259"/>
        </pc:sldMkLst>
        <pc:spChg chg="mod">
          <ac:chgData name="Samuel Bernsen" userId="eb56cb62c1fd8148" providerId="LiveId" clId="{2D054B1B-05EB-4903-819C-A3E05B74B491}" dt="2024-08-22T20:39:54.233" v="700" actId="20577"/>
          <ac:spMkLst>
            <pc:docMk/>
            <pc:sldMk cId="568684486" sldId="259"/>
            <ac:spMk id="2" creationId="{78240ED8-CBB9-4240-5B4B-C61F08CB1F42}"/>
          </ac:spMkLst>
        </pc:spChg>
        <pc:spChg chg="mod">
          <ac:chgData name="Samuel Bernsen" userId="eb56cb62c1fd8148" providerId="LiveId" clId="{2D054B1B-05EB-4903-819C-A3E05B74B491}" dt="2024-08-22T20:44:54.112" v="922" actId="20577"/>
          <ac:spMkLst>
            <pc:docMk/>
            <pc:sldMk cId="568684486" sldId="259"/>
            <ac:spMk id="3" creationId="{A386F2AF-9180-C767-C201-7998FA57E0F6}"/>
          </ac:spMkLst>
        </pc:spChg>
      </pc:sldChg>
      <pc:sldChg chg="modSp new mod ord">
        <pc:chgData name="Samuel Bernsen" userId="eb56cb62c1fd8148" providerId="LiveId" clId="{2D054B1B-05EB-4903-819C-A3E05B74B491}" dt="2024-08-22T20:56:17.271" v="2226"/>
        <pc:sldMkLst>
          <pc:docMk/>
          <pc:sldMk cId="4234422407" sldId="260"/>
        </pc:sldMkLst>
        <pc:spChg chg="mod">
          <ac:chgData name="Samuel Bernsen" userId="eb56cb62c1fd8148" providerId="LiveId" clId="{2D054B1B-05EB-4903-819C-A3E05B74B491}" dt="2024-08-22T20:45:20.248" v="954" actId="20577"/>
          <ac:spMkLst>
            <pc:docMk/>
            <pc:sldMk cId="4234422407" sldId="260"/>
            <ac:spMk id="2" creationId="{85F3E0D9-2A0B-3936-125A-BCE9C3729293}"/>
          </ac:spMkLst>
        </pc:spChg>
        <pc:spChg chg="mod">
          <ac:chgData name="Samuel Bernsen" userId="eb56cb62c1fd8148" providerId="LiveId" clId="{2D054B1B-05EB-4903-819C-A3E05B74B491}" dt="2024-08-22T20:48:22.132" v="1313" actId="313"/>
          <ac:spMkLst>
            <pc:docMk/>
            <pc:sldMk cId="4234422407" sldId="260"/>
            <ac:spMk id="3" creationId="{C3FD190C-4281-C30E-2FA2-FF81DEB2D375}"/>
          </ac:spMkLst>
        </pc:spChg>
      </pc:sldChg>
      <pc:sldChg chg="modSp new mod modAnim">
        <pc:chgData name="Samuel Bernsen" userId="eb56cb62c1fd8148" providerId="LiveId" clId="{2D054B1B-05EB-4903-819C-A3E05B74B491}" dt="2024-08-22T20:55:14.280" v="2158"/>
        <pc:sldMkLst>
          <pc:docMk/>
          <pc:sldMk cId="3910676188" sldId="261"/>
        </pc:sldMkLst>
        <pc:spChg chg="mod">
          <ac:chgData name="Samuel Bernsen" userId="eb56cb62c1fd8148" providerId="LiveId" clId="{2D054B1B-05EB-4903-819C-A3E05B74B491}" dt="2024-08-22T20:48:40.088" v="1318" actId="20577"/>
          <ac:spMkLst>
            <pc:docMk/>
            <pc:sldMk cId="3910676188" sldId="261"/>
            <ac:spMk id="2" creationId="{8CE986DE-37FF-2EDF-5C5A-AB538B3F0C05}"/>
          </ac:spMkLst>
        </pc:spChg>
        <pc:spChg chg="mod">
          <ac:chgData name="Samuel Bernsen" userId="eb56cb62c1fd8148" providerId="LiveId" clId="{2D054B1B-05EB-4903-819C-A3E05B74B491}" dt="2024-08-22T20:51:45.549" v="1706" actId="27107"/>
          <ac:spMkLst>
            <pc:docMk/>
            <pc:sldMk cId="3910676188" sldId="261"/>
            <ac:spMk id="3" creationId="{0DD4D09F-FB7F-1921-35BB-AF465BB3D39A}"/>
          </ac:spMkLst>
        </pc:spChg>
      </pc:sldChg>
      <pc:sldChg chg="addSp modSp new mod">
        <pc:chgData name="Samuel Bernsen" userId="eb56cb62c1fd8148" providerId="LiveId" clId="{2D054B1B-05EB-4903-819C-A3E05B74B491}" dt="2024-08-22T20:55:05.277" v="2157" actId="1076"/>
        <pc:sldMkLst>
          <pc:docMk/>
          <pc:sldMk cId="2747259690" sldId="262"/>
        </pc:sldMkLst>
        <pc:spChg chg="mod">
          <ac:chgData name="Samuel Bernsen" userId="eb56cb62c1fd8148" providerId="LiveId" clId="{2D054B1B-05EB-4903-819C-A3E05B74B491}" dt="2024-08-22T20:51:54.031" v="1724" actId="20577"/>
          <ac:spMkLst>
            <pc:docMk/>
            <pc:sldMk cId="2747259690" sldId="262"/>
            <ac:spMk id="2" creationId="{B65BB6D8-64B1-6410-166B-43AF13C7945D}"/>
          </ac:spMkLst>
        </pc:spChg>
        <pc:spChg chg="mod">
          <ac:chgData name="Samuel Bernsen" userId="eb56cb62c1fd8148" providerId="LiveId" clId="{2D054B1B-05EB-4903-819C-A3E05B74B491}" dt="2024-08-22T20:55:00.495" v="2154" actId="20577"/>
          <ac:spMkLst>
            <pc:docMk/>
            <pc:sldMk cId="2747259690" sldId="262"/>
            <ac:spMk id="3" creationId="{7E29D2A9-A21F-C578-952E-FEB77C6BD005}"/>
          </ac:spMkLst>
        </pc:spChg>
        <pc:picChg chg="add mod">
          <ac:chgData name="Samuel Bernsen" userId="eb56cb62c1fd8148" providerId="LiveId" clId="{2D054B1B-05EB-4903-819C-A3E05B74B491}" dt="2024-08-22T20:55:05.277" v="2157" actId="1076"/>
          <ac:picMkLst>
            <pc:docMk/>
            <pc:sldMk cId="2747259690" sldId="262"/>
            <ac:picMk id="5" creationId="{EAA04533-6C1B-27D3-42D6-827423BE1CF5}"/>
          </ac:picMkLst>
        </pc:picChg>
      </pc:sldChg>
      <pc:sldChg chg="delSp modSp new mod">
        <pc:chgData name="Samuel Bernsen" userId="eb56cb62c1fd8148" providerId="LiveId" clId="{2D054B1B-05EB-4903-819C-A3E05B74B491}" dt="2024-08-22T23:31:25.557" v="2239" actId="478"/>
        <pc:sldMkLst>
          <pc:docMk/>
          <pc:sldMk cId="828329709" sldId="263"/>
        </pc:sldMkLst>
        <pc:spChg chg="mod">
          <ac:chgData name="Samuel Bernsen" userId="eb56cb62c1fd8148" providerId="LiveId" clId="{2D054B1B-05EB-4903-819C-A3E05B74B491}" dt="2024-08-22T23:31:22.516" v="2238" actId="122"/>
          <ac:spMkLst>
            <pc:docMk/>
            <pc:sldMk cId="828329709" sldId="263"/>
            <ac:spMk id="2" creationId="{76E01C01-2350-0270-44CC-3BEC857CA120}"/>
          </ac:spMkLst>
        </pc:spChg>
        <pc:spChg chg="del">
          <ac:chgData name="Samuel Bernsen" userId="eb56cb62c1fd8148" providerId="LiveId" clId="{2D054B1B-05EB-4903-819C-A3E05B74B491}" dt="2024-08-22T23:31:25.557" v="2239" actId="478"/>
          <ac:spMkLst>
            <pc:docMk/>
            <pc:sldMk cId="828329709" sldId="263"/>
            <ac:spMk id="3" creationId="{C3086975-62A3-5317-0E71-AA9ADC3B4C1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645F2-CCB4-47B7-8300-576D6ACBEDDD}" type="datetimeFigureOut">
              <a:rPr lang="en-US" smtClean="0"/>
              <a:t>9/23/24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670AD-3DF8-4501-BAAD-5273BCC88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45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70AD-3DF8-4501-BAAD-5273BCC88D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88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D72E-E485-49C6-B04A-F50BFA6FA6F1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A9FD-D5EA-423F-BEB4-C1CCFE21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6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D72E-E485-49C6-B04A-F50BFA6FA6F1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A9FD-D5EA-423F-BEB4-C1CCFE21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5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D72E-E485-49C6-B04A-F50BFA6FA6F1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A9FD-D5EA-423F-BEB4-C1CCFE21EF5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5419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D72E-E485-49C6-B04A-F50BFA6FA6F1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A9FD-D5EA-423F-BEB4-C1CCFE21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08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D72E-E485-49C6-B04A-F50BFA6FA6F1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A9FD-D5EA-423F-BEB4-C1CCFE21EF5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4545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D72E-E485-49C6-B04A-F50BFA6FA6F1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A9FD-D5EA-423F-BEB4-C1CCFE21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2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D72E-E485-49C6-B04A-F50BFA6FA6F1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A9FD-D5EA-423F-BEB4-C1CCFE21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69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D72E-E485-49C6-B04A-F50BFA6FA6F1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A9FD-D5EA-423F-BEB4-C1CCFE21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30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D72E-E485-49C6-B04A-F50BFA6FA6F1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A9FD-D5EA-423F-BEB4-C1CCFE21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6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D72E-E485-49C6-B04A-F50BFA6FA6F1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A9FD-D5EA-423F-BEB4-C1CCFE21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0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D72E-E485-49C6-B04A-F50BFA6FA6F1}" type="datetimeFigureOut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A9FD-D5EA-423F-BEB4-C1CCFE21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89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D72E-E485-49C6-B04A-F50BFA6FA6F1}" type="datetimeFigureOut">
              <a:rPr lang="en-US" smtClean="0"/>
              <a:t>9/23/24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A9FD-D5EA-423F-BEB4-C1CCFE21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35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D72E-E485-49C6-B04A-F50BFA6FA6F1}" type="datetimeFigureOut">
              <a:rPr lang="en-US" smtClean="0"/>
              <a:t>9/23/24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A9FD-D5EA-423F-BEB4-C1CCFE21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9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D72E-E485-49C6-B04A-F50BFA6FA6F1}" type="datetimeFigureOut">
              <a:rPr lang="en-US" smtClean="0"/>
              <a:t>9/23/24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A9FD-D5EA-423F-BEB4-C1CCFE21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3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D72E-E485-49C6-B04A-F50BFA6FA6F1}" type="datetimeFigureOut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A9FD-D5EA-423F-BEB4-C1CCFE21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3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D72E-E485-49C6-B04A-F50BFA6FA6F1}" type="datetimeFigureOut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A9FD-D5EA-423F-BEB4-C1CCFE21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5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2D72E-E485-49C6-B04A-F50BFA6FA6F1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E3A9FD-D5EA-423F-BEB4-C1CCFE21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80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24813-4889-F9FF-91B8-3EED3C5138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CPSC 230: Intro to CS</a:t>
            </a:r>
            <a:br>
              <a:rPr lang="en-US" dirty="0"/>
            </a:br>
            <a:r>
              <a:rPr lang="en-US" dirty="0"/>
              <a:t>For 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B747A-F1CC-ED4F-2ED8-40A36FFC3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What are they?</a:t>
            </a:r>
          </a:p>
          <a:p>
            <a:pPr algn="ctr"/>
            <a:r>
              <a:rPr lang="en-US" dirty="0"/>
              <a:t>Iterators</a:t>
            </a:r>
          </a:p>
          <a:p>
            <a:pPr algn="ctr"/>
            <a:r>
              <a:rPr lang="en-US" i="1" dirty="0"/>
              <a:t>Break</a:t>
            </a:r>
            <a:r>
              <a:rPr lang="en-US" dirty="0"/>
              <a:t> &amp; </a:t>
            </a:r>
            <a:r>
              <a:rPr lang="en-US" i="1" dirty="0"/>
              <a:t>Continue</a:t>
            </a:r>
          </a:p>
          <a:p>
            <a:pPr algn="ctr"/>
            <a:endParaRPr lang="en-US" i="1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645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42C75-39A9-50DE-76D2-F032BC4F2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17D13-7804-1186-42D7-20DEAD864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kind of looping mechanism</a:t>
            </a:r>
          </a:p>
          <a:p>
            <a:pPr lvl="1"/>
            <a:r>
              <a:rPr lang="en-US" dirty="0"/>
              <a:t>Similar to while loop and can perform similar functions</a:t>
            </a:r>
          </a:p>
          <a:p>
            <a:pPr lvl="2"/>
            <a:r>
              <a:rPr lang="en-US" dirty="0"/>
              <a:t>E.g. Looping for a specified number of times</a:t>
            </a:r>
          </a:p>
          <a:p>
            <a:r>
              <a:rPr lang="en-US" dirty="0"/>
              <a:t>Iterates over a sequence</a:t>
            </a:r>
          </a:p>
          <a:p>
            <a:pPr lvl="1"/>
            <a:r>
              <a:rPr lang="en-US" dirty="0"/>
              <a:t>Common use: iterate for a specific number of times using range() function</a:t>
            </a:r>
          </a:p>
          <a:p>
            <a:pPr lvl="2"/>
            <a:r>
              <a:rPr lang="en-US" dirty="0"/>
              <a:t>E.g. </a:t>
            </a:r>
            <a:r>
              <a:rPr lang="en-US" i="1" dirty="0"/>
              <a:t>for </a:t>
            </a:r>
            <a:r>
              <a:rPr lang="en-US" i="1" dirty="0" err="1"/>
              <a:t>i</a:t>
            </a:r>
            <a:r>
              <a:rPr lang="en-US" i="1" dirty="0"/>
              <a:t> in range(0,11):</a:t>
            </a:r>
            <a:endParaRPr lang="en-US" dirty="0"/>
          </a:p>
          <a:p>
            <a:pPr lvl="3"/>
            <a:r>
              <a:rPr lang="en-US" dirty="0"/>
              <a:t>Iterates over the numbers 0 to 10 (final number is not included)</a:t>
            </a:r>
          </a:p>
          <a:p>
            <a:pPr lvl="1"/>
            <a:r>
              <a:rPr lang="en-US" dirty="0"/>
              <a:t>Sequence can be a list, a tuple, a dictionary, a set, or a string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FE15BD-9B3F-28BA-2487-A581EA3A5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437" y="5423629"/>
            <a:ext cx="6580429" cy="97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11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C762F-33F9-D200-6D90-83B9B3626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Tuple, Dictionary</a:t>
            </a:r>
            <a:br>
              <a:rPr lang="en-US" dirty="0"/>
            </a:br>
            <a:r>
              <a:rPr lang="en-US" dirty="0"/>
              <a:t>(Sets and Strings in Examples)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5764DA-43AA-2D2F-634D-1B33061A3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85" y="1930400"/>
            <a:ext cx="4577230" cy="11580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AA4F3E-3E01-DA36-71E4-028461521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308" y="3769506"/>
            <a:ext cx="3982574" cy="21663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FE8B93-E1D4-8D1F-2709-0DEA6CDE81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8645" y="1930400"/>
            <a:ext cx="314369" cy="10955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64D43A-4348-371D-7A00-9085904517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0984" y="3769506"/>
            <a:ext cx="1981279" cy="21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2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3E0D9-2A0B-3936-125A-BCE9C372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D190C-4281-C30E-2FA2-FF81DEB2D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useful for iterating a certain </a:t>
            </a:r>
            <a:r>
              <a:rPr lang="en-US" b="1" dirty="0"/>
              <a:t>number </a:t>
            </a:r>
            <a:r>
              <a:rPr lang="en-US" dirty="0"/>
              <a:t>of times</a:t>
            </a:r>
          </a:p>
          <a:p>
            <a:r>
              <a:rPr lang="en-US" dirty="0"/>
              <a:t>Returns a sequence of numbers</a:t>
            </a:r>
          </a:p>
          <a:p>
            <a:pPr lvl="1"/>
            <a:r>
              <a:rPr lang="en-US" dirty="0"/>
              <a:t>Starts at 0 by default</a:t>
            </a:r>
          </a:p>
          <a:p>
            <a:pPr lvl="1"/>
            <a:r>
              <a:rPr lang="en-US" dirty="0"/>
              <a:t>Uses incrementor of 1 by default</a:t>
            </a:r>
          </a:p>
          <a:p>
            <a:r>
              <a:rPr lang="en-US" dirty="0"/>
              <a:t>Syntax: range(&lt;start number&gt;, &lt;end number&gt;+1, &lt;increment by&gt;)</a:t>
            </a:r>
          </a:p>
          <a:p>
            <a:pPr lvl="1"/>
            <a:r>
              <a:rPr lang="en-US" dirty="0"/>
              <a:t>E.g. range(0,5,1) returns all numbers from 0 to 4</a:t>
            </a:r>
          </a:p>
          <a:p>
            <a:pPr lvl="1"/>
            <a:r>
              <a:rPr lang="en-US" dirty="0"/>
              <a:t>range(5) does the same as above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FF6E9-8D78-7493-F462-ECE97081D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8" y="934720"/>
            <a:ext cx="4963885" cy="1445623"/>
          </a:xfrm>
          <a:prstGeom prst="rect">
            <a:avLst/>
          </a:prstGeom>
        </p:spPr>
      </p:pic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985EF891-D413-C107-2084-9A8F0FE22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580" y="4477658"/>
            <a:ext cx="16637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42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85F8-5B75-A64E-81EB-62C7FD68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range() examples</a:t>
            </a:r>
          </a:p>
        </p:txBody>
      </p:sp>
      <p:pic>
        <p:nvPicPr>
          <p:cNvPr id="5" name="Picture 4" descr="A close-up of a text&#10;&#10;Description automatically generated">
            <a:extLst>
              <a:ext uri="{FF2B5EF4-FFF2-40B4-BE49-F238E27FC236}">
                <a16:creationId xmlns:a16="http://schemas.microsoft.com/office/drawing/2014/main" id="{A51B757C-FBE3-729B-E8E7-A715DDDAC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89" y="1930400"/>
            <a:ext cx="3685817" cy="976086"/>
          </a:xfrm>
          <a:prstGeom prst="rect">
            <a:avLst/>
          </a:prstGeom>
        </p:spPr>
      </p:pic>
      <p:pic>
        <p:nvPicPr>
          <p:cNvPr id="7" name="Picture 6" descr="A number with black numbers&#10;&#10;Description automatically generated with medium confidence">
            <a:extLst>
              <a:ext uri="{FF2B5EF4-FFF2-40B4-BE49-F238E27FC236}">
                <a16:creationId xmlns:a16="http://schemas.microsoft.com/office/drawing/2014/main" id="{F87D61C9-699B-4B31-BE19-00B3F4C70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608" y="3341915"/>
            <a:ext cx="641722" cy="2525486"/>
          </a:xfrm>
          <a:prstGeom prst="rect">
            <a:avLst/>
          </a:prstGeom>
        </p:spPr>
      </p:pic>
      <p:pic>
        <p:nvPicPr>
          <p:cNvPr id="9" name="Picture 8" descr="A close-up of text&#10;&#10;Description automatically generated">
            <a:extLst>
              <a:ext uri="{FF2B5EF4-FFF2-40B4-BE49-F238E27FC236}">
                <a16:creationId xmlns:a16="http://schemas.microsoft.com/office/drawing/2014/main" id="{0EC4296C-F8CC-DAB8-E126-604F34BB2A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042" y="1963058"/>
            <a:ext cx="4597400" cy="1536700"/>
          </a:xfrm>
          <a:prstGeom prst="rect">
            <a:avLst/>
          </a:prstGeom>
        </p:spPr>
      </p:pic>
      <p:pic>
        <p:nvPicPr>
          <p:cNvPr id="11" name="Picture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A45030E3-3C57-1CBC-236B-C24AF53F41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418" y="4498641"/>
            <a:ext cx="3951630" cy="86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57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40ED8-CBB9-4240-5B4B-C61F08C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Break </a:t>
            </a:r>
            <a:r>
              <a:rPr lang="en-US" dirty="0"/>
              <a:t>and </a:t>
            </a:r>
            <a:r>
              <a:rPr lang="en-US" i="1" dirty="0"/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6F2AF-9180-C767-C201-7998FA57E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still apply to for loops</a:t>
            </a:r>
          </a:p>
          <a:p>
            <a:r>
              <a:rPr lang="en-US" dirty="0"/>
              <a:t>Break exits loop</a:t>
            </a:r>
          </a:p>
          <a:p>
            <a:pPr lvl="1"/>
            <a:r>
              <a:rPr lang="en-US" dirty="0"/>
              <a:t>Avoids </a:t>
            </a:r>
            <a:r>
              <a:rPr lang="en-US" i="1" dirty="0"/>
              <a:t>else</a:t>
            </a:r>
            <a:r>
              <a:rPr lang="en-US" dirty="0"/>
              <a:t> block if there is one</a:t>
            </a:r>
          </a:p>
          <a:p>
            <a:r>
              <a:rPr lang="en-US" dirty="0"/>
              <a:t>Continue immediately jumps to the top of the loop</a:t>
            </a:r>
          </a:p>
          <a:p>
            <a:pPr lvl="1"/>
            <a:r>
              <a:rPr lang="en-US" dirty="0"/>
              <a:t>Continues to next item in the sequence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684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86DE-37FF-2EDF-5C5A-AB538B3F0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4D09F-FB7F-1921-35BB-AF465BB3D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719329" cy="4577095"/>
          </a:xfrm>
        </p:spPr>
        <p:txBody>
          <a:bodyPr>
            <a:normAutofit/>
          </a:bodyPr>
          <a:lstStyle/>
          <a:p>
            <a:r>
              <a:rPr lang="en-US" dirty="0"/>
              <a:t>Similar to while loop </a:t>
            </a:r>
            <a:r>
              <a:rPr lang="en-US" i="1" dirty="0"/>
              <a:t>else</a:t>
            </a:r>
            <a:endParaRPr lang="en-US" dirty="0"/>
          </a:p>
          <a:p>
            <a:r>
              <a:rPr lang="en-US" dirty="0"/>
              <a:t>Specifies a block of code to be executed when the loop is finished</a:t>
            </a:r>
          </a:p>
          <a:p>
            <a:pPr lvl="1"/>
            <a:r>
              <a:rPr lang="en-US" dirty="0"/>
              <a:t>Why use it? Doesn’t this happen automatically?</a:t>
            </a:r>
          </a:p>
          <a:p>
            <a:pPr lvl="2"/>
            <a:r>
              <a:rPr lang="en-US" dirty="0"/>
              <a:t>Yes, but it will execute even if </a:t>
            </a:r>
            <a:r>
              <a:rPr lang="en-US" i="1" dirty="0"/>
              <a:t>break</a:t>
            </a:r>
            <a:r>
              <a:rPr lang="en-US" dirty="0"/>
              <a:t> happens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range(5):</a:t>
            </a:r>
          </a:p>
          <a:p>
            <a:pPr marL="0" indent="0">
              <a:buNone/>
            </a:pPr>
            <a:r>
              <a:rPr lang="en-US" dirty="0"/>
              <a:t>	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if </a:t>
            </a:r>
            <a:r>
              <a:rPr lang="en-US" dirty="0" err="1"/>
              <a:t>i</a:t>
            </a:r>
            <a:r>
              <a:rPr lang="en-US" dirty="0"/>
              <a:t> == 3:</a:t>
            </a:r>
          </a:p>
          <a:p>
            <a:pPr marL="0" indent="0">
              <a:buNone/>
            </a:pPr>
            <a:r>
              <a:rPr lang="en-US" dirty="0"/>
              <a:t>		break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	print(“Exited without hitting break”) # this will never get printed</a:t>
            </a:r>
          </a:p>
        </p:txBody>
      </p:sp>
    </p:spTree>
    <p:extLst>
      <p:ext uri="{BB962C8B-B14F-4D97-AF65-F5344CB8AC3E}">
        <p14:creationId xmlns:p14="http://schemas.microsoft.com/office/powerpoint/2010/main" val="391067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B6D8-64B1-6410-166B-43AF13C79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9D2A9-A21F-C578-952E-FEB77C6BD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with conditionals and while loops, we can embed for loops inside each other</a:t>
            </a:r>
          </a:p>
          <a:p>
            <a:r>
              <a:rPr lang="en-US" dirty="0"/>
              <a:t>CAUTION: This can result in high computational complexity</a:t>
            </a:r>
          </a:p>
          <a:p>
            <a:pPr lvl="1"/>
            <a:r>
              <a:rPr lang="en-US" dirty="0"/>
              <a:t>Number of iterations can be very high</a:t>
            </a:r>
          </a:p>
          <a:p>
            <a:r>
              <a:rPr lang="en-US" dirty="0"/>
              <a:t>Outer loop begins first</a:t>
            </a:r>
          </a:p>
          <a:p>
            <a:r>
              <a:rPr lang="en-US" dirty="0"/>
              <a:t>Inner loops then executes</a:t>
            </a:r>
          </a:p>
          <a:p>
            <a:r>
              <a:rPr lang="en-US" dirty="0"/>
              <a:t>Once inner loop finishes, outer loop sequence increments</a:t>
            </a:r>
          </a:p>
          <a:p>
            <a:pPr lvl="1"/>
            <a:r>
              <a:rPr lang="en-US" dirty="0"/>
              <a:t>Meaning outer loop moves on to the next sequence item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04533-6C1B-27D3-42D6-827423BE1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293" y="4313631"/>
            <a:ext cx="3680889" cy="195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59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01C01-2350-0270-44CC-3BEC857CA1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Classwork</a:t>
            </a:r>
          </a:p>
        </p:txBody>
      </p:sp>
    </p:spTree>
    <p:extLst>
      <p:ext uri="{BB962C8B-B14F-4D97-AF65-F5344CB8AC3E}">
        <p14:creationId xmlns:p14="http://schemas.microsoft.com/office/powerpoint/2010/main" val="8283297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211</TotalTime>
  <Words>363</Words>
  <Application>Microsoft Macintosh PowerPoint</Application>
  <PresentationFormat>Widescreen</PresentationFormat>
  <Paragraphs>50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Trebuchet MS</vt:lpstr>
      <vt:lpstr>Wingdings 3</vt:lpstr>
      <vt:lpstr>Facet</vt:lpstr>
      <vt:lpstr>CPSC 230: Intro to CS For Loops</vt:lpstr>
      <vt:lpstr>What are they?</vt:lpstr>
      <vt:lpstr>Tuple, Dictionary (Sets and Strings in Examples)</vt:lpstr>
      <vt:lpstr>Range() function</vt:lpstr>
      <vt:lpstr>More range() examples</vt:lpstr>
      <vt:lpstr>Break and Continue</vt:lpstr>
      <vt:lpstr>Else</vt:lpstr>
      <vt:lpstr>Nesting Loops</vt:lpstr>
      <vt:lpstr>Classwork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Bernsen</dc:creator>
  <cp:lastModifiedBy>Samuel Bernsen</cp:lastModifiedBy>
  <cp:revision>1</cp:revision>
  <dcterms:created xsi:type="dcterms:W3CDTF">2024-08-22T20:12:10Z</dcterms:created>
  <dcterms:modified xsi:type="dcterms:W3CDTF">2024-09-23T16:56:55Z</dcterms:modified>
</cp:coreProperties>
</file>