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4E407-1F23-F043-B6D6-2EA2542C014C}" v="13" dt="2024-08-23T21:48:06.029"/>
    <p1510:client id="{4CFDD334-FBFF-418E-A0CB-EF34583A7167}" v="10" dt="2024-08-25T20:24:4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4693"/>
  </p:normalViewPr>
  <p:slideViewPr>
    <p:cSldViewPr snapToGrid="0">
      <p:cViewPr varScale="1">
        <p:scale>
          <a:sx n="118" d="100"/>
          <a:sy n="11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ernsen" userId="eb56cb62c1fd8148" providerId="Windows Live" clId="Web-{4CFDD334-FBFF-418E-A0CB-EF34583A7167}"/>
    <pc:docChg chg="addSld modSld">
      <pc:chgData name="Samuel Bernsen" userId="eb56cb62c1fd8148" providerId="Windows Live" clId="Web-{4CFDD334-FBFF-418E-A0CB-EF34583A7167}" dt="2024-08-25T20:24:46.832" v="8" actId="1076"/>
      <pc:docMkLst>
        <pc:docMk/>
      </pc:docMkLst>
      <pc:sldChg chg="modSp">
        <pc:chgData name="Samuel Bernsen" userId="eb56cb62c1fd8148" providerId="Windows Live" clId="Web-{4CFDD334-FBFF-418E-A0CB-EF34583A7167}" dt="2024-08-25T20:13:20.266" v="1" actId="20577"/>
        <pc:sldMkLst>
          <pc:docMk/>
          <pc:sldMk cId="166878196" sldId="256"/>
        </pc:sldMkLst>
        <pc:spChg chg="mod">
          <ac:chgData name="Samuel Bernsen" userId="eb56cb62c1fd8148" providerId="Windows Live" clId="Web-{4CFDD334-FBFF-418E-A0CB-EF34583A7167}" dt="2024-08-25T20:13:20.266" v="1" actId="20577"/>
          <ac:spMkLst>
            <pc:docMk/>
            <pc:sldMk cId="166878196" sldId="256"/>
            <ac:spMk id="3" creationId="{7FC5BC19-A604-80E4-4282-0529F04B71DA}"/>
          </ac:spMkLst>
        </pc:spChg>
      </pc:sldChg>
      <pc:sldChg chg="addSp delSp modSp new">
        <pc:chgData name="Samuel Bernsen" userId="eb56cb62c1fd8148" providerId="Windows Live" clId="Web-{4CFDD334-FBFF-418E-A0CB-EF34583A7167}" dt="2024-08-25T20:24:46.832" v="8" actId="1076"/>
        <pc:sldMkLst>
          <pc:docMk/>
          <pc:sldMk cId="785516534" sldId="269"/>
        </pc:sldMkLst>
        <pc:spChg chg="del">
          <ac:chgData name="Samuel Bernsen" userId="eb56cb62c1fd8148" providerId="Windows Live" clId="Web-{4CFDD334-FBFF-418E-A0CB-EF34583A7167}" dt="2024-08-25T20:13:26.110" v="4"/>
          <ac:spMkLst>
            <pc:docMk/>
            <pc:sldMk cId="785516534" sldId="269"/>
            <ac:spMk id="2" creationId="{5E48461A-3E84-D49B-09AE-871F0CB6A720}"/>
          </ac:spMkLst>
        </pc:spChg>
        <pc:spChg chg="del">
          <ac:chgData name="Samuel Bernsen" userId="eb56cb62c1fd8148" providerId="Windows Live" clId="Web-{4CFDD334-FBFF-418E-A0CB-EF34583A7167}" dt="2024-08-25T20:13:23.141" v="3"/>
          <ac:spMkLst>
            <pc:docMk/>
            <pc:sldMk cId="785516534" sldId="269"/>
            <ac:spMk id="3" creationId="{37583D95-622E-8625-3683-69DA1744628F}"/>
          </ac:spMkLst>
        </pc:spChg>
        <pc:picChg chg="add mod">
          <ac:chgData name="Samuel Bernsen" userId="eb56cb62c1fd8148" providerId="Windows Live" clId="Web-{4CFDD334-FBFF-418E-A0CB-EF34583A7167}" dt="2024-08-25T20:24:46.832" v="8" actId="1076"/>
          <ac:picMkLst>
            <pc:docMk/>
            <pc:sldMk cId="785516534" sldId="269"/>
            <ac:picMk id="4" creationId="{3F6A7B1A-B507-50E6-2151-E1253C835A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296A6-8617-FE47-96E3-46B28DF8AC0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1BE01-B637-FF44-B9E7-69A3A22D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9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numTimes</a:t>
            </a:r>
            <a:r>
              <a:rPr lang="en-US" dirty="0"/>
              <a:t> is local to the function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1BE01-B637-FF44-B9E7-69A3A22DE7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bad practice because the function can only be used with the variables defined outside of the function. If the variable names change, then the function won’t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1BE01-B637-FF44-B9E7-69A3A22DE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better because the values being printed and the values given as arguments. We can print values other than the ones defined in the global scope. Also, notice how I passed in the arguments. They are now named instead of necessarily ordered.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1BE01-B637-FF44-B9E7-69A3A22DE7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753A-97C2-28E1-10CE-AE78D3F68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230: Intro to CS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5BC19-A604-80E4-4282-0529F04B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085490" cy="2581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Invocation</a:t>
            </a:r>
          </a:p>
          <a:p>
            <a:r>
              <a:rPr lang="en-US" dirty="0"/>
              <a:t>Return statements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Parameter passing methods</a:t>
            </a:r>
          </a:p>
        </p:txBody>
      </p:sp>
    </p:spTree>
    <p:extLst>
      <p:ext uri="{BB962C8B-B14F-4D97-AF65-F5344CB8AC3E}">
        <p14:creationId xmlns:p14="http://schemas.microsoft.com/office/powerpoint/2010/main" val="16687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6297460-EE20-0980-A667-265FD1A00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209800"/>
            <a:ext cx="7829550" cy="412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672EE-D0BD-28F2-C74F-986EEBC0E0FA}"/>
              </a:ext>
            </a:extLst>
          </p:cNvPr>
          <p:cNvSpPr txBox="1"/>
          <p:nvPr/>
        </p:nvSpPr>
        <p:spPr>
          <a:xfrm>
            <a:off x="3403600" y="1075872"/>
            <a:ext cx="519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do I say this is bad practice?</a:t>
            </a:r>
          </a:p>
        </p:txBody>
      </p:sp>
    </p:spTree>
    <p:extLst>
      <p:ext uri="{BB962C8B-B14F-4D97-AF65-F5344CB8AC3E}">
        <p14:creationId xmlns:p14="http://schemas.microsoft.com/office/powerpoint/2010/main" val="372860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C047CEE-B1C3-76F6-BA9B-744013D8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00" y="1819980"/>
            <a:ext cx="9933424" cy="32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8BFE-0840-4A22-5258-AE5BB4D0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vs named argument passing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A6185-6600-F7F1-33C7-6A06F47C6824}"/>
              </a:ext>
            </a:extLst>
          </p:cNvPr>
          <p:cNvSpPr txBox="1"/>
          <p:nvPr/>
        </p:nvSpPr>
        <p:spPr>
          <a:xfrm>
            <a:off x="2282371" y="2381338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Ordered</a:t>
            </a:r>
            <a:endParaRPr lang="en-US" dirty="0"/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4B727B6-3FC7-B83B-FDA0-6F939B0C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8" y="3548743"/>
            <a:ext cx="4839789" cy="183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E0477-DBA1-42DE-EED3-3D9F2BDF9782}"/>
              </a:ext>
            </a:extLst>
          </p:cNvPr>
          <p:cNvSpPr txBox="1"/>
          <p:nvPr/>
        </p:nvSpPr>
        <p:spPr>
          <a:xfrm>
            <a:off x="7964714" y="2381338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Named</a:t>
            </a:r>
            <a:endParaRPr lang="en-US" dirty="0"/>
          </a:p>
        </p:txBody>
      </p:sp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FFC89B4-211A-7311-8F23-F14B2014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3548743"/>
            <a:ext cx="5650464" cy="1839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610C1B-FFED-7EF8-3B22-A381A29BFAE8}"/>
              </a:ext>
            </a:extLst>
          </p:cNvPr>
          <p:cNvSpPr txBox="1"/>
          <p:nvPr/>
        </p:nvSpPr>
        <p:spPr>
          <a:xfrm>
            <a:off x="4212772" y="5678671"/>
            <a:ext cx="265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output:</a:t>
            </a:r>
          </a:p>
          <a:p>
            <a:pPr algn="ctr"/>
            <a:r>
              <a:rPr lang="en-US" sz="2000" dirty="0"/>
              <a:t>39.640000000000036</a:t>
            </a:r>
          </a:p>
        </p:txBody>
      </p:sp>
    </p:spTree>
    <p:extLst>
      <p:ext uri="{BB962C8B-B14F-4D97-AF65-F5344CB8AC3E}">
        <p14:creationId xmlns:p14="http://schemas.microsoft.com/office/powerpoint/2010/main" val="120127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5991-33F6-03B0-8ACE-D5CC7672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C982-14FD-3758-628A-083A5FA7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 common value used for a given parameter, we can use default arguments</a:t>
            </a:r>
          </a:p>
          <a:p>
            <a:r>
              <a:rPr lang="en-US" dirty="0"/>
              <a:t>Defined in the function definition</a:t>
            </a:r>
          </a:p>
          <a:p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ED151E5-DB72-7D1B-4A13-6951F381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35" y="4597400"/>
            <a:ext cx="7143551" cy="11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DF16-6254-7774-1F24-A33016DE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C45D-117E-8F00-B9ED-A7842EA0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</a:t>
            </a:r>
            <a:r>
              <a:rPr lang="en-US" i="1" dirty="0"/>
              <a:t>store() </a:t>
            </a:r>
            <a:r>
              <a:rPr lang="en-US" dirty="0"/>
              <a:t>that has parameters </a:t>
            </a:r>
            <a:r>
              <a:rPr lang="en-US" i="1" dirty="0" err="1"/>
              <a:t>shirtPrice</a:t>
            </a:r>
            <a:r>
              <a:rPr lang="en-US" i="1" dirty="0"/>
              <a:t>, </a:t>
            </a:r>
            <a:r>
              <a:rPr lang="en-US" i="1" dirty="0" err="1"/>
              <a:t>shirtBought</a:t>
            </a:r>
            <a:r>
              <a:rPr lang="en-US" i="1" dirty="0"/>
              <a:t>, </a:t>
            </a:r>
            <a:r>
              <a:rPr lang="en-US" i="1" dirty="0" err="1"/>
              <a:t>shoePrice</a:t>
            </a:r>
            <a:r>
              <a:rPr lang="en-US" i="1" dirty="0"/>
              <a:t>, </a:t>
            </a:r>
            <a:r>
              <a:rPr lang="en-US" i="1" dirty="0" err="1"/>
              <a:t>shoeBought</a:t>
            </a:r>
            <a:r>
              <a:rPr lang="en-US" i="1" dirty="0"/>
              <a:t>, </a:t>
            </a:r>
            <a:r>
              <a:rPr lang="en-US" i="1" dirty="0" err="1"/>
              <a:t>socksPrice</a:t>
            </a:r>
            <a:r>
              <a:rPr lang="en-US" i="1" dirty="0"/>
              <a:t>, </a:t>
            </a:r>
            <a:r>
              <a:rPr lang="en-US" i="1" dirty="0" err="1"/>
              <a:t>socksBought</a:t>
            </a:r>
            <a:r>
              <a:rPr lang="en-US" i="1" dirty="0"/>
              <a:t>, </a:t>
            </a:r>
            <a:r>
              <a:rPr lang="en-US" dirty="0"/>
              <a:t>and</a:t>
            </a:r>
            <a:r>
              <a:rPr lang="en-US" i="1" dirty="0"/>
              <a:t> tax</a:t>
            </a:r>
          </a:p>
          <a:p>
            <a:r>
              <a:rPr lang="en-US" dirty="0"/>
              <a:t>The function should calculate a customer’s total. Give defaults to one or more of your arguments</a:t>
            </a:r>
          </a:p>
          <a:p>
            <a:r>
              <a:rPr lang="en-US" dirty="0"/>
              <a:t>Call you function with the default arguments first. Then call using ordered arguments, then call with named arguments</a:t>
            </a:r>
          </a:p>
        </p:txBody>
      </p:sp>
    </p:spTree>
    <p:extLst>
      <p:ext uri="{BB962C8B-B14F-4D97-AF65-F5344CB8AC3E}">
        <p14:creationId xmlns:p14="http://schemas.microsoft.com/office/powerpoint/2010/main" val="173633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overlay&#10;&#10;Description automatically generated">
            <a:extLst>
              <a:ext uri="{FF2B5EF4-FFF2-40B4-BE49-F238E27FC236}">
                <a16:creationId xmlns:a16="http://schemas.microsoft.com/office/drawing/2014/main" id="{3F6A7B1A-B507-50E6-2151-E1253C83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73" y="626198"/>
            <a:ext cx="5237110" cy="56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1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8267F8-F44E-15C5-BF40-67EEE59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What is a function?</a:t>
            </a:r>
          </a:p>
        </p:txBody>
      </p:sp>
      <p:pic>
        <p:nvPicPr>
          <p:cNvPr id="68" name="Picture 67" descr="Two white strings one below is tangled while the one above is curved">
            <a:extLst>
              <a:ext uri="{FF2B5EF4-FFF2-40B4-BE49-F238E27FC236}">
                <a16:creationId xmlns:a16="http://schemas.microsoft.com/office/drawing/2014/main" id="{FA482400-AA9B-D81C-C39D-8026C958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973" r="21749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437C8912-8800-A45B-47D6-ECBE1F48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/>
              <a:t>Takes in 0+ inputs</a:t>
            </a:r>
          </a:p>
          <a:p>
            <a:r>
              <a:rPr lang="en-US"/>
              <a:t>Does some operation</a:t>
            </a:r>
          </a:p>
          <a:p>
            <a:r>
              <a:rPr lang="en-US"/>
              <a:t>Spits out an output object</a:t>
            </a:r>
          </a:p>
        </p:txBody>
      </p:sp>
      <p:pic>
        <p:nvPicPr>
          <p:cNvPr id="1030" name="Picture 6" descr="Party / Function Entertainment - Dance Lessons &amp; Performances">
            <a:extLst>
              <a:ext uri="{FF2B5EF4-FFF2-40B4-BE49-F238E27FC236}">
                <a16:creationId xmlns:a16="http://schemas.microsoft.com/office/drawing/2014/main" id="{C5C88E25-01E6-1088-779E-49E7B84A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177347"/>
            <a:ext cx="4802506" cy="237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3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4E2B-2182-4FC4-0C9B-D30EFF40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4590-6FB6-FA8B-BB8A-E8DA25BD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definition: name of the function and a block to be executed</a:t>
            </a:r>
          </a:p>
          <a:p>
            <a:r>
              <a:rPr lang="en-US" dirty="0"/>
              <a:t>Function call: invocation of the function by way of the function name</a:t>
            </a:r>
          </a:p>
          <a:p>
            <a:r>
              <a:rPr lang="en-US" dirty="0"/>
              <a:t>Syntax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9E11DD-A171-3AA2-F1D0-CE6AB3F6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11" y="3822700"/>
            <a:ext cx="6223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E22D-6EB4-07AA-A053-9D6FE15C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6E17-5E29-6A39-3420-66BA2EDC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reusability and lower verbosity</a:t>
            </a:r>
          </a:p>
          <a:p>
            <a:pPr lvl="1"/>
            <a:r>
              <a:rPr lang="en-US" dirty="0"/>
              <a:t>Less code you need to write!</a:t>
            </a:r>
          </a:p>
          <a:p>
            <a:pPr lvl="1"/>
            <a:r>
              <a:rPr lang="en-US" dirty="0"/>
              <a:t>Only write it in one place, then use it anywhere (that has access to that function)</a:t>
            </a:r>
          </a:p>
          <a:p>
            <a:r>
              <a:rPr lang="en-US" dirty="0"/>
              <a:t>For most, helps us understand code better</a:t>
            </a:r>
          </a:p>
          <a:p>
            <a:r>
              <a:rPr lang="en-US" dirty="0"/>
              <a:t>Cleans up our workspace</a:t>
            </a:r>
          </a:p>
          <a:p>
            <a:r>
              <a:rPr lang="en-US" dirty="0"/>
              <a:t>Can share with others</a:t>
            </a:r>
          </a:p>
          <a:p>
            <a:pPr lvl="1"/>
            <a:r>
              <a:rPr lang="en-US" dirty="0"/>
              <a:t>E.g. </a:t>
            </a:r>
            <a:r>
              <a:rPr lang="en-US" i="1" dirty="0" err="1"/>
              <a:t>math.pi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9C5416-DE3E-A360-6D8A-BAD730FE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B933-252D-75E2-43DD-2430ACCF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Functions must be defined </a:t>
            </a:r>
            <a:r>
              <a:rPr lang="en-US" sz="2000" b="1" dirty="0"/>
              <a:t>before</a:t>
            </a:r>
            <a:r>
              <a:rPr lang="en-US" sz="2000" dirty="0"/>
              <a:t> they are called</a:t>
            </a:r>
          </a:p>
          <a:p>
            <a:r>
              <a:rPr lang="en-US" sz="2000" dirty="0"/>
              <a:t>Typically, programmers define functions at the top of their scripts</a:t>
            </a:r>
          </a:p>
          <a:p>
            <a:pPr lvl="1"/>
            <a:r>
              <a:rPr lang="en-US" dirty="0"/>
              <a:t>Not necessary, but recommended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3E37C74-D1ED-F713-20D2-B72ABEE88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2679"/>
            <a:ext cx="5456279" cy="418769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own Arrow 8">
            <a:extLst>
              <a:ext uri="{FF2B5EF4-FFF2-40B4-BE49-F238E27FC236}">
                <a16:creationId xmlns:a16="http://schemas.microsoft.com/office/drawing/2014/main" id="{F07167BD-E37B-C43A-E980-9CAEEDF041ED}"/>
              </a:ext>
            </a:extLst>
          </p:cNvPr>
          <p:cNvSpPr/>
          <p:nvPr/>
        </p:nvSpPr>
        <p:spPr>
          <a:xfrm rot="2130101">
            <a:off x="7739743" y="978694"/>
            <a:ext cx="174171" cy="912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D520D-199A-C29D-5348-6F927BFB1A7E}"/>
              </a:ext>
            </a:extLst>
          </p:cNvPr>
          <p:cNvSpPr txBox="1"/>
          <p:nvPr/>
        </p:nvSpPr>
        <p:spPr>
          <a:xfrm>
            <a:off x="7548338" y="61851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50EEC7E-5FA9-035C-B885-9A43DC653E12}"/>
              </a:ext>
            </a:extLst>
          </p:cNvPr>
          <p:cNvSpPr/>
          <p:nvPr/>
        </p:nvSpPr>
        <p:spPr>
          <a:xfrm rot="8212051">
            <a:off x="9993358" y="4551214"/>
            <a:ext cx="294400" cy="16389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BEBBA6-F528-AD51-3F57-B94DDD0A04B7}"/>
              </a:ext>
            </a:extLst>
          </p:cNvPr>
          <p:cNvSpPr txBox="1"/>
          <p:nvPr/>
        </p:nvSpPr>
        <p:spPr>
          <a:xfrm>
            <a:off x="10296525" y="61105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CE7178-1537-7682-2C29-2512324D4E15}"/>
              </a:ext>
            </a:extLst>
          </p:cNvPr>
          <p:cNvSpPr txBox="1"/>
          <p:nvPr/>
        </p:nvSpPr>
        <p:spPr>
          <a:xfrm>
            <a:off x="6043611" y="5764213"/>
            <a:ext cx="280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output: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375920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6DA0-D5D6-2BC4-F284-2EC2A32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C1FD-9768-CBE0-3DCF-B0314310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return values for later use</a:t>
            </a:r>
          </a:p>
          <a:p>
            <a:pPr lvl="1"/>
            <a:r>
              <a:rPr lang="en-US" dirty="0"/>
              <a:t>But can only return one item (tuples and lists count as an item)</a:t>
            </a:r>
          </a:p>
          <a:p>
            <a:r>
              <a:rPr lang="en-US" i="1" dirty="0"/>
              <a:t>return &lt;</a:t>
            </a:r>
            <a:r>
              <a:rPr lang="en-US" i="1" dirty="0" err="1"/>
              <a:t>value_to_be_returned</a:t>
            </a:r>
            <a:r>
              <a:rPr lang="en-US" i="1" dirty="0"/>
              <a:t>&gt;</a:t>
            </a:r>
          </a:p>
          <a:p>
            <a:r>
              <a:rPr lang="en-US" dirty="0"/>
              <a:t>Functions with no return statement return the value </a:t>
            </a:r>
            <a:r>
              <a:rPr lang="en-US" i="1" dirty="0"/>
              <a:t>None </a:t>
            </a:r>
            <a:r>
              <a:rPr lang="en-US" dirty="0"/>
              <a:t>(no value)</a:t>
            </a:r>
          </a:p>
          <a:p>
            <a:r>
              <a:rPr lang="en-US" dirty="0"/>
              <a:t>Return statements can appear anywhere in a function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4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328B-888E-334A-F326-D1D37E89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EA3E-73E9-026B-BB8D-82CFD960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Namespace: area of code the contains information only visible to that area</a:t>
            </a:r>
          </a:p>
          <a:p>
            <a:r>
              <a:rPr lang="en-US" dirty="0"/>
              <a:t>Values found only within functions are local to that function</a:t>
            </a:r>
          </a:p>
          <a:p>
            <a:pPr lvl="1"/>
            <a:r>
              <a:rPr lang="en-US" dirty="0"/>
              <a:t>Intermediate variables usually used for calculations</a:t>
            </a:r>
          </a:p>
          <a:p>
            <a:r>
              <a:rPr lang="en-US" dirty="0"/>
              <a:t>When you call a function, the script “pauses” and begins to run the function, waiting for the output</a:t>
            </a:r>
          </a:p>
          <a:p>
            <a:r>
              <a:rPr lang="en-US" dirty="0"/>
              <a:t>This creates the function’s own little “world”</a:t>
            </a:r>
          </a:p>
        </p:txBody>
      </p:sp>
    </p:spTree>
    <p:extLst>
      <p:ext uri="{BB962C8B-B14F-4D97-AF65-F5344CB8AC3E}">
        <p14:creationId xmlns:p14="http://schemas.microsoft.com/office/powerpoint/2010/main" val="38799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AABB0E-2BF5-8CAF-E096-F121E063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769" y="1296988"/>
            <a:ext cx="3852861" cy="4373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What is wrong?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Why is </a:t>
            </a:r>
            <a:r>
              <a:rPr lang="en-US" sz="4800" i="1" dirty="0" err="1">
                <a:solidFill>
                  <a:srgbClr val="FFFFFF"/>
                </a:solidFill>
              </a:rPr>
              <a:t>numTimes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unerdlined</a:t>
            </a:r>
            <a:r>
              <a:rPr lang="en-US" sz="4800" dirty="0">
                <a:solidFill>
                  <a:srgbClr val="FFFFFF"/>
                </a:solidFill>
              </a:rPr>
              <a:t>?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A915A348-BB4C-3F00-9EC0-4E1E006A6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396" y="1577505"/>
            <a:ext cx="4635583" cy="36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1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76</TotalTime>
  <Words>476</Words>
  <Application>Microsoft Office PowerPoint</Application>
  <PresentationFormat>Widescreen</PresentationFormat>
  <Paragraphs>63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CPSC 230: Intro to CS Functions</vt:lpstr>
      <vt:lpstr>PowerPoint Presentation</vt:lpstr>
      <vt:lpstr>What is a function?</vt:lpstr>
      <vt:lpstr>Function Basics</vt:lpstr>
      <vt:lpstr>Why Functions?</vt:lpstr>
      <vt:lpstr>Best Practice</vt:lpstr>
      <vt:lpstr>Return Statements</vt:lpstr>
      <vt:lpstr>Namespaces</vt:lpstr>
      <vt:lpstr>What is wrong?  Why is numTimes unerdlined?</vt:lpstr>
      <vt:lpstr>PowerPoint Presentation</vt:lpstr>
      <vt:lpstr>PowerPoint Presentation</vt:lpstr>
      <vt:lpstr>ordered vs named argument passing</vt:lpstr>
      <vt:lpstr>Default arguments</vt:lpstr>
      <vt:lpstr>Function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230: Intro to CS Functions</dc:title>
  <dc:creator>Samuel Bernsen</dc:creator>
  <cp:lastModifiedBy>Samuel Bernsen</cp:lastModifiedBy>
  <cp:revision>6</cp:revision>
  <dcterms:created xsi:type="dcterms:W3CDTF">2024-08-23T20:35:32Z</dcterms:created>
  <dcterms:modified xsi:type="dcterms:W3CDTF">2024-08-25T20:24:46Z</dcterms:modified>
</cp:coreProperties>
</file>