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36576000" cy="27432000"/>
  <p:notesSz cx="6858000" cy="9144000"/>
  <p:defaultTextStyle>
    <a:defPPr>
      <a:defRPr lang="en-US"/>
    </a:defPPr>
    <a:lvl1pPr algn="l" rtl="0" eaLnBrk="0" fontAlgn="base" hangingPunct="0">
      <a:spcBef>
        <a:spcPct val="0"/>
      </a:spcBef>
      <a:spcAft>
        <a:spcPct val="0"/>
      </a:spcAft>
      <a:defRPr sz="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800" kern="1200">
        <a:solidFill>
          <a:schemeClr val="tx1"/>
        </a:solidFill>
        <a:latin typeface="Times New Roman" panose="02020603050405020304" pitchFamily="18" charset="0"/>
        <a:ea typeface="+mn-ea"/>
        <a:cs typeface="+mn-cs"/>
      </a:defRPr>
    </a:lvl5pPr>
    <a:lvl6pPr marL="2286000" algn="l" defTabSz="914400" rtl="0" eaLnBrk="1" latinLnBrk="0" hangingPunct="1">
      <a:defRPr sz="800" kern="1200">
        <a:solidFill>
          <a:schemeClr val="tx1"/>
        </a:solidFill>
        <a:latin typeface="Times New Roman" panose="02020603050405020304" pitchFamily="18" charset="0"/>
        <a:ea typeface="+mn-ea"/>
        <a:cs typeface="+mn-cs"/>
      </a:defRPr>
    </a:lvl6pPr>
    <a:lvl7pPr marL="2743200" algn="l" defTabSz="914400" rtl="0" eaLnBrk="1" latinLnBrk="0" hangingPunct="1">
      <a:defRPr sz="800" kern="1200">
        <a:solidFill>
          <a:schemeClr val="tx1"/>
        </a:solidFill>
        <a:latin typeface="Times New Roman" panose="02020603050405020304" pitchFamily="18" charset="0"/>
        <a:ea typeface="+mn-ea"/>
        <a:cs typeface="+mn-cs"/>
      </a:defRPr>
    </a:lvl7pPr>
    <a:lvl8pPr marL="3200400" algn="l" defTabSz="914400" rtl="0" eaLnBrk="1" latinLnBrk="0" hangingPunct="1">
      <a:defRPr sz="800" kern="1200">
        <a:solidFill>
          <a:schemeClr val="tx1"/>
        </a:solidFill>
        <a:latin typeface="Times New Roman" panose="02020603050405020304" pitchFamily="18" charset="0"/>
        <a:ea typeface="+mn-ea"/>
        <a:cs typeface="+mn-cs"/>
      </a:defRPr>
    </a:lvl8pPr>
    <a:lvl9pPr marL="3657600" algn="l" defTabSz="914400" rtl="0" eaLnBrk="1" latinLnBrk="0" hangingPunct="1">
      <a:defRPr sz="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B4F1"/>
    <a:srgbClr val="9D0000"/>
    <a:srgbClr val="808080"/>
    <a:srgbClr val="990000"/>
    <a:srgbClr val="EDAA66"/>
    <a:srgbClr val="00CC99"/>
    <a:srgbClr val="6D6D6D"/>
    <a:srgbClr val="DDDDDD"/>
    <a:srgbClr val="24366A"/>
    <a:srgbClr val="1A32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37" autoAdjust="0"/>
    <p:restoredTop sz="97478" autoAdjust="0"/>
  </p:normalViewPr>
  <p:slideViewPr>
    <p:cSldViewPr>
      <p:cViewPr varScale="1">
        <p:scale>
          <a:sx n="41" d="100"/>
          <a:sy n="41" d="100"/>
        </p:scale>
        <p:origin x="1956" y="84"/>
      </p:cViewPr>
      <p:guideLst>
        <p:guide orient="horz" pos="8640"/>
        <p:guide pos="11520"/>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223EDF1-88B8-4EB9-8B0B-B5D46924FD47}" type="slidenum">
              <a:rPr lang="en-US" altLang="en-US"/>
              <a:pPr>
                <a:defRPr/>
              </a:pPr>
              <a:t>‹#›</a:t>
            </a:fld>
            <a:endParaRPr lang="en-US" altLang="en-US"/>
          </a:p>
        </p:txBody>
      </p:sp>
    </p:spTree>
    <p:extLst>
      <p:ext uri="{BB962C8B-B14F-4D97-AF65-F5344CB8AC3E}">
        <p14:creationId xmlns:p14="http://schemas.microsoft.com/office/powerpoint/2010/main" val="207224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07AB532-5068-44E4-BF30-29F66270E51D}" type="slidenum">
              <a:rPr lang="en-US" altLang="en-US"/>
              <a:pPr>
                <a:defRPr/>
              </a:pPr>
              <a:t>‹#›</a:t>
            </a:fld>
            <a:endParaRPr lang="en-US" altLang="en-US"/>
          </a:p>
        </p:txBody>
      </p:sp>
    </p:spTree>
    <p:extLst>
      <p:ext uri="{BB962C8B-B14F-4D97-AF65-F5344CB8AC3E}">
        <p14:creationId xmlns:p14="http://schemas.microsoft.com/office/powerpoint/2010/main" val="278616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61988" y="2438400"/>
            <a:ext cx="7772400" cy="2194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4788" y="2438400"/>
            <a:ext cx="23164800" cy="2194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08C265F-3F0D-4EAD-B8B6-8A6F5860D87E}" type="slidenum">
              <a:rPr lang="en-US" altLang="en-US"/>
              <a:pPr>
                <a:defRPr/>
              </a:pPr>
              <a:t>‹#›</a:t>
            </a:fld>
            <a:endParaRPr lang="en-US" altLang="en-US"/>
          </a:p>
        </p:txBody>
      </p:sp>
    </p:spTree>
    <p:extLst>
      <p:ext uri="{BB962C8B-B14F-4D97-AF65-F5344CB8AC3E}">
        <p14:creationId xmlns:p14="http://schemas.microsoft.com/office/powerpoint/2010/main" val="195826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A4BA294-030E-4178-B5C1-9462EA56F13A}" type="slidenum">
              <a:rPr lang="en-US" altLang="en-US"/>
              <a:pPr>
                <a:defRPr/>
              </a:pPr>
              <a:t>‹#›</a:t>
            </a:fld>
            <a:endParaRPr lang="en-US" altLang="en-US"/>
          </a:p>
        </p:txBody>
      </p:sp>
    </p:spTree>
    <p:extLst>
      <p:ext uri="{BB962C8B-B14F-4D97-AF65-F5344CB8AC3E}">
        <p14:creationId xmlns:p14="http://schemas.microsoft.com/office/powerpoint/2010/main" val="284626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12E09D4-9A6E-4BD2-B540-AC3C874D0B22}" type="slidenum">
              <a:rPr lang="en-US" altLang="en-US"/>
              <a:pPr>
                <a:defRPr/>
              </a:pPr>
              <a:t>‹#›</a:t>
            </a:fld>
            <a:endParaRPr lang="en-US" altLang="en-US"/>
          </a:p>
        </p:txBody>
      </p:sp>
    </p:spTree>
    <p:extLst>
      <p:ext uri="{BB962C8B-B14F-4D97-AF65-F5344CB8AC3E}">
        <p14:creationId xmlns:p14="http://schemas.microsoft.com/office/powerpoint/2010/main" val="335847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4788" y="7926388"/>
            <a:ext cx="15468600" cy="16457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5788" y="7926388"/>
            <a:ext cx="15468600" cy="16457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3A20D66-0954-4792-A5B0-7588F73CD78C}" type="slidenum">
              <a:rPr lang="en-US" altLang="en-US"/>
              <a:pPr>
                <a:defRPr/>
              </a:pPr>
              <a:t>‹#›</a:t>
            </a:fld>
            <a:endParaRPr lang="en-US" altLang="en-US"/>
          </a:p>
        </p:txBody>
      </p:sp>
    </p:spTree>
    <p:extLst>
      <p:ext uri="{BB962C8B-B14F-4D97-AF65-F5344CB8AC3E}">
        <p14:creationId xmlns:p14="http://schemas.microsoft.com/office/powerpoint/2010/main" val="363085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3BA14698-9B1F-40B1-952F-F30DC42973B2}" type="slidenum">
              <a:rPr lang="en-US" altLang="en-US"/>
              <a:pPr>
                <a:defRPr/>
              </a:pPr>
              <a:t>‹#›</a:t>
            </a:fld>
            <a:endParaRPr lang="en-US" altLang="en-US"/>
          </a:p>
        </p:txBody>
      </p:sp>
    </p:spTree>
    <p:extLst>
      <p:ext uri="{BB962C8B-B14F-4D97-AF65-F5344CB8AC3E}">
        <p14:creationId xmlns:p14="http://schemas.microsoft.com/office/powerpoint/2010/main" val="415669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D5CE75A-992E-434D-94BF-D01B5CF2F70D}" type="slidenum">
              <a:rPr lang="en-US" altLang="en-US"/>
              <a:pPr>
                <a:defRPr/>
              </a:pPr>
              <a:t>‹#›</a:t>
            </a:fld>
            <a:endParaRPr lang="en-US" altLang="en-US"/>
          </a:p>
        </p:txBody>
      </p:sp>
    </p:spTree>
    <p:extLst>
      <p:ext uri="{BB962C8B-B14F-4D97-AF65-F5344CB8AC3E}">
        <p14:creationId xmlns:p14="http://schemas.microsoft.com/office/powerpoint/2010/main" val="135307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30E38F5E-88EC-44E6-8686-1EFE8FD44972}" type="slidenum">
              <a:rPr lang="en-US" altLang="en-US"/>
              <a:pPr>
                <a:defRPr/>
              </a:pPr>
              <a:t>‹#›</a:t>
            </a:fld>
            <a:endParaRPr lang="en-US" altLang="en-US"/>
          </a:p>
        </p:txBody>
      </p:sp>
    </p:spTree>
    <p:extLst>
      <p:ext uri="{BB962C8B-B14F-4D97-AF65-F5344CB8AC3E}">
        <p14:creationId xmlns:p14="http://schemas.microsoft.com/office/powerpoint/2010/main" val="163713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B28ACEC-9EC7-4037-A87E-8FAA8C8B8524}" type="slidenum">
              <a:rPr lang="en-US" altLang="en-US"/>
              <a:pPr>
                <a:defRPr/>
              </a:pPr>
              <a:t>‹#›</a:t>
            </a:fld>
            <a:endParaRPr lang="en-US" altLang="en-US"/>
          </a:p>
        </p:txBody>
      </p:sp>
    </p:spTree>
    <p:extLst>
      <p:ext uri="{BB962C8B-B14F-4D97-AF65-F5344CB8AC3E}">
        <p14:creationId xmlns:p14="http://schemas.microsoft.com/office/powerpoint/2010/main" val="1201181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2939C62-566B-472F-9BDB-F44840BEF2BD}" type="slidenum">
              <a:rPr lang="en-US" altLang="en-US"/>
              <a:pPr>
                <a:defRPr/>
              </a:pPr>
              <a:t>‹#›</a:t>
            </a:fld>
            <a:endParaRPr lang="en-US" altLang="en-US"/>
          </a:p>
        </p:txBody>
      </p:sp>
    </p:spTree>
    <p:extLst>
      <p:ext uri="{BB962C8B-B14F-4D97-AF65-F5344CB8AC3E}">
        <p14:creationId xmlns:p14="http://schemas.microsoft.com/office/powerpoint/2010/main" val="1934667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4788" y="2438400"/>
            <a:ext cx="3108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54" tIns="182878" rIns="365754" bIns="182878"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744788" y="7926388"/>
            <a:ext cx="31089600" cy="1645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54" tIns="182878" rIns="365754" bIns="18287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2744788" y="24993600"/>
            <a:ext cx="7620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54" tIns="182878" rIns="365754" bIns="182878" numCol="1" anchor="t" anchorCtr="0" compatLnSpc="1">
            <a:prstTxWarp prst="textNoShape">
              <a:avLst/>
            </a:prstTxWarp>
          </a:bodyPr>
          <a:lstStyle>
            <a:lvl1pPr defTabSz="3657600" eaLnBrk="1" hangingPunct="1">
              <a:defRPr sz="5700" smtClean="0"/>
            </a:lvl1pPr>
          </a:lstStyle>
          <a:p>
            <a:pPr>
              <a:defRPr/>
            </a:pPr>
            <a:endParaRPr lang="en-US" altLang="en-US"/>
          </a:p>
        </p:txBody>
      </p:sp>
      <p:sp>
        <p:nvSpPr>
          <p:cNvPr id="1029" name="Rectangle 5"/>
          <p:cNvSpPr>
            <a:spLocks noGrp="1" noChangeArrowheads="1"/>
          </p:cNvSpPr>
          <p:nvPr>
            <p:ph type="ftr" sz="quarter" idx="3"/>
          </p:nvPr>
        </p:nvSpPr>
        <p:spPr bwMode="auto">
          <a:xfrm>
            <a:off x="12498388" y="24993600"/>
            <a:ext cx="11582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54" tIns="182878" rIns="365754" bIns="182878" numCol="1" anchor="t" anchorCtr="0" compatLnSpc="1">
            <a:prstTxWarp prst="textNoShape">
              <a:avLst/>
            </a:prstTxWarp>
          </a:bodyPr>
          <a:lstStyle>
            <a:lvl1pPr algn="ctr" defTabSz="3657600" eaLnBrk="1" hangingPunct="1">
              <a:defRPr sz="5700" smtClean="0"/>
            </a:lvl1pPr>
          </a:lstStyle>
          <a:p>
            <a:pPr>
              <a:defRPr/>
            </a:pPr>
            <a:endParaRPr lang="en-US" altLang="en-US"/>
          </a:p>
        </p:txBody>
      </p:sp>
      <p:sp>
        <p:nvSpPr>
          <p:cNvPr id="1030" name="Rectangle 6"/>
          <p:cNvSpPr>
            <a:spLocks noGrp="1" noChangeArrowheads="1"/>
          </p:cNvSpPr>
          <p:nvPr>
            <p:ph type="sldNum" sz="quarter" idx="4"/>
          </p:nvPr>
        </p:nvSpPr>
        <p:spPr bwMode="auto">
          <a:xfrm>
            <a:off x="26214388" y="24993600"/>
            <a:ext cx="7620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54" tIns="182878" rIns="365754" bIns="182878" numCol="1" anchor="t" anchorCtr="0" compatLnSpc="1">
            <a:prstTxWarp prst="textNoShape">
              <a:avLst/>
            </a:prstTxWarp>
          </a:bodyPr>
          <a:lstStyle>
            <a:lvl1pPr algn="r" defTabSz="3657600" eaLnBrk="1" hangingPunct="1">
              <a:defRPr sz="5700" smtClean="0"/>
            </a:lvl1pPr>
          </a:lstStyle>
          <a:p>
            <a:pPr>
              <a:defRPr/>
            </a:pPr>
            <a:fld id="{8A20911A-3773-4ECE-938B-CDA9A9F7356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0" fontAlgn="base" hangingPunct="0">
        <a:spcBef>
          <a:spcPct val="0"/>
        </a:spcBef>
        <a:spcAft>
          <a:spcPct val="0"/>
        </a:spcAft>
        <a:defRPr sz="17700" kern="1200">
          <a:solidFill>
            <a:schemeClr val="tx2"/>
          </a:solidFill>
          <a:latin typeface="+mj-lt"/>
          <a:ea typeface="+mj-ea"/>
          <a:cs typeface="+mj-cs"/>
        </a:defRPr>
      </a:lvl1pPr>
      <a:lvl2pPr algn="ctr" defTabSz="3657600" rtl="0" eaLnBrk="0" fontAlgn="base" hangingPunct="0">
        <a:spcBef>
          <a:spcPct val="0"/>
        </a:spcBef>
        <a:spcAft>
          <a:spcPct val="0"/>
        </a:spcAft>
        <a:defRPr sz="17700">
          <a:solidFill>
            <a:schemeClr val="tx2"/>
          </a:solidFill>
          <a:latin typeface="Times New Roman" panose="02020603050405020304" pitchFamily="18" charset="0"/>
        </a:defRPr>
      </a:lvl2pPr>
      <a:lvl3pPr algn="ctr" defTabSz="3657600" rtl="0" eaLnBrk="0" fontAlgn="base" hangingPunct="0">
        <a:spcBef>
          <a:spcPct val="0"/>
        </a:spcBef>
        <a:spcAft>
          <a:spcPct val="0"/>
        </a:spcAft>
        <a:defRPr sz="17700">
          <a:solidFill>
            <a:schemeClr val="tx2"/>
          </a:solidFill>
          <a:latin typeface="Times New Roman" panose="02020603050405020304" pitchFamily="18" charset="0"/>
        </a:defRPr>
      </a:lvl3pPr>
      <a:lvl4pPr algn="ctr" defTabSz="3657600" rtl="0" eaLnBrk="0" fontAlgn="base" hangingPunct="0">
        <a:spcBef>
          <a:spcPct val="0"/>
        </a:spcBef>
        <a:spcAft>
          <a:spcPct val="0"/>
        </a:spcAft>
        <a:defRPr sz="17700">
          <a:solidFill>
            <a:schemeClr val="tx2"/>
          </a:solidFill>
          <a:latin typeface="Times New Roman" panose="02020603050405020304" pitchFamily="18" charset="0"/>
        </a:defRPr>
      </a:lvl4pPr>
      <a:lvl5pPr algn="ctr" defTabSz="3657600" rtl="0" eaLnBrk="0" fontAlgn="base" hangingPunct="0">
        <a:spcBef>
          <a:spcPct val="0"/>
        </a:spcBef>
        <a:spcAft>
          <a:spcPct val="0"/>
        </a:spcAft>
        <a:defRPr sz="17700">
          <a:solidFill>
            <a:schemeClr val="tx2"/>
          </a:solidFill>
          <a:latin typeface="Times New Roman" panose="02020603050405020304" pitchFamily="18" charset="0"/>
        </a:defRPr>
      </a:lvl5pPr>
      <a:lvl6pPr marL="457200" algn="ctr" defTabSz="3657600" rtl="0" fontAlgn="base">
        <a:spcBef>
          <a:spcPct val="0"/>
        </a:spcBef>
        <a:spcAft>
          <a:spcPct val="0"/>
        </a:spcAft>
        <a:defRPr sz="17700">
          <a:solidFill>
            <a:schemeClr val="tx2"/>
          </a:solidFill>
          <a:latin typeface="Times New Roman" panose="02020603050405020304" pitchFamily="18" charset="0"/>
        </a:defRPr>
      </a:lvl6pPr>
      <a:lvl7pPr marL="914400" algn="ctr" defTabSz="3657600" rtl="0" fontAlgn="base">
        <a:spcBef>
          <a:spcPct val="0"/>
        </a:spcBef>
        <a:spcAft>
          <a:spcPct val="0"/>
        </a:spcAft>
        <a:defRPr sz="17700">
          <a:solidFill>
            <a:schemeClr val="tx2"/>
          </a:solidFill>
          <a:latin typeface="Times New Roman" panose="02020603050405020304" pitchFamily="18" charset="0"/>
        </a:defRPr>
      </a:lvl7pPr>
      <a:lvl8pPr marL="1371600" algn="ctr" defTabSz="3657600" rtl="0" fontAlgn="base">
        <a:spcBef>
          <a:spcPct val="0"/>
        </a:spcBef>
        <a:spcAft>
          <a:spcPct val="0"/>
        </a:spcAft>
        <a:defRPr sz="17700">
          <a:solidFill>
            <a:schemeClr val="tx2"/>
          </a:solidFill>
          <a:latin typeface="Times New Roman" panose="02020603050405020304" pitchFamily="18" charset="0"/>
        </a:defRPr>
      </a:lvl8pPr>
      <a:lvl9pPr marL="1828800" algn="ctr" defTabSz="3657600" rtl="0" fontAlgn="base">
        <a:spcBef>
          <a:spcPct val="0"/>
        </a:spcBef>
        <a:spcAft>
          <a:spcPct val="0"/>
        </a:spcAft>
        <a:defRPr sz="17700">
          <a:solidFill>
            <a:schemeClr val="tx2"/>
          </a:solidFill>
          <a:latin typeface="Times New Roman" panose="02020603050405020304" pitchFamily="18" charset="0"/>
        </a:defRPr>
      </a:lvl9pPr>
    </p:titleStyle>
    <p:bodyStyle>
      <a:lvl1pPr marL="1371600" indent="-1371600" algn="l" defTabSz="3657600" rtl="0" eaLnBrk="0" fontAlgn="base" hangingPunct="0">
        <a:spcBef>
          <a:spcPct val="20000"/>
        </a:spcBef>
        <a:spcAft>
          <a:spcPct val="0"/>
        </a:spcAft>
        <a:buChar char="•"/>
        <a:defRPr sz="12900" kern="1200">
          <a:solidFill>
            <a:schemeClr val="tx1"/>
          </a:solidFill>
          <a:latin typeface="+mn-lt"/>
          <a:ea typeface="+mn-ea"/>
          <a:cs typeface="+mn-cs"/>
        </a:defRPr>
      </a:lvl1pPr>
      <a:lvl2pPr marL="2971800" indent="-1141413" algn="l" defTabSz="3657600" rtl="0" eaLnBrk="0" fontAlgn="base" hangingPunct="0">
        <a:spcBef>
          <a:spcPct val="20000"/>
        </a:spcBef>
        <a:spcAft>
          <a:spcPct val="0"/>
        </a:spcAft>
        <a:buChar char="–"/>
        <a:defRPr sz="11200" kern="1200">
          <a:solidFill>
            <a:schemeClr val="tx1"/>
          </a:solidFill>
          <a:latin typeface="+mn-lt"/>
          <a:ea typeface="+mn-ea"/>
          <a:cs typeface="+mn-cs"/>
        </a:defRPr>
      </a:lvl2pPr>
      <a:lvl3pPr marL="4573588" indent="-915988" algn="l" defTabSz="3657600" rtl="0" eaLnBrk="0" fontAlgn="base" hangingPunct="0">
        <a:spcBef>
          <a:spcPct val="20000"/>
        </a:spcBef>
        <a:spcAft>
          <a:spcPct val="0"/>
        </a:spcAft>
        <a:buChar char="•"/>
        <a:defRPr sz="9600" kern="1200">
          <a:solidFill>
            <a:schemeClr val="tx1"/>
          </a:solidFill>
          <a:latin typeface="+mn-lt"/>
          <a:ea typeface="+mn-ea"/>
          <a:cs typeface="+mn-cs"/>
        </a:defRPr>
      </a:lvl3pPr>
      <a:lvl4pPr marL="6400800" indent="-914400" algn="l" defTabSz="3657600" rtl="0" eaLnBrk="0" fontAlgn="base" hangingPunct="0">
        <a:spcBef>
          <a:spcPct val="20000"/>
        </a:spcBef>
        <a:spcAft>
          <a:spcPct val="0"/>
        </a:spcAft>
        <a:buChar char="–"/>
        <a:defRPr sz="8100" kern="1200">
          <a:solidFill>
            <a:schemeClr val="tx1"/>
          </a:solidFill>
          <a:latin typeface="+mn-lt"/>
          <a:ea typeface="+mn-ea"/>
          <a:cs typeface="+mn-cs"/>
        </a:defRPr>
      </a:lvl4pPr>
      <a:lvl5pPr marL="8229600" indent="-912813" algn="l" defTabSz="3657600" rtl="0" eaLnBrk="0" fontAlgn="base" hangingPunct="0">
        <a:spcBef>
          <a:spcPct val="20000"/>
        </a:spcBef>
        <a:spcAft>
          <a:spcPct val="0"/>
        </a:spcAft>
        <a:buChar char="»"/>
        <a:defRPr sz="8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jpeg"/><Relationship Id="rId2" Type="http://schemas.openxmlformats.org/officeDocument/2006/relationships/image" Target="../media/image1.png"/><Relationship Id="rId16"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140" name="Rectangle 139"/>
          <p:cNvSpPr/>
          <p:nvPr/>
        </p:nvSpPr>
        <p:spPr>
          <a:xfrm>
            <a:off x="25425437" y="4571788"/>
            <a:ext cx="9971831" cy="8057547"/>
          </a:xfrm>
          <a:prstGeom prst="rect">
            <a:avLst/>
          </a:prstGeom>
          <a:solidFill>
            <a:schemeClr val="bg1"/>
          </a:solidFill>
          <a:ln w="57150">
            <a:solidFill>
              <a:srgbClr val="6DB4F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US"/>
          </a:p>
        </p:txBody>
      </p:sp>
      <p:grpSp>
        <p:nvGrpSpPr>
          <p:cNvPr id="5" name="Group 4"/>
          <p:cNvGrpSpPr/>
          <p:nvPr/>
        </p:nvGrpSpPr>
        <p:grpSpPr>
          <a:xfrm>
            <a:off x="1929998" y="583159"/>
            <a:ext cx="32706469" cy="3988841"/>
            <a:chOff x="1435894" y="798266"/>
            <a:chExt cx="32706469" cy="3988841"/>
          </a:xfrm>
        </p:grpSpPr>
        <p:pic>
          <p:nvPicPr>
            <p:cNvPr id="160" name="Picture 159"/>
            <p:cNvPicPr>
              <a:picLocks/>
            </p:cNvPicPr>
            <p:nvPr/>
          </p:nvPicPr>
          <p:blipFill rotWithShape="1">
            <a:blip r:embed="rId2" cstate="print">
              <a:extLst>
                <a:ext uri="{28A0092B-C50C-407E-A947-70E740481C1C}">
                  <a14:useLocalDpi xmlns:a14="http://schemas.microsoft.com/office/drawing/2010/main" val="0"/>
                </a:ext>
              </a:extLst>
            </a:blip>
            <a:srcRect l="19444" t="27635" r="13675" b="24501"/>
            <a:stretch/>
          </p:blipFill>
          <p:spPr>
            <a:xfrm flipH="1">
              <a:off x="18288000" y="798478"/>
              <a:ext cx="15854363" cy="3988629"/>
            </a:xfrm>
            <a:prstGeom prst="rect">
              <a:avLst/>
            </a:prstGeom>
          </p:spPr>
        </p:pic>
        <p:pic>
          <p:nvPicPr>
            <p:cNvPr id="3" name="Picture 2"/>
            <p:cNvPicPr>
              <a:picLocks/>
            </p:cNvPicPr>
            <p:nvPr/>
          </p:nvPicPr>
          <p:blipFill rotWithShape="1">
            <a:blip r:embed="rId2" cstate="print">
              <a:extLst>
                <a:ext uri="{28A0092B-C50C-407E-A947-70E740481C1C}">
                  <a14:useLocalDpi xmlns:a14="http://schemas.microsoft.com/office/drawing/2010/main" val="0"/>
                </a:ext>
              </a:extLst>
            </a:blip>
            <a:srcRect l="19444" t="27635" r="13675" b="24501"/>
            <a:stretch/>
          </p:blipFill>
          <p:spPr>
            <a:xfrm>
              <a:off x="1435894" y="798266"/>
              <a:ext cx="16847343" cy="3988629"/>
            </a:xfrm>
            <a:prstGeom prst="rect">
              <a:avLst/>
            </a:prstGeom>
          </p:spPr>
        </p:pic>
      </p:grpSp>
      <p:pic>
        <p:nvPicPr>
          <p:cNvPr id="3074" name="Picture 376" descr="https://www.minidsp.com/images/stories/virtuemart/product/UMIK_1_50b85483ecee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9126" y="7164081"/>
            <a:ext cx="2484480" cy="30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2"/>
          <p:cNvSpPr txBox="1">
            <a:spLocks noChangeArrowheads="1"/>
          </p:cNvSpPr>
          <p:nvPr/>
        </p:nvSpPr>
        <p:spPr bwMode="auto">
          <a:xfrm>
            <a:off x="0" y="0"/>
            <a:ext cx="365760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221" tIns="42110" rIns="84221" bIns="42110">
            <a:spAutoFit/>
          </a:bodyPr>
          <a:lstStyle>
            <a:lvl1pPr defTabSz="842963">
              <a:defRPr sz="800">
                <a:solidFill>
                  <a:schemeClr val="tx1"/>
                </a:solidFill>
                <a:latin typeface="Times New Roman" panose="02020603050405020304" pitchFamily="18" charset="0"/>
              </a:defRPr>
            </a:lvl1pPr>
            <a:lvl2pPr marL="742950" indent="-285750" defTabSz="842963">
              <a:defRPr sz="800">
                <a:solidFill>
                  <a:schemeClr val="tx1"/>
                </a:solidFill>
                <a:latin typeface="Times New Roman" panose="02020603050405020304" pitchFamily="18" charset="0"/>
              </a:defRPr>
            </a:lvl2pPr>
            <a:lvl3pPr marL="1143000" indent="-228600" defTabSz="842963">
              <a:defRPr sz="800">
                <a:solidFill>
                  <a:schemeClr val="tx1"/>
                </a:solidFill>
                <a:latin typeface="Times New Roman" panose="02020603050405020304" pitchFamily="18" charset="0"/>
              </a:defRPr>
            </a:lvl3pPr>
            <a:lvl4pPr marL="1600200" indent="-228600" defTabSz="842963">
              <a:defRPr sz="800">
                <a:solidFill>
                  <a:schemeClr val="tx1"/>
                </a:solidFill>
                <a:latin typeface="Times New Roman" panose="02020603050405020304" pitchFamily="18" charset="0"/>
              </a:defRPr>
            </a:lvl4pPr>
            <a:lvl5pPr marL="2057400" indent="-228600" defTabSz="842963">
              <a:defRPr sz="800">
                <a:solidFill>
                  <a:schemeClr val="tx1"/>
                </a:solidFill>
                <a:latin typeface="Times New Roman" panose="02020603050405020304" pitchFamily="18" charset="0"/>
              </a:defRPr>
            </a:lvl5pPr>
            <a:lvl6pPr marL="2514600" indent="-228600" defTabSz="842963"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defTabSz="842963"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defTabSz="842963"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defTabSz="842963"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spcBef>
                <a:spcPct val="50000"/>
              </a:spcBef>
            </a:pPr>
            <a:endParaRPr lang="en-US" altLang="en-US" sz="2200"/>
          </a:p>
        </p:txBody>
      </p:sp>
      <p:sp>
        <p:nvSpPr>
          <p:cNvPr id="3076" name="TextBox 4"/>
          <p:cNvSpPr txBox="1">
            <a:spLocks noChangeArrowheads="1"/>
          </p:cNvSpPr>
          <p:nvPr/>
        </p:nvSpPr>
        <p:spPr bwMode="auto">
          <a:xfrm>
            <a:off x="6553200" y="2667000"/>
            <a:ext cx="2400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algn="ctr" eaLnBrk="1" hangingPunct="1"/>
            <a:r>
              <a:rPr lang="en-US" altLang="en-US" sz="5400" dirty="0" smtClean="0">
                <a:effectLst>
                  <a:glow rad="228600">
                    <a:schemeClr val="accent3">
                      <a:satMod val="175000"/>
                      <a:alpha val="40000"/>
                    </a:schemeClr>
                  </a:glow>
                  <a:reflection blurRad="6350" stA="17000" endPos="60000" dist="60007" dir="5400000" sy="-100000" algn="bl" rotWithShape="0"/>
                </a:effectLst>
                <a:latin typeface="Lucida Sans" panose="020B0602030504020204" pitchFamily="34" charset="0"/>
              </a:rPr>
              <a:t>Automatic Speaker Equalization System</a:t>
            </a:r>
            <a:endParaRPr lang="en-US" altLang="en-US" sz="5400" dirty="0">
              <a:effectLst>
                <a:glow rad="228600">
                  <a:schemeClr val="accent3">
                    <a:satMod val="175000"/>
                    <a:alpha val="40000"/>
                  </a:schemeClr>
                </a:glow>
                <a:reflection blurRad="6350" stA="17000" endPos="60000" dist="60007" dir="5400000" sy="-100000" algn="bl" rotWithShape="0"/>
              </a:effectLst>
              <a:latin typeface="Lucida Sans" panose="020B0602030504020204" pitchFamily="34" charset="0"/>
            </a:endParaRPr>
          </a:p>
        </p:txBody>
      </p:sp>
      <p:grpSp>
        <p:nvGrpSpPr>
          <p:cNvPr id="3150" name="Group 3149"/>
          <p:cNvGrpSpPr/>
          <p:nvPr/>
        </p:nvGrpSpPr>
        <p:grpSpPr>
          <a:xfrm>
            <a:off x="25385485" y="13116323"/>
            <a:ext cx="9999663" cy="12443995"/>
            <a:chOff x="25385485" y="13116323"/>
            <a:chExt cx="9999663" cy="12443995"/>
          </a:xfrm>
        </p:grpSpPr>
        <p:sp>
          <p:nvSpPr>
            <p:cNvPr id="163" name="Rectangle 162"/>
            <p:cNvSpPr/>
            <p:nvPr/>
          </p:nvSpPr>
          <p:spPr>
            <a:xfrm>
              <a:off x="25385485" y="13116323"/>
              <a:ext cx="9999663" cy="12443995"/>
            </a:xfrm>
            <a:prstGeom prst="rect">
              <a:avLst/>
            </a:prstGeom>
            <a:solidFill>
              <a:schemeClr val="bg1"/>
            </a:solidFill>
            <a:ln w="57150">
              <a:solidFill>
                <a:srgbClr val="6DB4F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US"/>
            </a:p>
          </p:txBody>
        </p:sp>
        <p:sp>
          <p:nvSpPr>
            <p:cNvPr id="3084" name="TextBox 169"/>
            <p:cNvSpPr txBox="1">
              <a:spLocks noChangeArrowheads="1"/>
            </p:cNvSpPr>
            <p:nvPr/>
          </p:nvSpPr>
          <p:spPr bwMode="auto">
            <a:xfrm>
              <a:off x="25742106" y="13484730"/>
              <a:ext cx="7283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3600" dirty="0" smtClean="0">
                  <a:latin typeface="Lucida Sans" panose="020B0602030504020204" pitchFamily="34" charset="0"/>
                </a:rPr>
                <a:t>Results</a:t>
              </a:r>
              <a:endParaRPr lang="en-US" altLang="en-US" sz="3600" dirty="0">
                <a:latin typeface="Lucida Sans" panose="020B0602030504020204" pitchFamily="34" charset="0"/>
              </a:endParaRPr>
            </a:p>
          </p:txBody>
        </p:sp>
      </p:grpSp>
      <p:sp>
        <p:nvSpPr>
          <p:cNvPr id="4" name="Rectangle 3"/>
          <p:cNvSpPr/>
          <p:nvPr/>
        </p:nvSpPr>
        <p:spPr>
          <a:xfrm>
            <a:off x="8606345" y="298609"/>
            <a:ext cx="19363310" cy="2215991"/>
          </a:xfrm>
          <a:prstGeom prst="rect">
            <a:avLst/>
          </a:prstGeom>
          <a:noFill/>
        </p:spPr>
        <p:txBody>
          <a:bodyPr wrap="square" lIns="91440" tIns="45720" rIns="91440" bIns="45720">
            <a:spAutoFit/>
          </a:bodyPr>
          <a:lstStyle/>
          <a:p>
            <a:pPr algn="ctr" eaLnBrk="1" hangingPunct="1"/>
            <a:r>
              <a:rPr lang="en-US" altLang="en-US" sz="13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glow rad="139700">
                    <a:schemeClr val="accent4">
                      <a:satMod val="175000"/>
                      <a:alpha val="40000"/>
                    </a:schemeClr>
                  </a:glow>
                  <a:innerShdw blurRad="177800">
                    <a:schemeClr val="accent3">
                      <a:lumMod val="50000"/>
                    </a:schemeClr>
                  </a:innerShdw>
                </a:effectLst>
                <a:latin typeface="Lucida Sans" panose="020B0602030504020204" pitchFamily="34" charset="0"/>
              </a:rPr>
              <a:t>Sound-Sifter</a:t>
            </a:r>
            <a:endParaRPr lang="en-US" altLang="en-US" sz="199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139700">
                  <a:schemeClr val="accent4">
                    <a:satMod val="175000"/>
                    <a:alpha val="40000"/>
                  </a:schemeClr>
                </a:glow>
                <a:innerShdw blurRad="177800">
                  <a:schemeClr val="accent3">
                    <a:lumMod val="50000"/>
                  </a:schemeClr>
                </a:innerShdw>
              </a:effectLst>
              <a:latin typeface="Lucida Sans" panose="020B0602030504020204" pitchFamily="34" charset="0"/>
            </a:endParaRPr>
          </a:p>
        </p:txBody>
      </p:sp>
      <p:grpSp>
        <p:nvGrpSpPr>
          <p:cNvPr id="8" name="Group 7"/>
          <p:cNvGrpSpPr/>
          <p:nvPr/>
        </p:nvGrpSpPr>
        <p:grpSpPr>
          <a:xfrm>
            <a:off x="12011146" y="4537771"/>
            <a:ext cx="12496800" cy="8204585"/>
            <a:chOff x="12163577" y="4873590"/>
            <a:chExt cx="12496800" cy="8204585"/>
          </a:xfrm>
        </p:grpSpPr>
        <p:sp>
          <p:nvSpPr>
            <p:cNvPr id="202" name="Rectangle 201"/>
            <p:cNvSpPr/>
            <p:nvPr/>
          </p:nvSpPr>
          <p:spPr bwMode="auto">
            <a:xfrm>
              <a:off x="12163577" y="4873590"/>
              <a:ext cx="12496800" cy="8154987"/>
            </a:xfrm>
            <a:prstGeom prst="rect">
              <a:avLst/>
            </a:prstGeom>
            <a:solidFill>
              <a:schemeClr val="bg1"/>
            </a:solidFill>
            <a:ln w="57150">
              <a:solidFill>
                <a:srgbClr val="6DB4F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US"/>
            </a:p>
          </p:txBody>
        </p:sp>
        <p:sp>
          <p:nvSpPr>
            <p:cNvPr id="203" name="TextBox 8"/>
            <p:cNvSpPr txBox="1">
              <a:spLocks noChangeArrowheads="1"/>
            </p:cNvSpPr>
            <p:nvPr/>
          </p:nvSpPr>
          <p:spPr bwMode="auto">
            <a:xfrm>
              <a:off x="12601887" y="5145131"/>
              <a:ext cx="7283385" cy="646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3600" dirty="0">
                  <a:latin typeface="Lucida Sans" panose="020B0602030504020204" pitchFamily="34" charset="0"/>
                </a:rPr>
                <a:t>1 </a:t>
              </a:r>
              <a:r>
                <a:rPr lang="en-US" altLang="en-US" sz="3600" dirty="0" smtClean="0">
                  <a:latin typeface="Lucida Sans" panose="020B0602030504020204" pitchFamily="34" charset="0"/>
                </a:rPr>
                <a:t>MEASUREMENT PHASE</a:t>
              </a:r>
              <a:endParaRPr lang="en-US" altLang="en-US" sz="3600" dirty="0">
                <a:latin typeface="Lucida Sans" panose="020B0602030504020204" pitchFamily="34" charset="0"/>
              </a:endParaRPr>
            </a:p>
          </p:txBody>
        </p:sp>
        <p:pic>
          <p:nvPicPr>
            <p:cNvPr id="204" name="Picture 366" descr="https://upload.wikimedia.org/wikipedia/commons/thumb/1/1c/Exponentialchirp.png/1024px-Exponentialchirp.png"/>
            <p:cNvPicPr>
              <a:picLocks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l="41554" t="13811" r="33206" b="13298"/>
            <a:stretch>
              <a:fillRect/>
            </a:stretch>
          </p:blipFill>
          <p:spPr bwMode="auto">
            <a:xfrm>
              <a:off x="13976786" y="6416780"/>
              <a:ext cx="2550470" cy="1522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 name="Picture 368" descr="Microphone, Sing, Singer, Mic, Audio, Vector, Graphic"/>
            <p:cNvPicPr>
              <a:picLocks noChangeAspect="1" noChangeArrowheads="1"/>
            </p:cNvPicPr>
            <p:nvPr/>
          </p:nvPicPr>
          <p:blipFill>
            <a:blip r:embed="rId5">
              <a:extLst>
                <a:ext uri="{28A0092B-C50C-407E-A947-70E740481C1C}">
                  <a14:useLocalDpi xmlns:a14="http://schemas.microsoft.com/office/drawing/2010/main" val="0"/>
                </a:ext>
              </a:extLst>
            </a:blip>
            <a:srcRect r="35973" b="34779"/>
            <a:stretch>
              <a:fillRect/>
            </a:stretch>
          </p:blipFill>
          <p:spPr bwMode="auto">
            <a:xfrm rot="20098533">
              <a:off x="20869542" y="6776124"/>
              <a:ext cx="737365" cy="105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 name="Rectangle 205"/>
            <p:cNvSpPr/>
            <p:nvPr/>
          </p:nvSpPr>
          <p:spPr bwMode="auto">
            <a:xfrm>
              <a:off x="19345797" y="8357175"/>
              <a:ext cx="4582001" cy="1027897"/>
            </a:xfrm>
            <a:prstGeom prst="rect">
              <a:avLst/>
            </a:prstGeom>
            <a:ln w="12700"/>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2400" dirty="0" smtClean="0">
                  <a:latin typeface="Lucida Sans" panose="020B0602030504020204" pitchFamily="34" charset="0"/>
                </a:rPr>
                <a:t>Fourier Transform</a:t>
              </a:r>
              <a:endParaRPr lang="en-US" sz="2400" dirty="0">
                <a:latin typeface="Lucida Sans" panose="020B0602030504020204" pitchFamily="34" charset="0"/>
              </a:endParaRPr>
            </a:p>
          </p:txBody>
        </p:sp>
        <p:sp>
          <p:nvSpPr>
            <p:cNvPr id="207" name="Freeform 206"/>
            <p:cNvSpPr/>
            <p:nvPr/>
          </p:nvSpPr>
          <p:spPr bwMode="auto">
            <a:xfrm>
              <a:off x="19099213" y="10947400"/>
              <a:ext cx="5218112" cy="1303338"/>
            </a:xfrm>
            <a:custGeom>
              <a:avLst/>
              <a:gdLst>
                <a:gd name="connsiteX0" fmla="*/ 0 w 10763250"/>
                <a:gd name="connsiteY0" fmla="*/ 704904 h 1183177"/>
                <a:gd name="connsiteX1" fmla="*/ 514350 w 10763250"/>
                <a:gd name="connsiteY1" fmla="*/ 304854 h 1183177"/>
                <a:gd name="connsiteX2" fmla="*/ 876300 w 10763250"/>
                <a:gd name="connsiteY2" fmla="*/ 1181154 h 1183177"/>
                <a:gd name="connsiteX3" fmla="*/ 1257300 w 10763250"/>
                <a:gd name="connsiteY3" fmla="*/ 552504 h 1183177"/>
                <a:gd name="connsiteX4" fmla="*/ 2133600 w 10763250"/>
                <a:gd name="connsiteY4" fmla="*/ 781104 h 1183177"/>
                <a:gd name="connsiteX5" fmla="*/ 3009900 w 10763250"/>
                <a:gd name="connsiteY5" fmla="*/ 590604 h 1183177"/>
                <a:gd name="connsiteX6" fmla="*/ 4629150 w 10763250"/>
                <a:gd name="connsiteY6" fmla="*/ 647754 h 1183177"/>
                <a:gd name="connsiteX7" fmla="*/ 5143500 w 10763250"/>
                <a:gd name="connsiteY7" fmla="*/ 54 h 1183177"/>
                <a:gd name="connsiteX8" fmla="*/ 5829300 w 10763250"/>
                <a:gd name="connsiteY8" fmla="*/ 609654 h 1183177"/>
                <a:gd name="connsiteX9" fmla="*/ 6324600 w 10763250"/>
                <a:gd name="connsiteY9" fmla="*/ 362004 h 1183177"/>
                <a:gd name="connsiteX10" fmla="*/ 7467600 w 10763250"/>
                <a:gd name="connsiteY10" fmla="*/ 495354 h 1183177"/>
                <a:gd name="connsiteX11" fmla="*/ 7981950 w 10763250"/>
                <a:gd name="connsiteY11" fmla="*/ 819204 h 1183177"/>
                <a:gd name="connsiteX12" fmla="*/ 8305800 w 10763250"/>
                <a:gd name="connsiteY12" fmla="*/ 209604 h 1183177"/>
                <a:gd name="connsiteX13" fmla="*/ 9182100 w 10763250"/>
                <a:gd name="connsiteY13" fmla="*/ 1124004 h 1183177"/>
                <a:gd name="connsiteX14" fmla="*/ 9867900 w 10763250"/>
                <a:gd name="connsiteY14" fmla="*/ 514404 h 1183177"/>
                <a:gd name="connsiteX15" fmla="*/ 10763250 w 10763250"/>
                <a:gd name="connsiteY15" fmla="*/ 533454 h 118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63250" h="1183177">
                  <a:moveTo>
                    <a:pt x="0" y="704904"/>
                  </a:moveTo>
                  <a:cubicBezTo>
                    <a:pt x="184150" y="465191"/>
                    <a:pt x="368300" y="225479"/>
                    <a:pt x="514350" y="304854"/>
                  </a:cubicBezTo>
                  <a:cubicBezTo>
                    <a:pt x="660400" y="384229"/>
                    <a:pt x="752475" y="1139879"/>
                    <a:pt x="876300" y="1181154"/>
                  </a:cubicBezTo>
                  <a:cubicBezTo>
                    <a:pt x="1000125" y="1222429"/>
                    <a:pt x="1047750" y="619179"/>
                    <a:pt x="1257300" y="552504"/>
                  </a:cubicBezTo>
                  <a:cubicBezTo>
                    <a:pt x="1466850" y="485829"/>
                    <a:pt x="1841500" y="774754"/>
                    <a:pt x="2133600" y="781104"/>
                  </a:cubicBezTo>
                  <a:cubicBezTo>
                    <a:pt x="2425700" y="787454"/>
                    <a:pt x="2593975" y="612829"/>
                    <a:pt x="3009900" y="590604"/>
                  </a:cubicBezTo>
                  <a:cubicBezTo>
                    <a:pt x="3425825" y="568379"/>
                    <a:pt x="4273550" y="746179"/>
                    <a:pt x="4629150" y="647754"/>
                  </a:cubicBezTo>
                  <a:cubicBezTo>
                    <a:pt x="4984750" y="549329"/>
                    <a:pt x="4943475" y="6404"/>
                    <a:pt x="5143500" y="54"/>
                  </a:cubicBezTo>
                  <a:cubicBezTo>
                    <a:pt x="5343525" y="-6296"/>
                    <a:pt x="5632450" y="549329"/>
                    <a:pt x="5829300" y="609654"/>
                  </a:cubicBezTo>
                  <a:cubicBezTo>
                    <a:pt x="6026150" y="669979"/>
                    <a:pt x="6051550" y="381054"/>
                    <a:pt x="6324600" y="362004"/>
                  </a:cubicBezTo>
                  <a:cubicBezTo>
                    <a:pt x="6597650" y="342954"/>
                    <a:pt x="7191375" y="419154"/>
                    <a:pt x="7467600" y="495354"/>
                  </a:cubicBezTo>
                  <a:cubicBezTo>
                    <a:pt x="7743825" y="571554"/>
                    <a:pt x="7842250" y="866829"/>
                    <a:pt x="7981950" y="819204"/>
                  </a:cubicBezTo>
                  <a:cubicBezTo>
                    <a:pt x="8121650" y="771579"/>
                    <a:pt x="8105775" y="158804"/>
                    <a:pt x="8305800" y="209604"/>
                  </a:cubicBezTo>
                  <a:cubicBezTo>
                    <a:pt x="8505825" y="260404"/>
                    <a:pt x="8921750" y="1073204"/>
                    <a:pt x="9182100" y="1124004"/>
                  </a:cubicBezTo>
                  <a:cubicBezTo>
                    <a:pt x="9442450" y="1174804"/>
                    <a:pt x="9604375" y="612829"/>
                    <a:pt x="9867900" y="514404"/>
                  </a:cubicBezTo>
                  <a:cubicBezTo>
                    <a:pt x="10131425" y="415979"/>
                    <a:pt x="10604500" y="504879"/>
                    <a:pt x="10763250" y="533454"/>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08" name="Rectangle 207"/>
            <p:cNvSpPr/>
            <p:nvPr/>
          </p:nvSpPr>
          <p:spPr bwMode="auto">
            <a:xfrm>
              <a:off x="19099213" y="10721975"/>
              <a:ext cx="5218112" cy="1797050"/>
            </a:xfrm>
            <a:prstGeom prst="rect">
              <a:avLst/>
            </a:prstGeom>
            <a:noFill/>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209" name="TextBox 72"/>
            <p:cNvSpPr txBox="1">
              <a:spLocks noChangeArrowheads="1"/>
            </p:cNvSpPr>
            <p:nvPr/>
          </p:nvSpPr>
          <p:spPr bwMode="auto">
            <a:xfrm>
              <a:off x="13639800" y="7772400"/>
              <a:ext cx="35010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3200" dirty="0">
                  <a:latin typeface="Lucida Sans" panose="020B0602030504020204" pitchFamily="34" charset="0"/>
                </a:rPr>
                <a:t>Log Swept Sine</a:t>
              </a:r>
            </a:p>
          </p:txBody>
        </p:sp>
        <p:sp>
          <p:nvSpPr>
            <p:cNvPr id="210" name="TextBox 74"/>
            <p:cNvSpPr txBox="1">
              <a:spLocks noChangeArrowheads="1"/>
            </p:cNvSpPr>
            <p:nvPr/>
          </p:nvSpPr>
          <p:spPr bwMode="auto">
            <a:xfrm>
              <a:off x="21231076" y="12446936"/>
              <a:ext cx="997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a:latin typeface="Lucida Sans" panose="020B0602030504020204" pitchFamily="34" charset="0"/>
                </a:rPr>
                <a:t>Hz</a:t>
              </a:r>
            </a:p>
          </p:txBody>
        </p:sp>
        <p:sp>
          <p:nvSpPr>
            <p:cNvPr id="211" name="TextBox 77"/>
            <p:cNvSpPr txBox="1">
              <a:spLocks noChangeArrowheads="1"/>
            </p:cNvSpPr>
            <p:nvPr/>
          </p:nvSpPr>
          <p:spPr bwMode="auto">
            <a:xfrm>
              <a:off x="18425543" y="11232413"/>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a:latin typeface="Lucida Sans" panose="020B0602030504020204" pitchFamily="34" charset="0"/>
                </a:rPr>
                <a:t>dB</a:t>
              </a:r>
            </a:p>
          </p:txBody>
        </p:sp>
        <p:sp>
          <p:nvSpPr>
            <p:cNvPr id="212" name="TextBox 78"/>
            <p:cNvSpPr txBox="1">
              <a:spLocks noChangeArrowheads="1"/>
            </p:cNvSpPr>
            <p:nvPr/>
          </p:nvSpPr>
          <p:spPr bwMode="auto">
            <a:xfrm>
              <a:off x="12936161" y="8553860"/>
              <a:ext cx="54594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marL="342900" indent="-342900" eaLnBrk="1" hangingPunct="1">
                <a:buFont typeface="Arial" panose="020B0604020202020204" pitchFamily="34" charset="0"/>
                <a:buChar char="•"/>
              </a:pPr>
              <a:r>
                <a:rPr lang="en-US" altLang="en-US" sz="2400" dirty="0" smtClean="0">
                  <a:latin typeface="Lucida Sans" panose="020B0602030504020204" pitchFamily="34" charset="0"/>
                </a:rPr>
                <a:t>First, a swept </a:t>
              </a:r>
              <a:r>
                <a:rPr lang="en-US" altLang="en-US" sz="2400" dirty="0">
                  <a:latin typeface="Lucida Sans" panose="020B0602030504020204" pitchFamily="34" charset="0"/>
                </a:rPr>
                <a:t>sine </a:t>
              </a:r>
              <a:r>
                <a:rPr lang="en-US" altLang="en-US" sz="2400" dirty="0" smtClean="0">
                  <a:latin typeface="Lucida Sans" panose="020B0602030504020204" pitchFamily="34" charset="0"/>
                </a:rPr>
                <a:t>or “chirp” </a:t>
              </a:r>
              <a:r>
                <a:rPr lang="en-US" altLang="en-US" sz="2400" dirty="0">
                  <a:latin typeface="Lucida Sans" panose="020B0602030504020204" pitchFamily="34" charset="0"/>
                </a:rPr>
                <a:t>is played through the speakers. This signal goes from </a:t>
              </a:r>
              <a:r>
                <a:rPr lang="en-US" altLang="en-US" sz="2400" dirty="0" smtClean="0">
                  <a:latin typeface="Lucida Sans" panose="020B0602030504020204" pitchFamily="34" charset="0"/>
                </a:rPr>
                <a:t>20Hz </a:t>
              </a:r>
              <a:r>
                <a:rPr lang="en-US" altLang="en-US" sz="2400" dirty="0">
                  <a:latin typeface="Lucida Sans" panose="020B0602030504020204" pitchFamily="34" charset="0"/>
                </a:rPr>
                <a:t>to 20kHz. </a:t>
              </a:r>
              <a:endParaRPr lang="en-US" altLang="en-US" sz="2400" dirty="0" smtClean="0">
                <a:latin typeface="Lucida Sans" panose="020B0602030504020204" pitchFamily="34" charset="0"/>
              </a:endParaRPr>
            </a:p>
            <a:p>
              <a:pPr eaLnBrk="1" hangingPunct="1"/>
              <a:endParaRPr lang="en-US" altLang="en-US" sz="2400" dirty="0" smtClean="0">
                <a:latin typeface="Lucida Sans" panose="020B0602030504020204" pitchFamily="34" charset="0"/>
              </a:endParaRPr>
            </a:p>
            <a:p>
              <a:pPr marL="342900" indent="-342900" eaLnBrk="1" hangingPunct="1">
                <a:buFont typeface="Arial" panose="020B0604020202020204" pitchFamily="34" charset="0"/>
                <a:buChar char="•"/>
              </a:pPr>
              <a:r>
                <a:rPr lang="en-US" altLang="en-US" sz="2400" dirty="0" smtClean="0">
                  <a:latin typeface="Lucida Sans" panose="020B0602030504020204" pitchFamily="34" charset="0"/>
                </a:rPr>
                <a:t>The microphone captures the sweep, </a:t>
              </a:r>
              <a:r>
                <a:rPr lang="en-US" altLang="en-US" sz="2400" dirty="0" smtClean="0">
                  <a:latin typeface="Lucida Sans" panose="020B0602030504020204" pitchFamily="34" charset="0"/>
                </a:rPr>
                <a:t>resulting in</a:t>
              </a:r>
              <a:r>
                <a:rPr lang="en-US" altLang="en-US" sz="2400" dirty="0" smtClean="0">
                  <a:latin typeface="Lucida Sans" panose="020B0602030504020204" pitchFamily="34" charset="0"/>
                </a:rPr>
                <a:t> </a:t>
              </a:r>
              <a:r>
                <a:rPr lang="en-US" altLang="en-US" sz="2400" dirty="0" smtClean="0">
                  <a:latin typeface="Lucida Sans" panose="020B0602030504020204" pitchFamily="34" charset="0"/>
                </a:rPr>
                <a:t>an impulse response. </a:t>
              </a:r>
            </a:p>
            <a:p>
              <a:pPr eaLnBrk="1" hangingPunct="1"/>
              <a:endParaRPr lang="en-US" altLang="en-US" sz="2400" dirty="0" smtClean="0">
                <a:latin typeface="Lucida Sans" panose="020B0602030504020204" pitchFamily="34" charset="0"/>
              </a:endParaRPr>
            </a:p>
            <a:p>
              <a:pPr marL="342900" indent="-342900" eaLnBrk="1" hangingPunct="1">
                <a:buFont typeface="Arial" panose="020B0604020202020204" pitchFamily="34" charset="0"/>
                <a:buChar char="•"/>
              </a:pPr>
              <a:r>
                <a:rPr lang="en-US" altLang="en-US" sz="2400" dirty="0" smtClean="0">
                  <a:latin typeface="Lucida Sans" panose="020B0602030504020204" pitchFamily="34" charset="0"/>
                </a:rPr>
                <a:t>Then </a:t>
              </a:r>
              <a:r>
                <a:rPr lang="en-US" altLang="en-US" sz="2400" dirty="0" smtClean="0">
                  <a:latin typeface="Lucida Sans" panose="020B0602030504020204" pitchFamily="34" charset="0"/>
                </a:rPr>
                <a:t>the frequency </a:t>
              </a:r>
              <a:r>
                <a:rPr lang="en-US" altLang="en-US" sz="2400" dirty="0" smtClean="0">
                  <a:latin typeface="Lucida Sans" panose="020B0602030504020204" pitchFamily="34" charset="0"/>
                </a:rPr>
                <a:t>response is obtained </a:t>
              </a:r>
              <a:r>
                <a:rPr lang="en-US" altLang="en-US" sz="2400" dirty="0" smtClean="0">
                  <a:latin typeface="Lucida Sans" panose="020B0602030504020204" pitchFamily="34" charset="0"/>
                </a:rPr>
                <a:t>by taking the Fourier Transform of the impulse.</a:t>
              </a:r>
              <a:endParaRPr lang="en-US" altLang="en-US" sz="2400" dirty="0">
                <a:latin typeface="Lucida Sans" panose="020B0602030504020204" pitchFamily="34" charset="0"/>
              </a:endParaRPr>
            </a:p>
          </p:txBody>
        </p:sp>
        <p:sp>
          <p:nvSpPr>
            <p:cNvPr id="213" name="TextBox 131"/>
            <p:cNvSpPr txBox="1">
              <a:spLocks noChangeArrowheads="1"/>
            </p:cNvSpPr>
            <p:nvPr/>
          </p:nvSpPr>
          <p:spPr bwMode="auto">
            <a:xfrm>
              <a:off x="18853285" y="10136485"/>
              <a:ext cx="55639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algn="ctr" eaLnBrk="1" hangingPunct="1"/>
              <a:r>
                <a:rPr lang="en-US" altLang="en-US" sz="2400" dirty="0">
                  <a:latin typeface="Lucida Sans" panose="020B0602030504020204" pitchFamily="34" charset="0"/>
                </a:rPr>
                <a:t>Measured Frequency Response</a:t>
              </a:r>
            </a:p>
          </p:txBody>
        </p:sp>
        <p:cxnSp>
          <p:nvCxnSpPr>
            <p:cNvPr id="214" name="Straight Arrow Connector 213"/>
            <p:cNvCxnSpPr>
              <a:endCxn id="213" idx="0"/>
            </p:cNvCxnSpPr>
            <p:nvPr/>
          </p:nvCxnSpPr>
          <p:spPr bwMode="auto">
            <a:xfrm flipH="1">
              <a:off x="21635244" y="9385072"/>
              <a:ext cx="1554" cy="75141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bwMode="auto">
            <a:xfrm>
              <a:off x="21633042" y="7617895"/>
              <a:ext cx="3756" cy="7392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7" name="Picture 372" descr="https://upload.wikimedia.org/wikipedia/en/0/0e/SpeakerSymbo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49800" y="6065224"/>
              <a:ext cx="1870597" cy="23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6" name="Straight Arrow Connector 215"/>
            <p:cNvCxnSpPr/>
            <p:nvPr/>
          </p:nvCxnSpPr>
          <p:spPr bwMode="auto">
            <a:xfrm flipV="1">
              <a:off x="16508413" y="7148513"/>
              <a:ext cx="1116012" cy="63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154" name="Picture 82" descr="http://engineering.usu.edu/images/logos-wordmarks/ECE%20WordMark-Tower_whit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25222200"/>
            <a:ext cx="7924800" cy="211578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66506" y="26062314"/>
            <a:ext cx="8023723" cy="1569660"/>
          </a:xfrm>
          <a:prstGeom prst="rect">
            <a:avLst/>
          </a:prstGeom>
          <a:noFill/>
        </p:spPr>
        <p:txBody>
          <a:bodyPr wrap="square" rtlCol="0">
            <a:spAutoFit/>
          </a:bodyPr>
          <a:lstStyle/>
          <a:p>
            <a:pPr algn="ctr"/>
            <a:r>
              <a:rPr lang="en-US" sz="3200" dirty="0" smtClean="0">
                <a:solidFill>
                  <a:schemeClr val="bg1"/>
                </a:solidFill>
                <a:effectLst>
                  <a:outerShdw blurRad="38100" dist="38100" dir="2700000" algn="tl">
                    <a:srgbClr val="000000">
                      <a:alpha val="43137"/>
                    </a:srgbClr>
                  </a:outerShdw>
                </a:effectLst>
                <a:latin typeface="Lucida Sans" panose="020B0602030504020204" pitchFamily="34" charset="0"/>
              </a:rPr>
              <a:t>Samuel Bhushan</a:t>
            </a:r>
          </a:p>
          <a:p>
            <a:pPr algn="ctr"/>
            <a:r>
              <a:rPr lang="en-US" sz="3200" dirty="0" smtClean="0">
                <a:solidFill>
                  <a:schemeClr val="bg1"/>
                </a:solidFill>
                <a:effectLst>
                  <a:outerShdw blurRad="38100" dist="38100" dir="2700000" algn="tl">
                    <a:srgbClr val="000000">
                      <a:alpha val="43137"/>
                    </a:srgbClr>
                  </a:outerShdw>
                </a:effectLst>
                <a:latin typeface="Lucida Sans" panose="020B0602030504020204" pitchFamily="34" charset="0"/>
              </a:rPr>
              <a:t> bhushan.samuel@gmail.com </a:t>
            </a:r>
            <a:endParaRPr lang="en-US" sz="3200" dirty="0" smtClean="0">
              <a:solidFill>
                <a:schemeClr val="bg1"/>
              </a:solidFill>
              <a:latin typeface="Lucida Sans" panose="020B0602030504020204" pitchFamily="34" charset="0"/>
            </a:endParaRPr>
          </a:p>
          <a:p>
            <a:pPr algn="ctr"/>
            <a:endParaRPr lang="en-US" sz="3200" dirty="0">
              <a:solidFill>
                <a:schemeClr val="bg1"/>
              </a:solidFill>
              <a:latin typeface="Lucida Sans" panose="020B0602030504020204" pitchFamily="34" charset="0"/>
            </a:endParaRPr>
          </a:p>
        </p:txBody>
      </p:sp>
      <p:sp>
        <p:nvSpPr>
          <p:cNvPr id="28" name="TextBox 27"/>
          <p:cNvSpPr txBox="1"/>
          <p:nvPr/>
        </p:nvSpPr>
        <p:spPr>
          <a:xfrm>
            <a:off x="16700915" y="26057537"/>
            <a:ext cx="9343118" cy="1077218"/>
          </a:xfrm>
          <a:prstGeom prst="rect">
            <a:avLst/>
          </a:prstGeom>
          <a:noFill/>
        </p:spPr>
        <p:txBody>
          <a:bodyPr wrap="square" rtlCol="0">
            <a:spAutoFit/>
          </a:bodyPr>
          <a:lstStyle/>
          <a:p>
            <a:pPr algn="ctr"/>
            <a:r>
              <a:rPr lang="en-US" sz="3200" dirty="0" smtClean="0">
                <a:solidFill>
                  <a:schemeClr val="bg1"/>
                </a:solidFill>
                <a:effectLst>
                  <a:outerShdw blurRad="38100" dist="38100" dir="2700000" algn="tl">
                    <a:srgbClr val="000000">
                      <a:alpha val="43137"/>
                    </a:srgbClr>
                  </a:outerShdw>
                </a:effectLst>
                <a:latin typeface="Lucida Sans" panose="020B0602030504020204" pitchFamily="34" charset="0"/>
              </a:rPr>
              <a:t>Hailey Parkin </a:t>
            </a:r>
          </a:p>
          <a:p>
            <a:pPr algn="ctr"/>
            <a:r>
              <a:rPr lang="en-US" sz="3200" dirty="0" smtClean="0">
                <a:solidFill>
                  <a:schemeClr val="bg1"/>
                </a:solidFill>
                <a:effectLst>
                  <a:outerShdw blurRad="38100" dist="38100" dir="2700000" algn="tl">
                    <a:srgbClr val="000000">
                      <a:alpha val="43137"/>
                    </a:srgbClr>
                  </a:outerShdw>
                </a:effectLst>
                <a:latin typeface="Lucida Sans" panose="020B0602030504020204" pitchFamily="34" charset="0"/>
              </a:rPr>
              <a:t>hrparkin@gmail.com</a:t>
            </a:r>
          </a:p>
        </p:txBody>
      </p:sp>
      <p:grpSp>
        <p:nvGrpSpPr>
          <p:cNvPr id="3143" name="Group 3142"/>
          <p:cNvGrpSpPr/>
          <p:nvPr/>
        </p:nvGrpSpPr>
        <p:grpSpPr>
          <a:xfrm>
            <a:off x="2027859" y="4538540"/>
            <a:ext cx="9163050" cy="3783711"/>
            <a:chOff x="2018261" y="4541491"/>
            <a:chExt cx="9163050" cy="3783711"/>
          </a:xfrm>
        </p:grpSpPr>
        <p:sp>
          <p:nvSpPr>
            <p:cNvPr id="164" name="Rectangle 163"/>
            <p:cNvSpPr/>
            <p:nvPr/>
          </p:nvSpPr>
          <p:spPr>
            <a:xfrm>
              <a:off x="2018261" y="4541491"/>
              <a:ext cx="9163050" cy="3754438"/>
            </a:xfrm>
            <a:prstGeom prst="rect">
              <a:avLst/>
            </a:prstGeom>
            <a:solidFill>
              <a:schemeClr val="bg1"/>
            </a:solidFill>
            <a:ln w="57150">
              <a:solidFill>
                <a:srgbClr val="6DB4F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US" sz="3600" dirty="0">
                <a:solidFill>
                  <a:schemeClr val="tx1"/>
                </a:solidFill>
              </a:endParaRPr>
            </a:p>
          </p:txBody>
        </p:sp>
        <p:sp>
          <p:nvSpPr>
            <p:cNvPr id="3083" name="TextBox 167"/>
            <p:cNvSpPr txBox="1">
              <a:spLocks noChangeArrowheads="1"/>
            </p:cNvSpPr>
            <p:nvPr/>
          </p:nvSpPr>
          <p:spPr bwMode="auto">
            <a:xfrm>
              <a:off x="2228719" y="4847404"/>
              <a:ext cx="72834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3600" dirty="0">
                  <a:latin typeface="Lucida Sans" panose="020B0602030504020204" pitchFamily="34" charset="0"/>
                </a:rPr>
                <a:t>Introduction</a:t>
              </a:r>
            </a:p>
          </p:txBody>
        </p:sp>
        <p:sp>
          <p:nvSpPr>
            <p:cNvPr id="2" name="TextBox 1"/>
            <p:cNvSpPr txBox="1"/>
            <p:nvPr/>
          </p:nvSpPr>
          <p:spPr>
            <a:xfrm>
              <a:off x="2099979" y="5462880"/>
              <a:ext cx="9043892" cy="2862322"/>
            </a:xfrm>
            <a:prstGeom prst="rect">
              <a:avLst/>
            </a:prstGeom>
            <a:noFill/>
          </p:spPr>
          <p:txBody>
            <a:bodyPr wrap="square" rtlCol="0">
              <a:spAutoFit/>
            </a:bodyPr>
            <a:lstStyle/>
            <a:p>
              <a:pPr algn="just"/>
              <a:r>
                <a:rPr lang="en-US" sz="1800" dirty="0">
                  <a:latin typeface="Lucida Sans" panose="020B0602030504020204" pitchFamily="34" charset="0"/>
                </a:rPr>
                <a:t>Think about all of the places you hear audio throughout the day. From noisy coffee shops to carefully controlled movie theaters, our experience with speakers varies drastically. Sometimes the music creates a welcoming soundscape, but often you are just wishing someone would turn the volume down.  It is likely that the quality of the sound, and not just what’s being played, that reduces your enjoyment. Many of these quality issues cannot be solved by simply purchasing better speakers, and need the room to be physically modified. Using signal processing, our project aims to improve your listening experience without the need to change your room or speakers.</a:t>
              </a:r>
            </a:p>
            <a:p>
              <a:endParaRPr lang="en-US" sz="1800" dirty="0"/>
            </a:p>
          </p:txBody>
        </p:sp>
      </p:grpSp>
      <p:grpSp>
        <p:nvGrpSpPr>
          <p:cNvPr id="3147" name="Group 3146"/>
          <p:cNvGrpSpPr/>
          <p:nvPr/>
        </p:nvGrpSpPr>
        <p:grpSpPr>
          <a:xfrm>
            <a:off x="12011146" y="13214770"/>
            <a:ext cx="12496800" cy="7389812"/>
            <a:chOff x="12011146" y="13214770"/>
            <a:chExt cx="12496800" cy="7389812"/>
          </a:xfrm>
        </p:grpSpPr>
        <p:grpSp>
          <p:nvGrpSpPr>
            <p:cNvPr id="7" name="Group 6"/>
            <p:cNvGrpSpPr/>
            <p:nvPr/>
          </p:nvGrpSpPr>
          <p:grpSpPr>
            <a:xfrm>
              <a:off x="12011146" y="13214770"/>
              <a:ext cx="12496800" cy="7389812"/>
              <a:chOff x="12011146" y="13614820"/>
              <a:chExt cx="12496800" cy="7389812"/>
            </a:xfrm>
          </p:grpSpPr>
          <p:sp>
            <p:nvSpPr>
              <p:cNvPr id="181" name="Rectangle 180"/>
              <p:cNvSpPr/>
              <p:nvPr/>
            </p:nvSpPr>
            <p:spPr bwMode="auto">
              <a:xfrm>
                <a:off x="12011146" y="13614820"/>
                <a:ext cx="12496800" cy="7389812"/>
              </a:xfrm>
              <a:prstGeom prst="rect">
                <a:avLst/>
              </a:prstGeom>
              <a:solidFill>
                <a:schemeClr val="bg1"/>
              </a:solidFill>
              <a:ln w="57150">
                <a:solidFill>
                  <a:srgbClr val="6DB4F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US"/>
              </a:p>
            </p:txBody>
          </p:sp>
          <p:sp>
            <p:nvSpPr>
              <p:cNvPr id="165" name="Oval 164"/>
              <p:cNvSpPr/>
              <p:nvPr/>
            </p:nvSpPr>
            <p:spPr bwMode="auto">
              <a:xfrm>
                <a:off x="21082000" y="14993938"/>
                <a:ext cx="846138" cy="830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6" name="TextBox 84"/>
              <p:cNvSpPr txBox="1">
                <a:spLocks noChangeArrowheads="1"/>
              </p:cNvSpPr>
              <p:nvPr/>
            </p:nvSpPr>
            <p:spPr bwMode="auto">
              <a:xfrm>
                <a:off x="12461229" y="13850643"/>
                <a:ext cx="7283385" cy="64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3600" dirty="0">
                    <a:latin typeface="Lucida Sans" panose="020B0602030504020204" pitchFamily="34" charset="0"/>
                  </a:rPr>
                  <a:t>2 </a:t>
                </a:r>
                <a:r>
                  <a:rPr lang="en-US" altLang="en-US" sz="3600" dirty="0" smtClean="0">
                    <a:latin typeface="Lucida Sans" panose="020B0602030504020204" pitchFamily="34" charset="0"/>
                  </a:rPr>
                  <a:t>CORRECTION PHASE</a:t>
                </a:r>
                <a:endParaRPr lang="en-US" altLang="en-US" sz="3600" dirty="0">
                  <a:latin typeface="Lucida Sans" panose="020B0602030504020204" pitchFamily="34" charset="0"/>
                </a:endParaRPr>
              </a:p>
            </p:txBody>
          </p:sp>
          <p:sp>
            <p:nvSpPr>
              <p:cNvPr id="168" name="TextBox 79"/>
              <p:cNvSpPr txBox="1">
                <a:spLocks noChangeArrowheads="1"/>
              </p:cNvSpPr>
              <p:nvPr/>
            </p:nvSpPr>
            <p:spPr bwMode="auto">
              <a:xfrm>
                <a:off x="12788630" y="14777057"/>
                <a:ext cx="517313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marL="457200" indent="-457200" eaLnBrk="1" hangingPunct="1">
                  <a:buFont typeface="Arial" panose="020B0604020202020204" pitchFamily="34" charset="0"/>
                  <a:buChar char="•"/>
                </a:pPr>
                <a:r>
                  <a:rPr lang="en-US" altLang="en-US" sz="2400" dirty="0" smtClean="0">
                    <a:latin typeface="Lucida Sans" panose="020B0602030504020204" pitchFamily="34" charset="0"/>
                  </a:rPr>
                  <a:t>The frequency response from the measurement phase is divided into </a:t>
                </a:r>
                <a:r>
                  <a:rPr lang="en-US" altLang="en-US" sz="2400" dirty="0" smtClean="0">
                    <a:latin typeface="Lucida Sans" panose="020B0602030504020204" pitchFamily="34" charset="0"/>
                  </a:rPr>
                  <a:t>smaller frequency bands</a:t>
                </a:r>
                <a:r>
                  <a:rPr lang="en-US" altLang="en-US" sz="2400" dirty="0" smtClean="0">
                    <a:latin typeface="Lucida Sans" panose="020B0602030504020204" pitchFamily="34" charset="0"/>
                  </a:rPr>
                  <a:t>.</a:t>
                </a:r>
                <a:endParaRPr lang="en-US" altLang="en-US" sz="2400" dirty="0" smtClean="0">
                  <a:latin typeface="Lucida Sans" panose="020B0602030504020204" pitchFamily="34" charset="0"/>
                </a:endParaRPr>
              </a:p>
              <a:p>
                <a:pPr marL="457200" indent="-457200" eaLnBrk="1" hangingPunct="1">
                  <a:buFont typeface="Arial" panose="020B0604020202020204" pitchFamily="34" charset="0"/>
                  <a:buChar char="•"/>
                </a:pPr>
                <a:endParaRPr lang="en-US" altLang="en-US" sz="2400" dirty="0" smtClean="0">
                  <a:latin typeface="Lucida Sans" panose="020B0602030504020204" pitchFamily="34" charset="0"/>
                </a:endParaRPr>
              </a:p>
              <a:p>
                <a:pPr marL="457200" indent="-457200" eaLnBrk="1" hangingPunct="1">
                  <a:buFont typeface="Arial" panose="020B0604020202020204" pitchFamily="34" charset="0"/>
                  <a:buChar char="•"/>
                </a:pPr>
                <a:r>
                  <a:rPr lang="en-US" altLang="en-US" sz="2400" dirty="0" smtClean="0">
                    <a:latin typeface="Lucida Sans" panose="020B0602030504020204" pitchFamily="34" charset="0"/>
                  </a:rPr>
                  <a:t>Then </a:t>
                </a:r>
                <a:r>
                  <a:rPr lang="en-US" altLang="en-US" sz="2400" dirty="0" smtClean="0">
                    <a:latin typeface="Lucida Sans" panose="020B0602030504020204" pitchFamily="34" charset="0"/>
                  </a:rPr>
                  <a:t>the bands are</a:t>
                </a:r>
                <a:r>
                  <a:rPr lang="en-US" altLang="en-US" sz="2400" dirty="0" smtClean="0">
                    <a:latin typeface="Lucida Sans" panose="020B0602030504020204" pitchFamily="34" charset="0"/>
                  </a:rPr>
                  <a:t> analyzed and the largest deviating bands are identified. </a:t>
                </a:r>
                <a:endParaRPr lang="en-US" altLang="en-US" sz="2400" dirty="0" smtClean="0">
                  <a:latin typeface="Lucida Sans" panose="020B0602030504020204" pitchFamily="34" charset="0"/>
                </a:endParaRPr>
              </a:p>
              <a:p>
                <a:pPr marL="457200" indent="-457200" eaLnBrk="1" hangingPunct="1">
                  <a:buFont typeface="Arial" panose="020B0604020202020204" pitchFamily="34" charset="0"/>
                  <a:buChar char="•"/>
                </a:pPr>
                <a:endParaRPr lang="en-US" altLang="en-US" sz="2400" dirty="0" smtClean="0">
                  <a:latin typeface="Lucida Sans" panose="020B0602030504020204" pitchFamily="34" charset="0"/>
                </a:endParaRPr>
              </a:p>
              <a:p>
                <a:pPr marL="457200" indent="-457200" eaLnBrk="1" hangingPunct="1">
                  <a:buFont typeface="Arial" panose="020B0604020202020204" pitchFamily="34" charset="0"/>
                  <a:buChar char="•"/>
                </a:pPr>
                <a:r>
                  <a:rPr lang="en-US" altLang="en-US" sz="2400" dirty="0" smtClean="0">
                    <a:latin typeface="Lucida Sans" panose="020B0602030504020204" pitchFamily="34" charset="0"/>
                  </a:rPr>
                  <a:t>A reverse </a:t>
                </a:r>
                <a:r>
                  <a:rPr lang="en-US" altLang="en-US" sz="2400" dirty="0">
                    <a:latin typeface="Lucida Sans" panose="020B0602030504020204" pitchFamily="34" charset="0"/>
                  </a:rPr>
                  <a:t>filter is created that addresses these problem </a:t>
                </a:r>
                <a:r>
                  <a:rPr lang="en-US" altLang="en-US" sz="2400" dirty="0" smtClean="0">
                    <a:latin typeface="Lucida Sans" panose="020B0602030504020204" pitchFamily="34" charset="0"/>
                  </a:rPr>
                  <a:t>bands</a:t>
                </a:r>
                <a:r>
                  <a:rPr lang="en-US" altLang="en-US" sz="2400" dirty="0" smtClean="0">
                    <a:latin typeface="Lucida Sans" panose="020B0602030504020204" pitchFamily="34" charset="0"/>
                  </a:rPr>
                  <a:t>. </a:t>
                </a:r>
                <a:r>
                  <a:rPr lang="en-US" altLang="en-US" sz="2400" dirty="0">
                    <a:latin typeface="Lucida Sans" panose="020B0602030504020204" pitchFamily="34" charset="0"/>
                  </a:rPr>
                  <a:t>This is done by </a:t>
                </a:r>
                <a:r>
                  <a:rPr lang="en-US" altLang="en-US" sz="2400" dirty="0" smtClean="0">
                    <a:latin typeface="Lucida Sans" panose="020B0602030504020204" pitchFamily="34" charset="0"/>
                  </a:rPr>
                  <a:t>applying an inverting peak that cancels out the </a:t>
                </a:r>
                <a:r>
                  <a:rPr lang="en-US" altLang="en-US" sz="2400" dirty="0" smtClean="0">
                    <a:latin typeface="Lucida Sans" panose="020B0602030504020204" pitchFamily="34" charset="0"/>
                  </a:rPr>
                  <a:t>response.</a:t>
                </a:r>
                <a:endParaRPr lang="en-US" altLang="en-US" sz="2400" dirty="0">
                  <a:latin typeface="Lucida Sans" panose="020B0602030504020204" pitchFamily="34" charset="0"/>
                </a:endParaRPr>
              </a:p>
              <a:p>
                <a:pPr marL="457200" indent="-457200" eaLnBrk="1" hangingPunct="1">
                  <a:buFont typeface="Arial" panose="020B0604020202020204" pitchFamily="34" charset="0"/>
                  <a:buChar char="•"/>
                </a:pPr>
                <a:endParaRPr lang="en-US" altLang="en-US" sz="2800" dirty="0">
                  <a:latin typeface="Lucida Sans" panose="020B0602030504020204" pitchFamily="34" charset="0"/>
                </a:endParaRPr>
              </a:p>
            </p:txBody>
          </p:sp>
          <p:sp>
            <p:nvSpPr>
              <p:cNvPr id="169" name="TextBox 99"/>
              <p:cNvSpPr txBox="1">
                <a:spLocks noChangeArrowheads="1"/>
              </p:cNvSpPr>
              <p:nvPr/>
            </p:nvSpPr>
            <p:spPr bwMode="auto">
              <a:xfrm>
                <a:off x="21377059" y="16554923"/>
                <a:ext cx="9262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a:latin typeface="Lucida Sans" panose="020B0602030504020204" pitchFamily="34" charset="0"/>
                  </a:rPr>
                  <a:t>Hz</a:t>
                </a:r>
              </a:p>
            </p:txBody>
          </p:sp>
          <p:sp>
            <p:nvSpPr>
              <p:cNvPr id="170" name="TextBox 100"/>
              <p:cNvSpPr txBox="1">
                <a:spLocks noChangeArrowheads="1"/>
              </p:cNvSpPr>
              <p:nvPr/>
            </p:nvSpPr>
            <p:spPr bwMode="auto">
              <a:xfrm>
                <a:off x="18213687" y="15349835"/>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a:latin typeface="Lucida Sans" panose="020B0602030504020204" pitchFamily="34" charset="0"/>
                  </a:rPr>
                  <a:t>dB</a:t>
                </a:r>
              </a:p>
            </p:txBody>
          </p:sp>
          <p:sp>
            <p:nvSpPr>
              <p:cNvPr id="171" name="Oval 170"/>
              <p:cNvSpPr/>
              <p:nvPr/>
            </p:nvSpPr>
            <p:spPr bwMode="auto">
              <a:xfrm>
                <a:off x="23102888" y="15705138"/>
                <a:ext cx="846137" cy="828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2" name="Rectangle 171"/>
              <p:cNvSpPr/>
              <p:nvPr/>
            </p:nvSpPr>
            <p:spPr bwMode="auto">
              <a:xfrm>
                <a:off x="18994438" y="14674850"/>
                <a:ext cx="5219700" cy="1963738"/>
              </a:xfrm>
              <a:prstGeom prst="rect">
                <a:avLst/>
              </a:prstGeom>
              <a:noFill/>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173" name="Oval 172"/>
              <p:cNvSpPr/>
              <p:nvPr/>
            </p:nvSpPr>
            <p:spPr bwMode="auto">
              <a:xfrm>
                <a:off x="18994438" y="15628938"/>
                <a:ext cx="847725" cy="828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4" name="Oval 173"/>
              <p:cNvSpPr/>
              <p:nvPr/>
            </p:nvSpPr>
            <p:spPr bwMode="auto">
              <a:xfrm>
                <a:off x="22539673" y="15011984"/>
                <a:ext cx="846137" cy="828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5" name="Freeform 174"/>
              <p:cNvSpPr/>
              <p:nvPr/>
            </p:nvSpPr>
            <p:spPr bwMode="auto">
              <a:xfrm>
                <a:off x="18994438" y="15106650"/>
                <a:ext cx="5219700" cy="1303338"/>
              </a:xfrm>
              <a:custGeom>
                <a:avLst/>
                <a:gdLst>
                  <a:gd name="connsiteX0" fmla="*/ 0 w 10763250"/>
                  <a:gd name="connsiteY0" fmla="*/ 704904 h 1183177"/>
                  <a:gd name="connsiteX1" fmla="*/ 514350 w 10763250"/>
                  <a:gd name="connsiteY1" fmla="*/ 304854 h 1183177"/>
                  <a:gd name="connsiteX2" fmla="*/ 876300 w 10763250"/>
                  <a:gd name="connsiteY2" fmla="*/ 1181154 h 1183177"/>
                  <a:gd name="connsiteX3" fmla="*/ 1257300 w 10763250"/>
                  <a:gd name="connsiteY3" fmla="*/ 552504 h 1183177"/>
                  <a:gd name="connsiteX4" fmla="*/ 2133600 w 10763250"/>
                  <a:gd name="connsiteY4" fmla="*/ 781104 h 1183177"/>
                  <a:gd name="connsiteX5" fmla="*/ 3009900 w 10763250"/>
                  <a:gd name="connsiteY5" fmla="*/ 590604 h 1183177"/>
                  <a:gd name="connsiteX6" fmla="*/ 4629150 w 10763250"/>
                  <a:gd name="connsiteY6" fmla="*/ 647754 h 1183177"/>
                  <a:gd name="connsiteX7" fmla="*/ 5143500 w 10763250"/>
                  <a:gd name="connsiteY7" fmla="*/ 54 h 1183177"/>
                  <a:gd name="connsiteX8" fmla="*/ 5829300 w 10763250"/>
                  <a:gd name="connsiteY8" fmla="*/ 609654 h 1183177"/>
                  <a:gd name="connsiteX9" fmla="*/ 6324600 w 10763250"/>
                  <a:gd name="connsiteY9" fmla="*/ 362004 h 1183177"/>
                  <a:gd name="connsiteX10" fmla="*/ 7467600 w 10763250"/>
                  <a:gd name="connsiteY10" fmla="*/ 495354 h 1183177"/>
                  <a:gd name="connsiteX11" fmla="*/ 7981950 w 10763250"/>
                  <a:gd name="connsiteY11" fmla="*/ 819204 h 1183177"/>
                  <a:gd name="connsiteX12" fmla="*/ 8305800 w 10763250"/>
                  <a:gd name="connsiteY12" fmla="*/ 209604 h 1183177"/>
                  <a:gd name="connsiteX13" fmla="*/ 9182100 w 10763250"/>
                  <a:gd name="connsiteY13" fmla="*/ 1124004 h 1183177"/>
                  <a:gd name="connsiteX14" fmla="*/ 9867900 w 10763250"/>
                  <a:gd name="connsiteY14" fmla="*/ 514404 h 1183177"/>
                  <a:gd name="connsiteX15" fmla="*/ 10763250 w 10763250"/>
                  <a:gd name="connsiteY15" fmla="*/ 533454 h 118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63250" h="1183177">
                    <a:moveTo>
                      <a:pt x="0" y="704904"/>
                    </a:moveTo>
                    <a:cubicBezTo>
                      <a:pt x="184150" y="465191"/>
                      <a:pt x="368300" y="225479"/>
                      <a:pt x="514350" y="304854"/>
                    </a:cubicBezTo>
                    <a:cubicBezTo>
                      <a:pt x="660400" y="384229"/>
                      <a:pt x="752475" y="1139879"/>
                      <a:pt x="876300" y="1181154"/>
                    </a:cubicBezTo>
                    <a:cubicBezTo>
                      <a:pt x="1000125" y="1222429"/>
                      <a:pt x="1047750" y="619179"/>
                      <a:pt x="1257300" y="552504"/>
                    </a:cubicBezTo>
                    <a:cubicBezTo>
                      <a:pt x="1466850" y="485829"/>
                      <a:pt x="1841500" y="774754"/>
                      <a:pt x="2133600" y="781104"/>
                    </a:cubicBezTo>
                    <a:cubicBezTo>
                      <a:pt x="2425700" y="787454"/>
                      <a:pt x="2593975" y="612829"/>
                      <a:pt x="3009900" y="590604"/>
                    </a:cubicBezTo>
                    <a:cubicBezTo>
                      <a:pt x="3425825" y="568379"/>
                      <a:pt x="4273550" y="746179"/>
                      <a:pt x="4629150" y="647754"/>
                    </a:cubicBezTo>
                    <a:cubicBezTo>
                      <a:pt x="4984750" y="549329"/>
                      <a:pt x="4943475" y="6404"/>
                      <a:pt x="5143500" y="54"/>
                    </a:cubicBezTo>
                    <a:cubicBezTo>
                      <a:pt x="5343525" y="-6296"/>
                      <a:pt x="5632450" y="549329"/>
                      <a:pt x="5829300" y="609654"/>
                    </a:cubicBezTo>
                    <a:cubicBezTo>
                      <a:pt x="6026150" y="669979"/>
                      <a:pt x="6051550" y="381054"/>
                      <a:pt x="6324600" y="362004"/>
                    </a:cubicBezTo>
                    <a:cubicBezTo>
                      <a:pt x="6597650" y="342954"/>
                      <a:pt x="7191375" y="419154"/>
                      <a:pt x="7467600" y="495354"/>
                    </a:cubicBezTo>
                    <a:cubicBezTo>
                      <a:pt x="7743825" y="571554"/>
                      <a:pt x="7842250" y="866829"/>
                      <a:pt x="7981950" y="819204"/>
                    </a:cubicBezTo>
                    <a:cubicBezTo>
                      <a:pt x="8121650" y="771579"/>
                      <a:pt x="8105775" y="158804"/>
                      <a:pt x="8305800" y="209604"/>
                    </a:cubicBezTo>
                    <a:cubicBezTo>
                      <a:pt x="8505825" y="260404"/>
                      <a:pt x="8921750" y="1073204"/>
                      <a:pt x="9182100" y="1124004"/>
                    </a:cubicBezTo>
                    <a:cubicBezTo>
                      <a:pt x="9442450" y="1174804"/>
                      <a:pt x="9604375" y="612829"/>
                      <a:pt x="9867900" y="514404"/>
                    </a:cubicBezTo>
                    <a:cubicBezTo>
                      <a:pt x="10131425" y="415979"/>
                      <a:pt x="10604500" y="504879"/>
                      <a:pt x="10763250" y="533454"/>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6" name="Freeform 175"/>
              <p:cNvSpPr/>
              <p:nvPr/>
            </p:nvSpPr>
            <p:spPr bwMode="auto">
              <a:xfrm flipV="1">
                <a:off x="18999200" y="18297525"/>
                <a:ext cx="5272088" cy="1301750"/>
              </a:xfrm>
              <a:custGeom>
                <a:avLst/>
                <a:gdLst>
                  <a:gd name="connsiteX0" fmla="*/ 0 w 10763250"/>
                  <a:gd name="connsiteY0" fmla="*/ 704904 h 1183177"/>
                  <a:gd name="connsiteX1" fmla="*/ 514350 w 10763250"/>
                  <a:gd name="connsiteY1" fmla="*/ 304854 h 1183177"/>
                  <a:gd name="connsiteX2" fmla="*/ 876300 w 10763250"/>
                  <a:gd name="connsiteY2" fmla="*/ 1181154 h 1183177"/>
                  <a:gd name="connsiteX3" fmla="*/ 1257300 w 10763250"/>
                  <a:gd name="connsiteY3" fmla="*/ 552504 h 1183177"/>
                  <a:gd name="connsiteX4" fmla="*/ 2133600 w 10763250"/>
                  <a:gd name="connsiteY4" fmla="*/ 781104 h 1183177"/>
                  <a:gd name="connsiteX5" fmla="*/ 3009900 w 10763250"/>
                  <a:gd name="connsiteY5" fmla="*/ 590604 h 1183177"/>
                  <a:gd name="connsiteX6" fmla="*/ 4629150 w 10763250"/>
                  <a:gd name="connsiteY6" fmla="*/ 647754 h 1183177"/>
                  <a:gd name="connsiteX7" fmla="*/ 5143500 w 10763250"/>
                  <a:gd name="connsiteY7" fmla="*/ 54 h 1183177"/>
                  <a:gd name="connsiteX8" fmla="*/ 5829300 w 10763250"/>
                  <a:gd name="connsiteY8" fmla="*/ 609654 h 1183177"/>
                  <a:gd name="connsiteX9" fmla="*/ 6324600 w 10763250"/>
                  <a:gd name="connsiteY9" fmla="*/ 362004 h 1183177"/>
                  <a:gd name="connsiteX10" fmla="*/ 7467600 w 10763250"/>
                  <a:gd name="connsiteY10" fmla="*/ 495354 h 1183177"/>
                  <a:gd name="connsiteX11" fmla="*/ 7981950 w 10763250"/>
                  <a:gd name="connsiteY11" fmla="*/ 819204 h 1183177"/>
                  <a:gd name="connsiteX12" fmla="*/ 8305800 w 10763250"/>
                  <a:gd name="connsiteY12" fmla="*/ 209604 h 1183177"/>
                  <a:gd name="connsiteX13" fmla="*/ 9182100 w 10763250"/>
                  <a:gd name="connsiteY13" fmla="*/ 1124004 h 1183177"/>
                  <a:gd name="connsiteX14" fmla="*/ 9867900 w 10763250"/>
                  <a:gd name="connsiteY14" fmla="*/ 514404 h 1183177"/>
                  <a:gd name="connsiteX15" fmla="*/ 10763250 w 10763250"/>
                  <a:gd name="connsiteY15" fmla="*/ 533454 h 1183177"/>
                  <a:gd name="connsiteX0" fmla="*/ 0 w 10763250"/>
                  <a:gd name="connsiteY0" fmla="*/ 704904 h 1183263"/>
                  <a:gd name="connsiteX1" fmla="*/ 514350 w 10763250"/>
                  <a:gd name="connsiteY1" fmla="*/ 304854 h 1183263"/>
                  <a:gd name="connsiteX2" fmla="*/ 876300 w 10763250"/>
                  <a:gd name="connsiteY2" fmla="*/ 1181154 h 1183263"/>
                  <a:gd name="connsiteX3" fmla="*/ 1257300 w 10763250"/>
                  <a:gd name="connsiteY3" fmla="*/ 552504 h 1183263"/>
                  <a:gd name="connsiteX4" fmla="*/ 2193468 w 10763250"/>
                  <a:gd name="connsiteY4" fmla="*/ 623065 h 1183263"/>
                  <a:gd name="connsiteX5" fmla="*/ 3009900 w 10763250"/>
                  <a:gd name="connsiteY5" fmla="*/ 590604 h 1183263"/>
                  <a:gd name="connsiteX6" fmla="*/ 4629150 w 10763250"/>
                  <a:gd name="connsiteY6" fmla="*/ 647754 h 1183263"/>
                  <a:gd name="connsiteX7" fmla="*/ 5143500 w 10763250"/>
                  <a:gd name="connsiteY7" fmla="*/ 54 h 1183263"/>
                  <a:gd name="connsiteX8" fmla="*/ 5829300 w 10763250"/>
                  <a:gd name="connsiteY8" fmla="*/ 609654 h 1183263"/>
                  <a:gd name="connsiteX9" fmla="*/ 6324600 w 10763250"/>
                  <a:gd name="connsiteY9" fmla="*/ 362004 h 1183263"/>
                  <a:gd name="connsiteX10" fmla="*/ 7467600 w 10763250"/>
                  <a:gd name="connsiteY10" fmla="*/ 495354 h 1183263"/>
                  <a:gd name="connsiteX11" fmla="*/ 7981950 w 10763250"/>
                  <a:gd name="connsiteY11" fmla="*/ 819204 h 1183263"/>
                  <a:gd name="connsiteX12" fmla="*/ 8305800 w 10763250"/>
                  <a:gd name="connsiteY12" fmla="*/ 209604 h 1183263"/>
                  <a:gd name="connsiteX13" fmla="*/ 9182100 w 10763250"/>
                  <a:gd name="connsiteY13" fmla="*/ 1124004 h 1183263"/>
                  <a:gd name="connsiteX14" fmla="*/ 9867900 w 10763250"/>
                  <a:gd name="connsiteY14" fmla="*/ 514404 h 1183263"/>
                  <a:gd name="connsiteX15" fmla="*/ 10763250 w 10763250"/>
                  <a:gd name="connsiteY15" fmla="*/ 533454 h 1183263"/>
                  <a:gd name="connsiteX0" fmla="*/ 0 w 10763250"/>
                  <a:gd name="connsiteY0" fmla="*/ 704904 h 1185202"/>
                  <a:gd name="connsiteX1" fmla="*/ 514350 w 10763250"/>
                  <a:gd name="connsiteY1" fmla="*/ 304854 h 1185202"/>
                  <a:gd name="connsiteX2" fmla="*/ 876300 w 10763250"/>
                  <a:gd name="connsiteY2" fmla="*/ 1181154 h 1185202"/>
                  <a:gd name="connsiteX3" fmla="*/ 1227366 w 10763250"/>
                  <a:gd name="connsiteY3" fmla="*/ 631524 h 1185202"/>
                  <a:gd name="connsiteX4" fmla="*/ 2193468 w 10763250"/>
                  <a:gd name="connsiteY4" fmla="*/ 623065 h 1185202"/>
                  <a:gd name="connsiteX5" fmla="*/ 3009900 w 10763250"/>
                  <a:gd name="connsiteY5" fmla="*/ 590604 h 1185202"/>
                  <a:gd name="connsiteX6" fmla="*/ 4629150 w 10763250"/>
                  <a:gd name="connsiteY6" fmla="*/ 647754 h 1185202"/>
                  <a:gd name="connsiteX7" fmla="*/ 5143500 w 10763250"/>
                  <a:gd name="connsiteY7" fmla="*/ 54 h 1185202"/>
                  <a:gd name="connsiteX8" fmla="*/ 5829300 w 10763250"/>
                  <a:gd name="connsiteY8" fmla="*/ 609654 h 1185202"/>
                  <a:gd name="connsiteX9" fmla="*/ 6324600 w 10763250"/>
                  <a:gd name="connsiteY9" fmla="*/ 362004 h 1185202"/>
                  <a:gd name="connsiteX10" fmla="*/ 7467600 w 10763250"/>
                  <a:gd name="connsiteY10" fmla="*/ 495354 h 1185202"/>
                  <a:gd name="connsiteX11" fmla="*/ 7981950 w 10763250"/>
                  <a:gd name="connsiteY11" fmla="*/ 819204 h 1185202"/>
                  <a:gd name="connsiteX12" fmla="*/ 8305800 w 10763250"/>
                  <a:gd name="connsiteY12" fmla="*/ 209604 h 1185202"/>
                  <a:gd name="connsiteX13" fmla="*/ 9182100 w 10763250"/>
                  <a:gd name="connsiteY13" fmla="*/ 1124004 h 1185202"/>
                  <a:gd name="connsiteX14" fmla="*/ 9867900 w 10763250"/>
                  <a:gd name="connsiteY14" fmla="*/ 514404 h 1185202"/>
                  <a:gd name="connsiteX15" fmla="*/ 10763250 w 10763250"/>
                  <a:gd name="connsiteY15" fmla="*/ 533454 h 1185202"/>
                  <a:gd name="connsiteX0" fmla="*/ 0 w 10763250"/>
                  <a:gd name="connsiteY0" fmla="*/ 704883 h 1185181"/>
                  <a:gd name="connsiteX1" fmla="*/ 514350 w 10763250"/>
                  <a:gd name="connsiteY1" fmla="*/ 304833 h 1185181"/>
                  <a:gd name="connsiteX2" fmla="*/ 876300 w 10763250"/>
                  <a:gd name="connsiteY2" fmla="*/ 1181133 h 1185181"/>
                  <a:gd name="connsiteX3" fmla="*/ 1227366 w 10763250"/>
                  <a:gd name="connsiteY3" fmla="*/ 631503 h 1185181"/>
                  <a:gd name="connsiteX4" fmla="*/ 2193468 w 10763250"/>
                  <a:gd name="connsiteY4" fmla="*/ 623044 h 1185181"/>
                  <a:gd name="connsiteX5" fmla="*/ 3009900 w 10763250"/>
                  <a:gd name="connsiteY5" fmla="*/ 590583 h 1185181"/>
                  <a:gd name="connsiteX6" fmla="*/ 4689017 w 10763250"/>
                  <a:gd name="connsiteY6" fmla="*/ 581884 h 1185181"/>
                  <a:gd name="connsiteX7" fmla="*/ 5143500 w 10763250"/>
                  <a:gd name="connsiteY7" fmla="*/ 33 h 1185181"/>
                  <a:gd name="connsiteX8" fmla="*/ 5829300 w 10763250"/>
                  <a:gd name="connsiteY8" fmla="*/ 609633 h 1185181"/>
                  <a:gd name="connsiteX9" fmla="*/ 6324600 w 10763250"/>
                  <a:gd name="connsiteY9" fmla="*/ 361983 h 1185181"/>
                  <a:gd name="connsiteX10" fmla="*/ 7467600 w 10763250"/>
                  <a:gd name="connsiteY10" fmla="*/ 495333 h 1185181"/>
                  <a:gd name="connsiteX11" fmla="*/ 7981950 w 10763250"/>
                  <a:gd name="connsiteY11" fmla="*/ 819183 h 1185181"/>
                  <a:gd name="connsiteX12" fmla="*/ 8305800 w 10763250"/>
                  <a:gd name="connsiteY12" fmla="*/ 209583 h 1185181"/>
                  <a:gd name="connsiteX13" fmla="*/ 9182100 w 10763250"/>
                  <a:gd name="connsiteY13" fmla="*/ 1123983 h 1185181"/>
                  <a:gd name="connsiteX14" fmla="*/ 9867900 w 10763250"/>
                  <a:gd name="connsiteY14" fmla="*/ 514383 h 1185181"/>
                  <a:gd name="connsiteX15" fmla="*/ 10763250 w 10763250"/>
                  <a:gd name="connsiteY15" fmla="*/ 533433 h 1185181"/>
                  <a:gd name="connsiteX0" fmla="*/ 0 w 10763250"/>
                  <a:gd name="connsiteY0" fmla="*/ 704883 h 1185181"/>
                  <a:gd name="connsiteX1" fmla="*/ 514350 w 10763250"/>
                  <a:gd name="connsiteY1" fmla="*/ 304833 h 1185181"/>
                  <a:gd name="connsiteX2" fmla="*/ 876300 w 10763250"/>
                  <a:gd name="connsiteY2" fmla="*/ 1181133 h 1185181"/>
                  <a:gd name="connsiteX3" fmla="*/ 1227366 w 10763250"/>
                  <a:gd name="connsiteY3" fmla="*/ 631503 h 1185181"/>
                  <a:gd name="connsiteX4" fmla="*/ 2193468 w 10763250"/>
                  <a:gd name="connsiteY4" fmla="*/ 623044 h 1185181"/>
                  <a:gd name="connsiteX5" fmla="*/ 3009900 w 10763250"/>
                  <a:gd name="connsiteY5" fmla="*/ 590583 h 1185181"/>
                  <a:gd name="connsiteX6" fmla="*/ 4689017 w 10763250"/>
                  <a:gd name="connsiteY6" fmla="*/ 581884 h 1185181"/>
                  <a:gd name="connsiteX7" fmla="*/ 5143500 w 10763250"/>
                  <a:gd name="connsiteY7" fmla="*/ 33 h 1185181"/>
                  <a:gd name="connsiteX8" fmla="*/ 5829300 w 10763250"/>
                  <a:gd name="connsiteY8" fmla="*/ 609633 h 1185181"/>
                  <a:gd name="connsiteX9" fmla="*/ 6504204 w 10763250"/>
                  <a:gd name="connsiteY9" fmla="*/ 599041 h 1185181"/>
                  <a:gd name="connsiteX10" fmla="*/ 7467600 w 10763250"/>
                  <a:gd name="connsiteY10" fmla="*/ 495333 h 1185181"/>
                  <a:gd name="connsiteX11" fmla="*/ 7981950 w 10763250"/>
                  <a:gd name="connsiteY11" fmla="*/ 819183 h 1185181"/>
                  <a:gd name="connsiteX12" fmla="*/ 8305800 w 10763250"/>
                  <a:gd name="connsiteY12" fmla="*/ 209583 h 1185181"/>
                  <a:gd name="connsiteX13" fmla="*/ 9182100 w 10763250"/>
                  <a:gd name="connsiteY13" fmla="*/ 1123983 h 1185181"/>
                  <a:gd name="connsiteX14" fmla="*/ 9867900 w 10763250"/>
                  <a:gd name="connsiteY14" fmla="*/ 514383 h 1185181"/>
                  <a:gd name="connsiteX15" fmla="*/ 10763250 w 10763250"/>
                  <a:gd name="connsiteY15" fmla="*/ 533433 h 1185181"/>
                  <a:gd name="connsiteX0" fmla="*/ 0 w 10763250"/>
                  <a:gd name="connsiteY0" fmla="*/ 704883 h 1181216"/>
                  <a:gd name="connsiteX1" fmla="*/ 514349 w 10763250"/>
                  <a:gd name="connsiteY1" fmla="*/ 673591 h 1181216"/>
                  <a:gd name="connsiteX2" fmla="*/ 876300 w 10763250"/>
                  <a:gd name="connsiteY2" fmla="*/ 1181133 h 1181216"/>
                  <a:gd name="connsiteX3" fmla="*/ 1227366 w 10763250"/>
                  <a:gd name="connsiteY3" fmla="*/ 631503 h 1181216"/>
                  <a:gd name="connsiteX4" fmla="*/ 2193468 w 10763250"/>
                  <a:gd name="connsiteY4" fmla="*/ 623044 h 1181216"/>
                  <a:gd name="connsiteX5" fmla="*/ 3009900 w 10763250"/>
                  <a:gd name="connsiteY5" fmla="*/ 590583 h 1181216"/>
                  <a:gd name="connsiteX6" fmla="*/ 4689017 w 10763250"/>
                  <a:gd name="connsiteY6" fmla="*/ 581884 h 1181216"/>
                  <a:gd name="connsiteX7" fmla="*/ 5143500 w 10763250"/>
                  <a:gd name="connsiteY7" fmla="*/ 33 h 1181216"/>
                  <a:gd name="connsiteX8" fmla="*/ 5829300 w 10763250"/>
                  <a:gd name="connsiteY8" fmla="*/ 609633 h 1181216"/>
                  <a:gd name="connsiteX9" fmla="*/ 6504204 w 10763250"/>
                  <a:gd name="connsiteY9" fmla="*/ 599041 h 1181216"/>
                  <a:gd name="connsiteX10" fmla="*/ 7467600 w 10763250"/>
                  <a:gd name="connsiteY10" fmla="*/ 495333 h 1181216"/>
                  <a:gd name="connsiteX11" fmla="*/ 7981950 w 10763250"/>
                  <a:gd name="connsiteY11" fmla="*/ 819183 h 1181216"/>
                  <a:gd name="connsiteX12" fmla="*/ 8305800 w 10763250"/>
                  <a:gd name="connsiteY12" fmla="*/ 209583 h 1181216"/>
                  <a:gd name="connsiteX13" fmla="*/ 9182100 w 10763250"/>
                  <a:gd name="connsiteY13" fmla="*/ 1123983 h 1181216"/>
                  <a:gd name="connsiteX14" fmla="*/ 9867900 w 10763250"/>
                  <a:gd name="connsiteY14" fmla="*/ 514383 h 1181216"/>
                  <a:gd name="connsiteX15" fmla="*/ 10763250 w 10763250"/>
                  <a:gd name="connsiteY15" fmla="*/ 533433 h 1181216"/>
                  <a:gd name="connsiteX0" fmla="*/ 0 w 10763250"/>
                  <a:gd name="connsiteY0" fmla="*/ 704883 h 1181216"/>
                  <a:gd name="connsiteX1" fmla="*/ 514349 w 10763250"/>
                  <a:gd name="connsiteY1" fmla="*/ 673591 h 1181216"/>
                  <a:gd name="connsiteX2" fmla="*/ 876300 w 10763250"/>
                  <a:gd name="connsiteY2" fmla="*/ 1181133 h 1181216"/>
                  <a:gd name="connsiteX3" fmla="*/ 1227366 w 10763250"/>
                  <a:gd name="connsiteY3" fmla="*/ 631503 h 1181216"/>
                  <a:gd name="connsiteX4" fmla="*/ 2193468 w 10763250"/>
                  <a:gd name="connsiteY4" fmla="*/ 623044 h 1181216"/>
                  <a:gd name="connsiteX5" fmla="*/ 3009900 w 10763250"/>
                  <a:gd name="connsiteY5" fmla="*/ 590583 h 1181216"/>
                  <a:gd name="connsiteX6" fmla="*/ 4689017 w 10763250"/>
                  <a:gd name="connsiteY6" fmla="*/ 581884 h 1181216"/>
                  <a:gd name="connsiteX7" fmla="*/ 5143500 w 10763250"/>
                  <a:gd name="connsiteY7" fmla="*/ 33 h 1181216"/>
                  <a:gd name="connsiteX8" fmla="*/ 5829300 w 10763250"/>
                  <a:gd name="connsiteY8" fmla="*/ 609633 h 1181216"/>
                  <a:gd name="connsiteX9" fmla="*/ 6504204 w 10763250"/>
                  <a:gd name="connsiteY9" fmla="*/ 599041 h 1181216"/>
                  <a:gd name="connsiteX10" fmla="*/ 7467600 w 10763250"/>
                  <a:gd name="connsiteY10" fmla="*/ 613862 h 1181216"/>
                  <a:gd name="connsiteX11" fmla="*/ 7981950 w 10763250"/>
                  <a:gd name="connsiteY11" fmla="*/ 819183 h 1181216"/>
                  <a:gd name="connsiteX12" fmla="*/ 8305800 w 10763250"/>
                  <a:gd name="connsiteY12" fmla="*/ 209583 h 1181216"/>
                  <a:gd name="connsiteX13" fmla="*/ 9182100 w 10763250"/>
                  <a:gd name="connsiteY13" fmla="*/ 1123983 h 1181216"/>
                  <a:gd name="connsiteX14" fmla="*/ 9867900 w 10763250"/>
                  <a:gd name="connsiteY14" fmla="*/ 514383 h 1181216"/>
                  <a:gd name="connsiteX15" fmla="*/ 10763250 w 10763250"/>
                  <a:gd name="connsiteY15" fmla="*/ 533433 h 1181216"/>
                  <a:gd name="connsiteX0" fmla="*/ 0 w 10763250"/>
                  <a:gd name="connsiteY0" fmla="*/ 704883 h 1181216"/>
                  <a:gd name="connsiteX1" fmla="*/ 514349 w 10763250"/>
                  <a:gd name="connsiteY1" fmla="*/ 673591 h 1181216"/>
                  <a:gd name="connsiteX2" fmla="*/ 876300 w 10763250"/>
                  <a:gd name="connsiteY2" fmla="*/ 1181133 h 1181216"/>
                  <a:gd name="connsiteX3" fmla="*/ 1227366 w 10763250"/>
                  <a:gd name="connsiteY3" fmla="*/ 631503 h 1181216"/>
                  <a:gd name="connsiteX4" fmla="*/ 2193468 w 10763250"/>
                  <a:gd name="connsiteY4" fmla="*/ 623044 h 1181216"/>
                  <a:gd name="connsiteX5" fmla="*/ 3009900 w 10763250"/>
                  <a:gd name="connsiteY5" fmla="*/ 590583 h 1181216"/>
                  <a:gd name="connsiteX6" fmla="*/ 4689017 w 10763250"/>
                  <a:gd name="connsiteY6" fmla="*/ 581884 h 1181216"/>
                  <a:gd name="connsiteX7" fmla="*/ 5143500 w 10763250"/>
                  <a:gd name="connsiteY7" fmla="*/ 33 h 1181216"/>
                  <a:gd name="connsiteX8" fmla="*/ 5829300 w 10763250"/>
                  <a:gd name="connsiteY8" fmla="*/ 609633 h 1181216"/>
                  <a:gd name="connsiteX9" fmla="*/ 6504204 w 10763250"/>
                  <a:gd name="connsiteY9" fmla="*/ 599041 h 1181216"/>
                  <a:gd name="connsiteX10" fmla="*/ 7467600 w 10763250"/>
                  <a:gd name="connsiteY10" fmla="*/ 613862 h 1181216"/>
                  <a:gd name="connsiteX11" fmla="*/ 7981951 w 10763250"/>
                  <a:gd name="connsiteY11" fmla="*/ 621634 h 1181216"/>
                  <a:gd name="connsiteX12" fmla="*/ 8305800 w 10763250"/>
                  <a:gd name="connsiteY12" fmla="*/ 209583 h 1181216"/>
                  <a:gd name="connsiteX13" fmla="*/ 9182100 w 10763250"/>
                  <a:gd name="connsiteY13" fmla="*/ 1123983 h 1181216"/>
                  <a:gd name="connsiteX14" fmla="*/ 9867900 w 10763250"/>
                  <a:gd name="connsiteY14" fmla="*/ 514383 h 1181216"/>
                  <a:gd name="connsiteX15" fmla="*/ 10763250 w 10763250"/>
                  <a:gd name="connsiteY15" fmla="*/ 533433 h 1181216"/>
                  <a:gd name="connsiteX0" fmla="*/ 0 w 10763250"/>
                  <a:gd name="connsiteY0" fmla="*/ 704883 h 1181216"/>
                  <a:gd name="connsiteX1" fmla="*/ 514349 w 10763250"/>
                  <a:gd name="connsiteY1" fmla="*/ 673591 h 1181216"/>
                  <a:gd name="connsiteX2" fmla="*/ 876300 w 10763250"/>
                  <a:gd name="connsiteY2" fmla="*/ 1181133 h 1181216"/>
                  <a:gd name="connsiteX3" fmla="*/ 1227366 w 10763250"/>
                  <a:gd name="connsiteY3" fmla="*/ 631503 h 1181216"/>
                  <a:gd name="connsiteX4" fmla="*/ 2193468 w 10763250"/>
                  <a:gd name="connsiteY4" fmla="*/ 623044 h 1181216"/>
                  <a:gd name="connsiteX5" fmla="*/ 3009900 w 10763250"/>
                  <a:gd name="connsiteY5" fmla="*/ 590583 h 1181216"/>
                  <a:gd name="connsiteX6" fmla="*/ 4689017 w 10763250"/>
                  <a:gd name="connsiteY6" fmla="*/ 581884 h 1181216"/>
                  <a:gd name="connsiteX7" fmla="*/ 5143500 w 10763250"/>
                  <a:gd name="connsiteY7" fmla="*/ 33 h 1181216"/>
                  <a:gd name="connsiteX8" fmla="*/ 5829300 w 10763250"/>
                  <a:gd name="connsiteY8" fmla="*/ 609633 h 1181216"/>
                  <a:gd name="connsiteX9" fmla="*/ 6504204 w 10763250"/>
                  <a:gd name="connsiteY9" fmla="*/ 599041 h 1181216"/>
                  <a:gd name="connsiteX10" fmla="*/ 7467600 w 10763250"/>
                  <a:gd name="connsiteY10" fmla="*/ 613862 h 1181216"/>
                  <a:gd name="connsiteX11" fmla="*/ 7981951 w 10763250"/>
                  <a:gd name="connsiteY11" fmla="*/ 621634 h 1181216"/>
                  <a:gd name="connsiteX12" fmla="*/ 8305800 w 10763250"/>
                  <a:gd name="connsiteY12" fmla="*/ 209583 h 1181216"/>
                  <a:gd name="connsiteX13" fmla="*/ 9182100 w 10763250"/>
                  <a:gd name="connsiteY13" fmla="*/ 1123983 h 1181216"/>
                  <a:gd name="connsiteX14" fmla="*/ 9927767 w 10763250"/>
                  <a:gd name="connsiteY14" fmla="*/ 593403 h 1181216"/>
                  <a:gd name="connsiteX15" fmla="*/ 10763250 w 10763250"/>
                  <a:gd name="connsiteY15" fmla="*/ 533433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2193468 w 10733315"/>
                  <a:gd name="connsiteY4" fmla="*/ 623044 h 1181216"/>
                  <a:gd name="connsiteX5" fmla="*/ 3009900 w 10733315"/>
                  <a:gd name="connsiteY5" fmla="*/ 590583 h 1181216"/>
                  <a:gd name="connsiteX6" fmla="*/ 4689017 w 10733315"/>
                  <a:gd name="connsiteY6" fmla="*/ 581884 h 1181216"/>
                  <a:gd name="connsiteX7" fmla="*/ 5143500 w 10733315"/>
                  <a:gd name="connsiteY7" fmla="*/ 33 h 1181216"/>
                  <a:gd name="connsiteX8" fmla="*/ 5829300 w 10733315"/>
                  <a:gd name="connsiteY8" fmla="*/ 609633 h 1181216"/>
                  <a:gd name="connsiteX9" fmla="*/ 6504204 w 10733315"/>
                  <a:gd name="connsiteY9" fmla="*/ 599041 h 1181216"/>
                  <a:gd name="connsiteX10" fmla="*/ 7467600 w 10733315"/>
                  <a:gd name="connsiteY10" fmla="*/ 613862 h 1181216"/>
                  <a:gd name="connsiteX11" fmla="*/ 7981951 w 10733315"/>
                  <a:gd name="connsiteY11" fmla="*/ 621634 h 1181216"/>
                  <a:gd name="connsiteX12" fmla="*/ 8305800 w 10733315"/>
                  <a:gd name="connsiteY12" fmla="*/ 209583 h 1181216"/>
                  <a:gd name="connsiteX13" fmla="*/ 9182100 w 10733315"/>
                  <a:gd name="connsiteY13" fmla="*/ 1123983 h 1181216"/>
                  <a:gd name="connsiteX14" fmla="*/ 9927767 w 10733315"/>
                  <a:gd name="connsiteY14" fmla="*/ 593403 h 1181216"/>
                  <a:gd name="connsiteX15" fmla="*/ 10733315 w 10733315"/>
                  <a:gd name="connsiteY15"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2193468 w 10733315"/>
                  <a:gd name="connsiteY4" fmla="*/ 623044 h 1181216"/>
                  <a:gd name="connsiteX5" fmla="*/ 3009900 w 10733315"/>
                  <a:gd name="connsiteY5" fmla="*/ 590583 h 1181216"/>
                  <a:gd name="connsiteX6" fmla="*/ 4689017 w 10733315"/>
                  <a:gd name="connsiteY6" fmla="*/ 581884 h 1181216"/>
                  <a:gd name="connsiteX7" fmla="*/ 5143500 w 10733315"/>
                  <a:gd name="connsiteY7" fmla="*/ 33 h 1181216"/>
                  <a:gd name="connsiteX8" fmla="*/ 5829300 w 10733315"/>
                  <a:gd name="connsiteY8" fmla="*/ 609633 h 1181216"/>
                  <a:gd name="connsiteX9" fmla="*/ 6504204 w 10733315"/>
                  <a:gd name="connsiteY9" fmla="*/ 599041 h 1181216"/>
                  <a:gd name="connsiteX10" fmla="*/ 7467600 w 10733315"/>
                  <a:gd name="connsiteY10" fmla="*/ 613862 h 1181216"/>
                  <a:gd name="connsiteX11" fmla="*/ 7981951 w 10733315"/>
                  <a:gd name="connsiteY11" fmla="*/ 621634 h 1181216"/>
                  <a:gd name="connsiteX12" fmla="*/ 8305800 w 10733315"/>
                  <a:gd name="connsiteY12" fmla="*/ 209583 h 1181216"/>
                  <a:gd name="connsiteX13" fmla="*/ 9182100 w 10733315"/>
                  <a:gd name="connsiteY13" fmla="*/ 1123983 h 1181216"/>
                  <a:gd name="connsiteX14" fmla="*/ 9927767 w 10733315"/>
                  <a:gd name="connsiteY14" fmla="*/ 632913 h 1181216"/>
                  <a:gd name="connsiteX15" fmla="*/ 10733315 w 10733315"/>
                  <a:gd name="connsiteY15"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2193468 w 10733315"/>
                  <a:gd name="connsiteY4" fmla="*/ 623044 h 1181216"/>
                  <a:gd name="connsiteX5" fmla="*/ 3009901 w 10733315"/>
                  <a:gd name="connsiteY5" fmla="*/ 668368 h 1181216"/>
                  <a:gd name="connsiteX6" fmla="*/ 4689017 w 10733315"/>
                  <a:gd name="connsiteY6" fmla="*/ 581884 h 1181216"/>
                  <a:gd name="connsiteX7" fmla="*/ 5143500 w 10733315"/>
                  <a:gd name="connsiteY7" fmla="*/ 33 h 1181216"/>
                  <a:gd name="connsiteX8" fmla="*/ 5829300 w 10733315"/>
                  <a:gd name="connsiteY8" fmla="*/ 609633 h 1181216"/>
                  <a:gd name="connsiteX9" fmla="*/ 6504204 w 10733315"/>
                  <a:gd name="connsiteY9" fmla="*/ 599041 h 1181216"/>
                  <a:gd name="connsiteX10" fmla="*/ 7467600 w 10733315"/>
                  <a:gd name="connsiteY10" fmla="*/ 613862 h 1181216"/>
                  <a:gd name="connsiteX11" fmla="*/ 7981951 w 10733315"/>
                  <a:gd name="connsiteY11" fmla="*/ 621634 h 1181216"/>
                  <a:gd name="connsiteX12" fmla="*/ 8305800 w 10733315"/>
                  <a:gd name="connsiteY12" fmla="*/ 209583 h 1181216"/>
                  <a:gd name="connsiteX13" fmla="*/ 9182100 w 10733315"/>
                  <a:gd name="connsiteY13" fmla="*/ 1123983 h 1181216"/>
                  <a:gd name="connsiteX14" fmla="*/ 9927767 w 10733315"/>
                  <a:gd name="connsiteY14" fmla="*/ 632913 h 1181216"/>
                  <a:gd name="connsiteX15" fmla="*/ 10733315 w 10733315"/>
                  <a:gd name="connsiteY15"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2134535 w 10733315"/>
                  <a:gd name="connsiteY4" fmla="*/ 666258 h 1181216"/>
                  <a:gd name="connsiteX5" fmla="*/ 3009901 w 10733315"/>
                  <a:gd name="connsiteY5" fmla="*/ 668368 h 1181216"/>
                  <a:gd name="connsiteX6" fmla="*/ 4689017 w 10733315"/>
                  <a:gd name="connsiteY6" fmla="*/ 581884 h 1181216"/>
                  <a:gd name="connsiteX7" fmla="*/ 5143500 w 10733315"/>
                  <a:gd name="connsiteY7" fmla="*/ 33 h 1181216"/>
                  <a:gd name="connsiteX8" fmla="*/ 5829300 w 10733315"/>
                  <a:gd name="connsiteY8" fmla="*/ 609633 h 1181216"/>
                  <a:gd name="connsiteX9" fmla="*/ 6504204 w 10733315"/>
                  <a:gd name="connsiteY9" fmla="*/ 599041 h 1181216"/>
                  <a:gd name="connsiteX10" fmla="*/ 7467600 w 10733315"/>
                  <a:gd name="connsiteY10" fmla="*/ 613862 h 1181216"/>
                  <a:gd name="connsiteX11" fmla="*/ 7981951 w 10733315"/>
                  <a:gd name="connsiteY11" fmla="*/ 621634 h 1181216"/>
                  <a:gd name="connsiteX12" fmla="*/ 8305800 w 10733315"/>
                  <a:gd name="connsiteY12" fmla="*/ 209583 h 1181216"/>
                  <a:gd name="connsiteX13" fmla="*/ 9182100 w 10733315"/>
                  <a:gd name="connsiteY13" fmla="*/ 1123983 h 1181216"/>
                  <a:gd name="connsiteX14" fmla="*/ 9927767 w 10733315"/>
                  <a:gd name="connsiteY14" fmla="*/ 632913 h 1181216"/>
                  <a:gd name="connsiteX15" fmla="*/ 10733315 w 10733315"/>
                  <a:gd name="connsiteY15"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1321887 w 10733315"/>
                  <a:gd name="connsiteY4" fmla="*/ 681766 h 1181216"/>
                  <a:gd name="connsiteX5" fmla="*/ 2134535 w 10733315"/>
                  <a:gd name="connsiteY5" fmla="*/ 666258 h 1181216"/>
                  <a:gd name="connsiteX6" fmla="*/ 3009901 w 10733315"/>
                  <a:gd name="connsiteY6" fmla="*/ 668368 h 1181216"/>
                  <a:gd name="connsiteX7" fmla="*/ 4689017 w 10733315"/>
                  <a:gd name="connsiteY7" fmla="*/ 581884 h 1181216"/>
                  <a:gd name="connsiteX8" fmla="*/ 5143500 w 10733315"/>
                  <a:gd name="connsiteY8" fmla="*/ 33 h 1181216"/>
                  <a:gd name="connsiteX9" fmla="*/ 5829300 w 10733315"/>
                  <a:gd name="connsiteY9" fmla="*/ 609633 h 1181216"/>
                  <a:gd name="connsiteX10" fmla="*/ 6504204 w 10733315"/>
                  <a:gd name="connsiteY10" fmla="*/ 599041 h 1181216"/>
                  <a:gd name="connsiteX11" fmla="*/ 7467600 w 10733315"/>
                  <a:gd name="connsiteY11" fmla="*/ 613862 h 1181216"/>
                  <a:gd name="connsiteX12" fmla="*/ 7981951 w 10733315"/>
                  <a:gd name="connsiteY12" fmla="*/ 621634 h 1181216"/>
                  <a:gd name="connsiteX13" fmla="*/ 8305800 w 10733315"/>
                  <a:gd name="connsiteY13" fmla="*/ 209583 h 1181216"/>
                  <a:gd name="connsiteX14" fmla="*/ 9182100 w 10733315"/>
                  <a:gd name="connsiteY14" fmla="*/ 1123983 h 1181216"/>
                  <a:gd name="connsiteX15" fmla="*/ 9927767 w 10733315"/>
                  <a:gd name="connsiteY15" fmla="*/ 632913 h 1181216"/>
                  <a:gd name="connsiteX16" fmla="*/ 10733315 w 10733315"/>
                  <a:gd name="connsiteY16"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1321887 w 10733315"/>
                  <a:gd name="connsiteY4" fmla="*/ 681766 h 1181216"/>
                  <a:gd name="connsiteX5" fmla="*/ 2114891 w 10733315"/>
                  <a:gd name="connsiteY5" fmla="*/ 674901 h 1181216"/>
                  <a:gd name="connsiteX6" fmla="*/ 3009901 w 10733315"/>
                  <a:gd name="connsiteY6" fmla="*/ 668368 h 1181216"/>
                  <a:gd name="connsiteX7" fmla="*/ 4689017 w 10733315"/>
                  <a:gd name="connsiteY7" fmla="*/ 581884 h 1181216"/>
                  <a:gd name="connsiteX8" fmla="*/ 5143500 w 10733315"/>
                  <a:gd name="connsiteY8" fmla="*/ 33 h 1181216"/>
                  <a:gd name="connsiteX9" fmla="*/ 5829300 w 10733315"/>
                  <a:gd name="connsiteY9" fmla="*/ 609633 h 1181216"/>
                  <a:gd name="connsiteX10" fmla="*/ 6504204 w 10733315"/>
                  <a:gd name="connsiteY10" fmla="*/ 599041 h 1181216"/>
                  <a:gd name="connsiteX11" fmla="*/ 7467600 w 10733315"/>
                  <a:gd name="connsiteY11" fmla="*/ 613862 h 1181216"/>
                  <a:gd name="connsiteX12" fmla="*/ 7981951 w 10733315"/>
                  <a:gd name="connsiteY12" fmla="*/ 621634 h 1181216"/>
                  <a:gd name="connsiteX13" fmla="*/ 8305800 w 10733315"/>
                  <a:gd name="connsiteY13" fmla="*/ 209583 h 1181216"/>
                  <a:gd name="connsiteX14" fmla="*/ 9182100 w 10733315"/>
                  <a:gd name="connsiteY14" fmla="*/ 1123983 h 1181216"/>
                  <a:gd name="connsiteX15" fmla="*/ 9927767 w 10733315"/>
                  <a:gd name="connsiteY15" fmla="*/ 632913 h 1181216"/>
                  <a:gd name="connsiteX16" fmla="*/ 10733315 w 10733315"/>
                  <a:gd name="connsiteY16"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1321887 w 10733315"/>
                  <a:gd name="connsiteY4" fmla="*/ 681766 h 1181216"/>
                  <a:gd name="connsiteX5" fmla="*/ 2114891 w 10733315"/>
                  <a:gd name="connsiteY5" fmla="*/ 674901 h 1181216"/>
                  <a:gd name="connsiteX6" fmla="*/ 3009901 w 10733315"/>
                  <a:gd name="connsiteY6" fmla="*/ 668368 h 1181216"/>
                  <a:gd name="connsiteX7" fmla="*/ 4689017 w 10733315"/>
                  <a:gd name="connsiteY7" fmla="*/ 581884 h 1181216"/>
                  <a:gd name="connsiteX8" fmla="*/ 5143500 w 10733315"/>
                  <a:gd name="connsiteY8" fmla="*/ 33 h 1181216"/>
                  <a:gd name="connsiteX9" fmla="*/ 5829300 w 10733315"/>
                  <a:gd name="connsiteY9" fmla="*/ 609633 h 1181216"/>
                  <a:gd name="connsiteX10" fmla="*/ 6523849 w 10733315"/>
                  <a:gd name="connsiteY10" fmla="*/ 624969 h 1181216"/>
                  <a:gd name="connsiteX11" fmla="*/ 7467600 w 10733315"/>
                  <a:gd name="connsiteY11" fmla="*/ 613862 h 1181216"/>
                  <a:gd name="connsiteX12" fmla="*/ 7981951 w 10733315"/>
                  <a:gd name="connsiteY12" fmla="*/ 621634 h 1181216"/>
                  <a:gd name="connsiteX13" fmla="*/ 8305800 w 10733315"/>
                  <a:gd name="connsiteY13" fmla="*/ 209583 h 1181216"/>
                  <a:gd name="connsiteX14" fmla="*/ 9182100 w 10733315"/>
                  <a:gd name="connsiteY14" fmla="*/ 1123983 h 1181216"/>
                  <a:gd name="connsiteX15" fmla="*/ 9927767 w 10733315"/>
                  <a:gd name="connsiteY15" fmla="*/ 632913 h 1181216"/>
                  <a:gd name="connsiteX16" fmla="*/ 10733315 w 10733315"/>
                  <a:gd name="connsiteY16"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1321887 w 10733315"/>
                  <a:gd name="connsiteY4" fmla="*/ 681766 h 1181216"/>
                  <a:gd name="connsiteX5" fmla="*/ 2114891 w 10733315"/>
                  <a:gd name="connsiteY5" fmla="*/ 674901 h 1181216"/>
                  <a:gd name="connsiteX6" fmla="*/ 3009901 w 10733315"/>
                  <a:gd name="connsiteY6" fmla="*/ 668368 h 1181216"/>
                  <a:gd name="connsiteX7" fmla="*/ 4689017 w 10733315"/>
                  <a:gd name="connsiteY7" fmla="*/ 581884 h 1181216"/>
                  <a:gd name="connsiteX8" fmla="*/ 5143500 w 10733315"/>
                  <a:gd name="connsiteY8" fmla="*/ 33 h 1181216"/>
                  <a:gd name="connsiteX9" fmla="*/ 5829300 w 10733315"/>
                  <a:gd name="connsiteY9" fmla="*/ 609633 h 1181216"/>
                  <a:gd name="connsiteX10" fmla="*/ 6523849 w 10733315"/>
                  <a:gd name="connsiteY10" fmla="*/ 624969 h 1181216"/>
                  <a:gd name="connsiteX11" fmla="*/ 7467600 w 10733315"/>
                  <a:gd name="connsiteY11" fmla="*/ 613862 h 1181216"/>
                  <a:gd name="connsiteX12" fmla="*/ 7981951 w 10733315"/>
                  <a:gd name="connsiteY12" fmla="*/ 621634 h 1181216"/>
                  <a:gd name="connsiteX13" fmla="*/ 8305800 w 10733315"/>
                  <a:gd name="connsiteY13" fmla="*/ 209583 h 1181216"/>
                  <a:gd name="connsiteX14" fmla="*/ 9182100 w 10733315"/>
                  <a:gd name="connsiteY14" fmla="*/ 1123983 h 1181216"/>
                  <a:gd name="connsiteX15" fmla="*/ 9927767 w 10733315"/>
                  <a:gd name="connsiteY15" fmla="*/ 632913 h 1181216"/>
                  <a:gd name="connsiteX16" fmla="*/ 10733315 w 10733315"/>
                  <a:gd name="connsiteY16"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1321887 w 10733315"/>
                  <a:gd name="connsiteY4" fmla="*/ 681766 h 1181216"/>
                  <a:gd name="connsiteX5" fmla="*/ 2114891 w 10733315"/>
                  <a:gd name="connsiteY5" fmla="*/ 674901 h 1181216"/>
                  <a:gd name="connsiteX6" fmla="*/ 3009901 w 10733315"/>
                  <a:gd name="connsiteY6" fmla="*/ 668368 h 1181216"/>
                  <a:gd name="connsiteX7" fmla="*/ 4689017 w 10733315"/>
                  <a:gd name="connsiteY7" fmla="*/ 581884 h 1181216"/>
                  <a:gd name="connsiteX8" fmla="*/ 5143500 w 10733315"/>
                  <a:gd name="connsiteY8" fmla="*/ 33 h 1181216"/>
                  <a:gd name="connsiteX9" fmla="*/ 5829300 w 10733315"/>
                  <a:gd name="connsiteY9" fmla="*/ 609633 h 1181216"/>
                  <a:gd name="connsiteX10" fmla="*/ 6523849 w 10733315"/>
                  <a:gd name="connsiteY10" fmla="*/ 624969 h 1181216"/>
                  <a:gd name="connsiteX11" fmla="*/ 7428312 w 10733315"/>
                  <a:gd name="connsiteY11" fmla="*/ 631147 h 1181216"/>
                  <a:gd name="connsiteX12" fmla="*/ 7981951 w 10733315"/>
                  <a:gd name="connsiteY12" fmla="*/ 621634 h 1181216"/>
                  <a:gd name="connsiteX13" fmla="*/ 8305800 w 10733315"/>
                  <a:gd name="connsiteY13" fmla="*/ 209583 h 1181216"/>
                  <a:gd name="connsiteX14" fmla="*/ 9182100 w 10733315"/>
                  <a:gd name="connsiteY14" fmla="*/ 1123983 h 1181216"/>
                  <a:gd name="connsiteX15" fmla="*/ 9927767 w 10733315"/>
                  <a:gd name="connsiteY15" fmla="*/ 632913 h 1181216"/>
                  <a:gd name="connsiteX16" fmla="*/ 10733315 w 10733315"/>
                  <a:gd name="connsiteY16" fmla="*/ 625622 h 1181216"/>
                  <a:gd name="connsiteX0" fmla="*/ 0 w 10831535"/>
                  <a:gd name="connsiteY0" fmla="*/ 704883 h 1181216"/>
                  <a:gd name="connsiteX1" fmla="*/ 514349 w 10831535"/>
                  <a:gd name="connsiteY1" fmla="*/ 673591 h 1181216"/>
                  <a:gd name="connsiteX2" fmla="*/ 876300 w 10831535"/>
                  <a:gd name="connsiteY2" fmla="*/ 1181133 h 1181216"/>
                  <a:gd name="connsiteX3" fmla="*/ 1227366 w 10831535"/>
                  <a:gd name="connsiteY3" fmla="*/ 631503 h 1181216"/>
                  <a:gd name="connsiteX4" fmla="*/ 1321887 w 10831535"/>
                  <a:gd name="connsiteY4" fmla="*/ 681766 h 1181216"/>
                  <a:gd name="connsiteX5" fmla="*/ 2114891 w 10831535"/>
                  <a:gd name="connsiteY5" fmla="*/ 674901 h 1181216"/>
                  <a:gd name="connsiteX6" fmla="*/ 3009901 w 10831535"/>
                  <a:gd name="connsiteY6" fmla="*/ 668368 h 1181216"/>
                  <a:gd name="connsiteX7" fmla="*/ 4689017 w 10831535"/>
                  <a:gd name="connsiteY7" fmla="*/ 581884 h 1181216"/>
                  <a:gd name="connsiteX8" fmla="*/ 5143500 w 10831535"/>
                  <a:gd name="connsiteY8" fmla="*/ 33 h 1181216"/>
                  <a:gd name="connsiteX9" fmla="*/ 5829300 w 10831535"/>
                  <a:gd name="connsiteY9" fmla="*/ 609633 h 1181216"/>
                  <a:gd name="connsiteX10" fmla="*/ 6523849 w 10831535"/>
                  <a:gd name="connsiteY10" fmla="*/ 624969 h 1181216"/>
                  <a:gd name="connsiteX11" fmla="*/ 7428312 w 10831535"/>
                  <a:gd name="connsiteY11" fmla="*/ 631147 h 1181216"/>
                  <a:gd name="connsiteX12" fmla="*/ 7981951 w 10831535"/>
                  <a:gd name="connsiteY12" fmla="*/ 621634 h 1181216"/>
                  <a:gd name="connsiteX13" fmla="*/ 8305800 w 10831535"/>
                  <a:gd name="connsiteY13" fmla="*/ 209583 h 1181216"/>
                  <a:gd name="connsiteX14" fmla="*/ 9182100 w 10831535"/>
                  <a:gd name="connsiteY14" fmla="*/ 1123983 h 1181216"/>
                  <a:gd name="connsiteX15" fmla="*/ 9927767 w 10831535"/>
                  <a:gd name="connsiteY15" fmla="*/ 632913 h 1181216"/>
                  <a:gd name="connsiteX16" fmla="*/ 10831535 w 10831535"/>
                  <a:gd name="connsiteY16" fmla="*/ 660193 h 1181216"/>
                  <a:gd name="connsiteX0" fmla="*/ 0 w 10811891"/>
                  <a:gd name="connsiteY0" fmla="*/ 704883 h 1181216"/>
                  <a:gd name="connsiteX1" fmla="*/ 514349 w 10811891"/>
                  <a:gd name="connsiteY1" fmla="*/ 673591 h 1181216"/>
                  <a:gd name="connsiteX2" fmla="*/ 876300 w 10811891"/>
                  <a:gd name="connsiteY2" fmla="*/ 1181133 h 1181216"/>
                  <a:gd name="connsiteX3" fmla="*/ 1227366 w 10811891"/>
                  <a:gd name="connsiteY3" fmla="*/ 631503 h 1181216"/>
                  <a:gd name="connsiteX4" fmla="*/ 1321887 w 10811891"/>
                  <a:gd name="connsiteY4" fmla="*/ 681766 h 1181216"/>
                  <a:gd name="connsiteX5" fmla="*/ 2114891 w 10811891"/>
                  <a:gd name="connsiteY5" fmla="*/ 674901 h 1181216"/>
                  <a:gd name="connsiteX6" fmla="*/ 3009901 w 10811891"/>
                  <a:gd name="connsiteY6" fmla="*/ 668368 h 1181216"/>
                  <a:gd name="connsiteX7" fmla="*/ 4689017 w 10811891"/>
                  <a:gd name="connsiteY7" fmla="*/ 581884 h 1181216"/>
                  <a:gd name="connsiteX8" fmla="*/ 5143500 w 10811891"/>
                  <a:gd name="connsiteY8" fmla="*/ 33 h 1181216"/>
                  <a:gd name="connsiteX9" fmla="*/ 5829300 w 10811891"/>
                  <a:gd name="connsiteY9" fmla="*/ 609633 h 1181216"/>
                  <a:gd name="connsiteX10" fmla="*/ 6523849 w 10811891"/>
                  <a:gd name="connsiteY10" fmla="*/ 624969 h 1181216"/>
                  <a:gd name="connsiteX11" fmla="*/ 7428312 w 10811891"/>
                  <a:gd name="connsiteY11" fmla="*/ 631147 h 1181216"/>
                  <a:gd name="connsiteX12" fmla="*/ 7981951 w 10811891"/>
                  <a:gd name="connsiteY12" fmla="*/ 621634 h 1181216"/>
                  <a:gd name="connsiteX13" fmla="*/ 8305800 w 10811891"/>
                  <a:gd name="connsiteY13" fmla="*/ 209583 h 1181216"/>
                  <a:gd name="connsiteX14" fmla="*/ 9182100 w 10811891"/>
                  <a:gd name="connsiteY14" fmla="*/ 1123983 h 1181216"/>
                  <a:gd name="connsiteX15" fmla="*/ 9927767 w 10811891"/>
                  <a:gd name="connsiteY15" fmla="*/ 632913 h 1181216"/>
                  <a:gd name="connsiteX16" fmla="*/ 10811891 w 10811891"/>
                  <a:gd name="connsiteY16" fmla="*/ 634265 h 1181216"/>
                  <a:gd name="connsiteX0" fmla="*/ 0 w 10831535"/>
                  <a:gd name="connsiteY0" fmla="*/ 704883 h 1181216"/>
                  <a:gd name="connsiteX1" fmla="*/ 514349 w 10831535"/>
                  <a:gd name="connsiteY1" fmla="*/ 673591 h 1181216"/>
                  <a:gd name="connsiteX2" fmla="*/ 876300 w 10831535"/>
                  <a:gd name="connsiteY2" fmla="*/ 1181133 h 1181216"/>
                  <a:gd name="connsiteX3" fmla="*/ 1227366 w 10831535"/>
                  <a:gd name="connsiteY3" fmla="*/ 631503 h 1181216"/>
                  <a:gd name="connsiteX4" fmla="*/ 1321887 w 10831535"/>
                  <a:gd name="connsiteY4" fmla="*/ 681766 h 1181216"/>
                  <a:gd name="connsiteX5" fmla="*/ 2114891 w 10831535"/>
                  <a:gd name="connsiteY5" fmla="*/ 674901 h 1181216"/>
                  <a:gd name="connsiteX6" fmla="*/ 3009901 w 10831535"/>
                  <a:gd name="connsiteY6" fmla="*/ 668368 h 1181216"/>
                  <a:gd name="connsiteX7" fmla="*/ 4689017 w 10831535"/>
                  <a:gd name="connsiteY7" fmla="*/ 581884 h 1181216"/>
                  <a:gd name="connsiteX8" fmla="*/ 5143500 w 10831535"/>
                  <a:gd name="connsiteY8" fmla="*/ 33 h 1181216"/>
                  <a:gd name="connsiteX9" fmla="*/ 5829300 w 10831535"/>
                  <a:gd name="connsiteY9" fmla="*/ 609633 h 1181216"/>
                  <a:gd name="connsiteX10" fmla="*/ 6523849 w 10831535"/>
                  <a:gd name="connsiteY10" fmla="*/ 624969 h 1181216"/>
                  <a:gd name="connsiteX11" fmla="*/ 7428312 w 10831535"/>
                  <a:gd name="connsiteY11" fmla="*/ 631147 h 1181216"/>
                  <a:gd name="connsiteX12" fmla="*/ 7981951 w 10831535"/>
                  <a:gd name="connsiteY12" fmla="*/ 621634 h 1181216"/>
                  <a:gd name="connsiteX13" fmla="*/ 8305800 w 10831535"/>
                  <a:gd name="connsiteY13" fmla="*/ 209583 h 1181216"/>
                  <a:gd name="connsiteX14" fmla="*/ 9182100 w 10831535"/>
                  <a:gd name="connsiteY14" fmla="*/ 1123983 h 1181216"/>
                  <a:gd name="connsiteX15" fmla="*/ 9927767 w 10831535"/>
                  <a:gd name="connsiteY15" fmla="*/ 632913 h 1181216"/>
                  <a:gd name="connsiteX16" fmla="*/ 10831535 w 10831535"/>
                  <a:gd name="connsiteY16" fmla="*/ 616980 h 1181216"/>
                  <a:gd name="connsiteX0" fmla="*/ 0 w 10831535"/>
                  <a:gd name="connsiteY0" fmla="*/ 704883 h 1181216"/>
                  <a:gd name="connsiteX1" fmla="*/ 514349 w 10831535"/>
                  <a:gd name="connsiteY1" fmla="*/ 673591 h 1181216"/>
                  <a:gd name="connsiteX2" fmla="*/ 876300 w 10831535"/>
                  <a:gd name="connsiteY2" fmla="*/ 1181133 h 1181216"/>
                  <a:gd name="connsiteX3" fmla="*/ 1227366 w 10831535"/>
                  <a:gd name="connsiteY3" fmla="*/ 631503 h 1181216"/>
                  <a:gd name="connsiteX4" fmla="*/ 1321887 w 10831535"/>
                  <a:gd name="connsiteY4" fmla="*/ 681766 h 1181216"/>
                  <a:gd name="connsiteX5" fmla="*/ 2114891 w 10831535"/>
                  <a:gd name="connsiteY5" fmla="*/ 674901 h 1181216"/>
                  <a:gd name="connsiteX6" fmla="*/ 3009901 w 10831535"/>
                  <a:gd name="connsiteY6" fmla="*/ 668368 h 1181216"/>
                  <a:gd name="connsiteX7" fmla="*/ 4689017 w 10831535"/>
                  <a:gd name="connsiteY7" fmla="*/ 581884 h 1181216"/>
                  <a:gd name="connsiteX8" fmla="*/ 5143500 w 10831535"/>
                  <a:gd name="connsiteY8" fmla="*/ 33 h 1181216"/>
                  <a:gd name="connsiteX9" fmla="*/ 5829300 w 10831535"/>
                  <a:gd name="connsiteY9" fmla="*/ 609633 h 1181216"/>
                  <a:gd name="connsiteX10" fmla="*/ 6523849 w 10831535"/>
                  <a:gd name="connsiteY10" fmla="*/ 624969 h 1181216"/>
                  <a:gd name="connsiteX11" fmla="*/ 7428312 w 10831535"/>
                  <a:gd name="connsiteY11" fmla="*/ 631147 h 1181216"/>
                  <a:gd name="connsiteX12" fmla="*/ 7981951 w 10831535"/>
                  <a:gd name="connsiteY12" fmla="*/ 621634 h 1181216"/>
                  <a:gd name="connsiteX13" fmla="*/ 8305800 w 10831535"/>
                  <a:gd name="connsiteY13" fmla="*/ 209583 h 1181216"/>
                  <a:gd name="connsiteX14" fmla="*/ 9182100 w 10831535"/>
                  <a:gd name="connsiteY14" fmla="*/ 1123983 h 1181216"/>
                  <a:gd name="connsiteX15" fmla="*/ 9927767 w 10831535"/>
                  <a:gd name="connsiteY15" fmla="*/ 632913 h 1181216"/>
                  <a:gd name="connsiteX16" fmla="*/ 10831535 w 10831535"/>
                  <a:gd name="connsiteY16" fmla="*/ 616980 h 1181216"/>
                  <a:gd name="connsiteX0" fmla="*/ 0 w 10870823"/>
                  <a:gd name="connsiteY0" fmla="*/ 704883 h 1181216"/>
                  <a:gd name="connsiteX1" fmla="*/ 514349 w 10870823"/>
                  <a:gd name="connsiteY1" fmla="*/ 673591 h 1181216"/>
                  <a:gd name="connsiteX2" fmla="*/ 876300 w 10870823"/>
                  <a:gd name="connsiteY2" fmla="*/ 1181133 h 1181216"/>
                  <a:gd name="connsiteX3" fmla="*/ 1227366 w 10870823"/>
                  <a:gd name="connsiteY3" fmla="*/ 631503 h 1181216"/>
                  <a:gd name="connsiteX4" fmla="*/ 1321887 w 10870823"/>
                  <a:gd name="connsiteY4" fmla="*/ 681766 h 1181216"/>
                  <a:gd name="connsiteX5" fmla="*/ 2114891 w 10870823"/>
                  <a:gd name="connsiteY5" fmla="*/ 674901 h 1181216"/>
                  <a:gd name="connsiteX6" fmla="*/ 3009901 w 10870823"/>
                  <a:gd name="connsiteY6" fmla="*/ 668368 h 1181216"/>
                  <a:gd name="connsiteX7" fmla="*/ 4689017 w 10870823"/>
                  <a:gd name="connsiteY7" fmla="*/ 581884 h 1181216"/>
                  <a:gd name="connsiteX8" fmla="*/ 5143500 w 10870823"/>
                  <a:gd name="connsiteY8" fmla="*/ 33 h 1181216"/>
                  <a:gd name="connsiteX9" fmla="*/ 5829300 w 10870823"/>
                  <a:gd name="connsiteY9" fmla="*/ 609633 h 1181216"/>
                  <a:gd name="connsiteX10" fmla="*/ 6523849 w 10870823"/>
                  <a:gd name="connsiteY10" fmla="*/ 624969 h 1181216"/>
                  <a:gd name="connsiteX11" fmla="*/ 7428312 w 10870823"/>
                  <a:gd name="connsiteY11" fmla="*/ 631147 h 1181216"/>
                  <a:gd name="connsiteX12" fmla="*/ 7981951 w 10870823"/>
                  <a:gd name="connsiteY12" fmla="*/ 621634 h 1181216"/>
                  <a:gd name="connsiteX13" fmla="*/ 8305800 w 10870823"/>
                  <a:gd name="connsiteY13" fmla="*/ 209583 h 1181216"/>
                  <a:gd name="connsiteX14" fmla="*/ 9182100 w 10870823"/>
                  <a:gd name="connsiteY14" fmla="*/ 1123983 h 1181216"/>
                  <a:gd name="connsiteX15" fmla="*/ 9927767 w 10870823"/>
                  <a:gd name="connsiteY15" fmla="*/ 632913 h 1181216"/>
                  <a:gd name="connsiteX16" fmla="*/ 10870823 w 10870823"/>
                  <a:gd name="connsiteY16" fmla="*/ 599695 h 1181216"/>
                  <a:gd name="connsiteX0" fmla="*/ 0 w 10870823"/>
                  <a:gd name="connsiteY0" fmla="*/ 704883 h 1181216"/>
                  <a:gd name="connsiteX1" fmla="*/ 514349 w 10870823"/>
                  <a:gd name="connsiteY1" fmla="*/ 673591 h 1181216"/>
                  <a:gd name="connsiteX2" fmla="*/ 876300 w 10870823"/>
                  <a:gd name="connsiteY2" fmla="*/ 1181133 h 1181216"/>
                  <a:gd name="connsiteX3" fmla="*/ 1227366 w 10870823"/>
                  <a:gd name="connsiteY3" fmla="*/ 631503 h 1181216"/>
                  <a:gd name="connsiteX4" fmla="*/ 1321887 w 10870823"/>
                  <a:gd name="connsiteY4" fmla="*/ 681766 h 1181216"/>
                  <a:gd name="connsiteX5" fmla="*/ 2114891 w 10870823"/>
                  <a:gd name="connsiteY5" fmla="*/ 674901 h 1181216"/>
                  <a:gd name="connsiteX6" fmla="*/ 3009901 w 10870823"/>
                  <a:gd name="connsiteY6" fmla="*/ 668368 h 1181216"/>
                  <a:gd name="connsiteX7" fmla="*/ 4689017 w 10870823"/>
                  <a:gd name="connsiteY7" fmla="*/ 581884 h 1181216"/>
                  <a:gd name="connsiteX8" fmla="*/ 5143500 w 10870823"/>
                  <a:gd name="connsiteY8" fmla="*/ 33 h 1181216"/>
                  <a:gd name="connsiteX9" fmla="*/ 5829300 w 10870823"/>
                  <a:gd name="connsiteY9" fmla="*/ 609633 h 1181216"/>
                  <a:gd name="connsiteX10" fmla="*/ 6523849 w 10870823"/>
                  <a:gd name="connsiteY10" fmla="*/ 624969 h 1181216"/>
                  <a:gd name="connsiteX11" fmla="*/ 7428312 w 10870823"/>
                  <a:gd name="connsiteY11" fmla="*/ 631147 h 1181216"/>
                  <a:gd name="connsiteX12" fmla="*/ 7981951 w 10870823"/>
                  <a:gd name="connsiteY12" fmla="*/ 621634 h 1181216"/>
                  <a:gd name="connsiteX13" fmla="*/ 8305800 w 10870823"/>
                  <a:gd name="connsiteY13" fmla="*/ 209583 h 1181216"/>
                  <a:gd name="connsiteX14" fmla="*/ 9182100 w 10870823"/>
                  <a:gd name="connsiteY14" fmla="*/ 1123983 h 1181216"/>
                  <a:gd name="connsiteX15" fmla="*/ 9927767 w 10870823"/>
                  <a:gd name="connsiteY15" fmla="*/ 632913 h 1181216"/>
                  <a:gd name="connsiteX16" fmla="*/ 10870823 w 10870823"/>
                  <a:gd name="connsiteY16" fmla="*/ 599695 h 1181216"/>
                  <a:gd name="connsiteX0" fmla="*/ 0 w 10870823"/>
                  <a:gd name="connsiteY0" fmla="*/ 704883 h 1181216"/>
                  <a:gd name="connsiteX1" fmla="*/ 514349 w 10870823"/>
                  <a:gd name="connsiteY1" fmla="*/ 673591 h 1181216"/>
                  <a:gd name="connsiteX2" fmla="*/ 876300 w 10870823"/>
                  <a:gd name="connsiteY2" fmla="*/ 1181133 h 1181216"/>
                  <a:gd name="connsiteX3" fmla="*/ 1227366 w 10870823"/>
                  <a:gd name="connsiteY3" fmla="*/ 631503 h 1181216"/>
                  <a:gd name="connsiteX4" fmla="*/ 1321887 w 10870823"/>
                  <a:gd name="connsiteY4" fmla="*/ 681766 h 1181216"/>
                  <a:gd name="connsiteX5" fmla="*/ 2114891 w 10870823"/>
                  <a:gd name="connsiteY5" fmla="*/ 674901 h 1181216"/>
                  <a:gd name="connsiteX6" fmla="*/ 3009901 w 10870823"/>
                  <a:gd name="connsiteY6" fmla="*/ 668368 h 1181216"/>
                  <a:gd name="connsiteX7" fmla="*/ 4689017 w 10870823"/>
                  <a:gd name="connsiteY7" fmla="*/ 581884 h 1181216"/>
                  <a:gd name="connsiteX8" fmla="*/ 5143500 w 10870823"/>
                  <a:gd name="connsiteY8" fmla="*/ 33 h 1181216"/>
                  <a:gd name="connsiteX9" fmla="*/ 5829300 w 10870823"/>
                  <a:gd name="connsiteY9" fmla="*/ 609633 h 1181216"/>
                  <a:gd name="connsiteX10" fmla="*/ 6523849 w 10870823"/>
                  <a:gd name="connsiteY10" fmla="*/ 624969 h 1181216"/>
                  <a:gd name="connsiteX11" fmla="*/ 7428312 w 10870823"/>
                  <a:gd name="connsiteY11" fmla="*/ 631147 h 1181216"/>
                  <a:gd name="connsiteX12" fmla="*/ 7981951 w 10870823"/>
                  <a:gd name="connsiteY12" fmla="*/ 621634 h 1181216"/>
                  <a:gd name="connsiteX13" fmla="*/ 8305800 w 10870823"/>
                  <a:gd name="connsiteY13" fmla="*/ 209583 h 1181216"/>
                  <a:gd name="connsiteX14" fmla="*/ 9182100 w 10870823"/>
                  <a:gd name="connsiteY14" fmla="*/ 1123983 h 1181216"/>
                  <a:gd name="connsiteX15" fmla="*/ 9927767 w 10870823"/>
                  <a:gd name="connsiteY15" fmla="*/ 632913 h 1181216"/>
                  <a:gd name="connsiteX16" fmla="*/ 10870823 w 10870823"/>
                  <a:gd name="connsiteY16" fmla="*/ 599695 h 1181216"/>
                  <a:gd name="connsiteX0" fmla="*/ 291 w 10871114"/>
                  <a:gd name="connsiteY0" fmla="*/ 704883 h 1181216"/>
                  <a:gd name="connsiteX1" fmla="*/ 514640 w 10871114"/>
                  <a:gd name="connsiteY1" fmla="*/ 673591 h 1181216"/>
                  <a:gd name="connsiteX2" fmla="*/ 876591 w 10871114"/>
                  <a:gd name="connsiteY2" fmla="*/ 1181133 h 1181216"/>
                  <a:gd name="connsiteX3" fmla="*/ 1227657 w 10871114"/>
                  <a:gd name="connsiteY3" fmla="*/ 631503 h 1181216"/>
                  <a:gd name="connsiteX4" fmla="*/ 1322178 w 10871114"/>
                  <a:gd name="connsiteY4" fmla="*/ 681766 h 1181216"/>
                  <a:gd name="connsiteX5" fmla="*/ 2115182 w 10871114"/>
                  <a:gd name="connsiteY5" fmla="*/ 674901 h 1181216"/>
                  <a:gd name="connsiteX6" fmla="*/ 3010192 w 10871114"/>
                  <a:gd name="connsiteY6" fmla="*/ 668368 h 1181216"/>
                  <a:gd name="connsiteX7" fmla="*/ 4689308 w 10871114"/>
                  <a:gd name="connsiteY7" fmla="*/ 581884 h 1181216"/>
                  <a:gd name="connsiteX8" fmla="*/ 5143791 w 10871114"/>
                  <a:gd name="connsiteY8" fmla="*/ 33 h 1181216"/>
                  <a:gd name="connsiteX9" fmla="*/ 5829591 w 10871114"/>
                  <a:gd name="connsiteY9" fmla="*/ 609633 h 1181216"/>
                  <a:gd name="connsiteX10" fmla="*/ 6524140 w 10871114"/>
                  <a:gd name="connsiteY10" fmla="*/ 624969 h 1181216"/>
                  <a:gd name="connsiteX11" fmla="*/ 7428603 w 10871114"/>
                  <a:gd name="connsiteY11" fmla="*/ 631147 h 1181216"/>
                  <a:gd name="connsiteX12" fmla="*/ 7982242 w 10871114"/>
                  <a:gd name="connsiteY12" fmla="*/ 621634 h 1181216"/>
                  <a:gd name="connsiteX13" fmla="*/ 8306091 w 10871114"/>
                  <a:gd name="connsiteY13" fmla="*/ 209583 h 1181216"/>
                  <a:gd name="connsiteX14" fmla="*/ 9182391 w 10871114"/>
                  <a:gd name="connsiteY14" fmla="*/ 1123983 h 1181216"/>
                  <a:gd name="connsiteX15" fmla="*/ 9928058 w 10871114"/>
                  <a:gd name="connsiteY15" fmla="*/ 632913 h 1181216"/>
                  <a:gd name="connsiteX16" fmla="*/ 10871114 w 10871114"/>
                  <a:gd name="connsiteY16" fmla="*/ 599695 h 1181216"/>
                  <a:gd name="connsiteX0" fmla="*/ 235 w 10871058"/>
                  <a:gd name="connsiteY0" fmla="*/ 704883 h 1181201"/>
                  <a:gd name="connsiteX1" fmla="*/ 514584 w 10871058"/>
                  <a:gd name="connsiteY1" fmla="*/ 673591 h 1181201"/>
                  <a:gd name="connsiteX2" fmla="*/ 876535 w 10871058"/>
                  <a:gd name="connsiteY2" fmla="*/ 1181133 h 1181201"/>
                  <a:gd name="connsiteX3" fmla="*/ 1227601 w 10871058"/>
                  <a:gd name="connsiteY3" fmla="*/ 631503 h 1181201"/>
                  <a:gd name="connsiteX4" fmla="*/ 1322122 w 10871058"/>
                  <a:gd name="connsiteY4" fmla="*/ 681766 h 1181201"/>
                  <a:gd name="connsiteX5" fmla="*/ 2115126 w 10871058"/>
                  <a:gd name="connsiteY5" fmla="*/ 674901 h 1181201"/>
                  <a:gd name="connsiteX6" fmla="*/ 3010136 w 10871058"/>
                  <a:gd name="connsiteY6" fmla="*/ 668368 h 1181201"/>
                  <a:gd name="connsiteX7" fmla="*/ 4689252 w 10871058"/>
                  <a:gd name="connsiteY7" fmla="*/ 581884 h 1181201"/>
                  <a:gd name="connsiteX8" fmla="*/ 5143735 w 10871058"/>
                  <a:gd name="connsiteY8" fmla="*/ 33 h 1181201"/>
                  <a:gd name="connsiteX9" fmla="*/ 5829535 w 10871058"/>
                  <a:gd name="connsiteY9" fmla="*/ 609633 h 1181201"/>
                  <a:gd name="connsiteX10" fmla="*/ 6524084 w 10871058"/>
                  <a:gd name="connsiteY10" fmla="*/ 624969 h 1181201"/>
                  <a:gd name="connsiteX11" fmla="*/ 7428547 w 10871058"/>
                  <a:gd name="connsiteY11" fmla="*/ 631147 h 1181201"/>
                  <a:gd name="connsiteX12" fmla="*/ 7982186 w 10871058"/>
                  <a:gd name="connsiteY12" fmla="*/ 621634 h 1181201"/>
                  <a:gd name="connsiteX13" fmla="*/ 8306035 w 10871058"/>
                  <a:gd name="connsiteY13" fmla="*/ 209583 h 1181201"/>
                  <a:gd name="connsiteX14" fmla="*/ 9182335 w 10871058"/>
                  <a:gd name="connsiteY14" fmla="*/ 1123983 h 1181201"/>
                  <a:gd name="connsiteX15" fmla="*/ 9928002 w 10871058"/>
                  <a:gd name="connsiteY15" fmla="*/ 632913 h 1181201"/>
                  <a:gd name="connsiteX16" fmla="*/ 10871058 w 10871058"/>
                  <a:gd name="connsiteY16" fmla="*/ 599695 h 11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871058" h="1181201">
                    <a:moveTo>
                      <a:pt x="235" y="704883"/>
                    </a:moveTo>
                    <a:cubicBezTo>
                      <a:pt x="-12057" y="718691"/>
                      <a:pt x="460205" y="695048"/>
                      <a:pt x="514584" y="673591"/>
                    </a:cubicBezTo>
                    <a:cubicBezTo>
                      <a:pt x="568963" y="652134"/>
                      <a:pt x="757699" y="1188148"/>
                      <a:pt x="876535" y="1181133"/>
                    </a:cubicBezTo>
                    <a:cubicBezTo>
                      <a:pt x="995371" y="1174118"/>
                      <a:pt x="1153337" y="714731"/>
                      <a:pt x="1227601" y="631503"/>
                    </a:cubicBezTo>
                    <a:cubicBezTo>
                      <a:pt x="1301865" y="548275"/>
                      <a:pt x="1170927" y="675974"/>
                      <a:pt x="1322122" y="681766"/>
                    </a:cubicBezTo>
                    <a:cubicBezTo>
                      <a:pt x="1473317" y="687559"/>
                      <a:pt x="1833790" y="677134"/>
                      <a:pt x="2115126" y="674901"/>
                    </a:cubicBezTo>
                    <a:cubicBezTo>
                      <a:pt x="2396462" y="672668"/>
                      <a:pt x="2581115" y="683871"/>
                      <a:pt x="3010136" y="668368"/>
                    </a:cubicBezTo>
                    <a:cubicBezTo>
                      <a:pt x="3439157" y="652865"/>
                      <a:pt x="4333652" y="693273"/>
                      <a:pt x="4689252" y="581884"/>
                    </a:cubicBezTo>
                    <a:cubicBezTo>
                      <a:pt x="5044852" y="470495"/>
                      <a:pt x="4953688" y="-4592"/>
                      <a:pt x="5143735" y="33"/>
                    </a:cubicBezTo>
                    <a:cubicBezTo>
                      <a:pt x="5333782" y="4658"/>
                      <a:pt x="5599477" y="505477"/>
                      <a:pt x="5829535" y="609633"/>
                    </a:cubicBezTo>
                    <a:cubicBezTo>
                      <a:pt x="6059593" y="713789"/>
                      <a:pt x="6257582" y="621383"/>
                      <a:pt x="6524084" y="624969"/>
                    </a:cubicBezTo>
                    <a:lnTo>
                      <a:pt x="7428547" y="631147"/>
                    </a:lnTo>
                    <a:cubicBezTo>
                      <a:pt x="7671564" y="630591"/>
                      <a:pt x="7835938" y="691895"/>
                      <a:pt x="7982186" y="621634"/>
                    </a:cubicBezTo>
                    <a:cubicBezTo>
                      <a:pt x="8128434" y="551373"/>
                      <a:pt x="8106010" y="125858"/>
                      <a:pt x="8306035" y="209583"/>
                    </a:cubicBezTo>
                    <a:cubicBezTo>
                      <a:pt x="8506060" y="293308"/>
                      <a:pt x="8912007" y="1053428"/>
                      <a:pt x="9182335" y="1123983"/>
                    </a:cubicBezTo>
                    <a:cubicBezTo>
                      <a:pt x="9452663" y="1194538"/>
                      <a:pt x="9646548" y="720294"/>
                      <a:pt x="9928002" y="632913"/>
                    </a:cubicBezTo>
                    <a:cubicBezTo>
                      <a:pt x="10209456" y="545532"/>
                      <a:pt x="10712309" y="553835"/>
                      <a:pt x="10871058" y="599695"/>
                    </a:cubicBezTo>
                  </a:path>
                </a:pathLst>
              </a:cu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7" name="Rectangle 176"/>
              <p:cNvSpPr/>
              <p:nvPr/>
            </p:nvSpPr>
            <p:spPr bwMode="auto">
              <a:xfrm>
                <a:off x="18984913" y="17735550"/>
                <a:ext cx="5219700" cy="2570163"/>
              </a:xfrm>
              <a:prstGeom prst="rect">
                <a:avLst/>
              </a:prstGeom>
              <a:noFill/>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178" name="TextBox 107"/>
              <p:cNvSpPr txBox="1">
                <a:spLocks noChangeArrowheads="1"/>
              </p:cNvSpPr>
              <p:nvPr/>
            </p:nvSpPr>
            <p:spPr bwMode="auto">
              <a:xfrm>
                <a:off x="21372474" y="20306430"/>
                <a:ext cx="935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a:latin typeface="Lucida Sans" panose="020B0602030504020204" pitchFamily="34" charset="0"/>
                  </a:rPr>
                  <a:t>Hz</a:t>
                </a:r>
              </a:p>
            </p:txBody>
          </p:sp>
          <p:sp>
            <p:nvSpPr>
              <p:cNvPr id="179" name="TextBox 108"/>
              <p:cNvSpPr txBox="1">
                <a:spLocks noChangeArrowheads="1"/>
              </p:cNvSpPr>
              <p:nvPr/>
            </p:nvSpPr>
            <p:spPr bwMode="auto">
              <a:xfrm>
                <a:off x="18059399" y="18538417"/>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a:latin typeface="Lucida Sans" panose="020B0602030504020204" pitchFamily="34" charset="0"/>
                  </a:rPr>
                  <a:t>dB</a:t>
                </a:r>
              </a:p>
            </p:txBody>
          </p:sp>
          <p:sp>
            <p:nvSpPr>
              <p:cNvPr id="182" name="TextBox 116"/>
              <p:cNvSpPr txBox="1">
                <a:spLocks noChangeArrowheads="1"/>
              </p:cNvSpPr>
              <p:nvPr/>
            </p:nvSpPr>
            <p:spPr bwMode="auto">
              <a:xfrm>
                <a:off x="18924956" y="14139971"/>
                <a:ext cx="3390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a:latin typeface="Lucida Sans" panose="020B0602030504020204" pitchFamily="34" charset="0"/>
                  </a:rPr>
                  <a:t>Identify Problems</a:t>
                </a:r>
              </a:p>
            </p:txBody>
          </p:sp>
          <p:sp>
            <p:nvSpPr>
              <p:cNvPr id="183" name="TextBox 130"/>
              <p:cNvSpPr txBox="1">
                <a:spLocks noChangeArrowheads="1"/>
              </p:cNvSpPr>
              <p:nvPr/>
            </p:nvSpPr>
            <p:spPr bwMode="auto">
              <a:xfrm>
                <a:off x="18950518" y="17017305"/>
                <a:ext cx="45441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a:latin typeface="Lucida Sans" panose="020B0602030504020204" pitchFamily="34" charset="0"/>
                  </a:rPr>
                  <a:t>Create Inverse Filter</a:t>
                </a:r>
              </a:p>
            </p:txBody>
          </p:sp>
        </p:grpSp>
        <p:cxnSp>
          <p:nvCxnSpPr>
            <p:cNvPr id="10" name="Straight Connector 9"/>
            <p:cNvCxnSpPr/>
            <p:nvPr/>
          </p:nvCxnSpPr>
          <p:spPr>
            <a:xfrm>
              <a:off x="19659600" y="14274800"/>
              <a:ext cx="0" cy="1963738"/>
            </a:xfrm>
            <a:prstGeom prst="line">
              <a:avLst/>
            </a:prstGeom>
            <a:ln w="38100">
              <a:solidFill>
                <a:srgbClr val="6DB4F1"/>
              </a:solidFill>
            </a:ln>
          </p:spPr>
          <p:style>
            <a:lnRef idx="2">
              <a:schemeClr val="accent2"/>
            </a:lnRef>
            <a:fillRef idx="0">
              <a:schemeClr val="accent2"/>
            </a:fillRef>
            <a:effectRef idx="1">
              <a:schemeClr val="accent2"/>
            </a:effectRef>
            <a:fontRef idx="minor">
              <a:schemeClr val="tx1"/>
            </a:fontRef>
          </p:style>
        </p:cxnSp>
        <p:cxnSp>
          <p:nvCxnSpPr>
            <p:cNvPr id="92" name="Straight Connector 91"/>
            <p:cNvCxnSpPr/>
            <p:nvPr/>
          </p:nvCxnSpPr>
          <p:spPr>
            <a:xfrm>
              <a:off x="21075650" y="14274800"/>
              <a:ext cx="0" cy="1963738"/>
            </a:xfrm>
            <a:prstGeom prst="line">
              <a:avLst/>
            </a:prstGeom>
            <a:ln w="38100">
              <a:solidFill>
                <a:srgbClr val="6DB4F1"/>
              </a:solidFill>
            </a:ln>
          </p:spPr>
          <p:style>
            <a:lnRef idx="2">
              <a:schemeClr val="accent2"/>
            </a:lnRef>
            <a:fillRef idx="0">
              <a:schemeClr val="accent2"/>
            </a:fillRef>
            <a:effectRef idx="1">
              <a:schemeClr val="accent2"/>
            </a:effectRef>
            <a:fontRef idx="minor">
              <a:schemeClr val="tx1"/>
            </a:fontRef>
          </p:style>
        </p:cxnSp>
        <p:cxnSp>
          <p:nvCxnSpPr>
            <p:cNvPr id="93" name="Straight Connector 92"/>
            <p:cNvCxnSpPr/>
            <p:nvPr/>
          </p:nvCxnSpPr>
          <p:spPr>
            <a:xfrm>
              <a:off x="22555200" y="14274800"/>
              <a:ext cx="0" cy="1963738"/>
            </a:xfrm>
            <a:prstGeom prst="line">
              <a:avLst/>
            </a:prstGeom>
            <a:ln w="38100">
              <a:solidFill>
                <a:srgbClr val="6DB4F1"/>
              </a:solidFill>
            </a:ln>
          </p:spPr>
          <p:style>
            <a:lnRef idx="2">
              <a:schemeClr val="accent2"/>
            </a:lnRef>
            <a:fillRef idx="0">
              <a:schemeClr val="accent2"/>
            </a:fillRef>
            <a:effectRef idx="1">
              <a:schemeClr val="accent2"/>
            </a:effectRef>
            <a:fontRef idx="minor">
              <a:schemeClr val="tx1"/>
            </a:fontRef>
          </p:style>
        </p:cxnSp>
        <p:cxnSp>
          <p:nvCxnSpPr>
            <p:cNvPr id="94" name="Straight Connector 93"/>
            <p:cNvCxnSpPr/>
            <p:nvPr/>
          </p:nvCxnSpPr>
          <p:spPr>
            <a:xfrm>
              <a:off x="20345400" y="14274800"/>
              <a:ext cx="0" cy="1963738"/>
            </a:xfrm>
            <a:prstGeom prst="line">
              <a:avLst/>
            </a:prstGeom>
            <a:ln w="38100">
              <a:solidFill>
                <a:srgbClr val="6DB4F1"/>
              </a:solidFill>
            </a:ln>
          </p:spPr>
          <p:style>
            <a:lnRef idx="2">
              <a:schemeClr val="accent2"/>
            </a:lnRef>
            <a:fillRef idx="0">
              <a:schemeClr val="accent2"/>
            </a:fillRef>
            <a:effectRef idx="1">
              <a:schemeClr val="accent2"/>
            </a:effectRef>
            <a:fontRef idx="minor">
              <a:schemeClr val="tx1"/>
            </a:fontRef>
          </p:style>
        </p:cxnSp>
        <p:cxnSp>
          <p:nvCxnSpPr>
            <p:cNvPr id="95" name="Straight Connector 94"/>
            <p:cNvCxnSpPr/>
            <p:nvPr/>
          </p:nvCxnSpPr>
          <p:spPr>
            <a:xfrm>
              <a:off x="23164800" y="14262532"/>
              <a:ext cx="0" cy="1963738"/>
            </a:xfrm>
            <a:prstGeom prst="line">
              <a:avLst/>
            </a:prstGeom>
            <a:ln w="38100">
              <a:solidFill>
                <a:srgbClr val="6DB4F1"/>
              </a:solidFill>
            </a:ln>
          </p:spPr>
          <p:style>
            <a:lnRef idx="2">
              <a:schemeClr val="accent2"/>
            </a:lnRef>
            <a:fillRef idx="0">
              <a:schemeClr val="accent2"/>
            </a:fillRef>
            <a:effectRef idx="1">
              <a:schemeClr val="accent2"/>
            </a:effectRef>
            <a:fontRef idx="minor">
              <a:schemeClr val="tx1"/>
            </a:fontRef>
          </p:style>
        </p:cxnSp>
        <p:cxnSp>
          <p:nvCxnSpPr>
            <p:cNvPr id="96" name="Straight Connector 95"/>
            <p:cNvCxnSpPr/>
            <p:nvPr/>
          </p:nvCxnSpPr>
          <p:spPr>
            <a:xfrm>
              <a:off x="23774400" y="14285143"/>
              <a:ext cx="0" cy="1963738"/>
            </a:xfrm>
            <a:prstGeom prst="line">
              <a:avLst/>
            </a:prstGeom>
            <a:ln w="38100">
              <a:solidFill>
                <a:srgbClr val="6DB4F1"/>
              </a:solidFill>
            </a:ln>
          </p:spPr>
          <p:style>
            <a:lnRef idx="2">
              <a:schemeClr val="accent2"/>
            </a:lnRef>
            <a:fillRef idx="0">
              <a:schemeClr val="accent2"/>
            </a:fillRef>
            <a:effectRef idx="1">
              <a:schemeClr val="accent2"/>
            </a:effectRef>
            <a:fontRef idx="minor">
              <a:schemeClr val="tx1"/>
            </a:fontRef>
          </p:style>
        </p:cxnSp>
        <p:cxnSp>
          <p:nvCxnSpPr>
            <p:cNvPr id="97" name="Straight Connector 96"/>
            <p:cNvCxnSpPr/>
            <p:nvPr/>
          </p:nvCxnSpPr>
          <p:spPr>
            <a:xfrm>
              <a:off x="21795720" y="14262532"/>
              <a:ext cx="0" cy="1963738"/>
            </a:xfrm>
            <a:prstGeom prst="line">
              <a:avLst/>
            </a:prstGeom>
            <a:ln w="38100">
              <a:solidFill>
                <a:srgbClr val="6DB4F1"/>
              </a:solidFill>
            </a:ln>
          </p:spPr>
          <p:style>
            <a:lnRef idx="2">
              <a:schemeClr val="accent2"/>
            </a:lnRef>
            <a:fillRef idx="0">
              <a:schemeClr val="accent2"/>
            </a:fillRef>
            <a:effectRef idx="1">
              <a:schemeClr val="accent2"/>
            </a:effectRef>
            <a:fontRef idx="minor">
              <a:schemeClr val="tx1"/>
            </a:fontRef>
          </p:style>
        </p:cxnSp>
      </p:grpSp>
      <p:grpSp>
        <p:nvGrpSpPr>
          <p:cNvPr id="3149" name="Group 3148"/>
          <p:cNvGrpSpPr/>
          <p:nvPr/>
        </p:nvGrpSpPr>
        <p:grpSpPr>
          <a:xfrm>
            <a:off x="2083421" y="8967789"/>
            <a:ext cx="9107488" cy="6337300"/>
            <a:chOff x="2083421" y="8967789"/>
            <a:chExt cx="9107488" cy="6337300"/>
          </a:xfrm>
        </p:grpSpPr>
        <p:sp>
          <p:nvSpPr>
            <p:cNvPr id="167" name="Rectangle 166"/>
            <p:cNvSpPr/>
            <p:nvPr/>
          </p:nvSpPr>
          <p:spPr bwMode="auto">
            <a:xfrm>
              <a:off x="2083421" y="8967789"/>
              <a:ext cx="9107488" cy="6337300"/>
            </a:xfrm>
            <a:prstGeom prst="rect">
              <a:avLst/>
            </a:prstGeom>
            <a:solidFill>
              <a:schemeClr val="bg1"/>
            </a:solidFill>
            <a:ln w="57150">
              <a:solidFill>
                <a:srgbClr val="6DB4F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US"/>
            </a:p>
          </p:txBody>
        </p:sp>
        <p:sp>
          <p:nvSpPr>
            <p:cNvPr id="3088" name="TextBox 168"/>
            <p:cNvSpPr txBox="1">
              <a:spLocks noChangeArrowheads="1"/>
            </p:cNvSpPr>
            <p:nvPr/>
          </p:nvSpPr>
          <p:spPr bwMode="auto">
            <a:xfrm>
              <a:off x="2351967" y="9069525"/>
              <a:ext cx="7493713" cy="646331"/>
            </a:xfrm>
            <a:prstGeom prst="rect">
              <a:avLst/>
            </a:prstGeom>
            <a:solidFill>
              <a:schemeClr val="bg1"/>
            </a:solidFill>
            <a:ln w="9525">
              <a:noFill/>
              <a:miter lim="800000"/>
              <a:headEnd/>
              <a:tailEnd/>
            </a:ln>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3600" dirty="0">
                  <a:latin typeface="Lucida Sans" panose="020B0602030504020204" pitchFamily="34" charset="0"/>
                </a:rPr>
                <a:t>Overall System Diagram</a:t>
              </a:r>
            </a:p>
          </p:txBody>
        </p:sp>
        <p:sp>
          <p:nvSpPr>
            <p:cNvPr id="245" name="Shape 118"/>
            <p:cNvSpPr/>
            <p:nvPr/>
          </p:nvSpPr>
          <p:spPr>
            <a:xfrm>
              <a:off x="5403330" y="12667018"/>
              <a:ext cx="1866900" cy="2031899"/>
            </a:xfrm>
            <a:prstGeom prst="roundRect">
              <a:avLst>
                <a:gd name="adj" fmla="val 16667"/>
              </a:avLst>
            </a:prstGeom>
            <a:solidFill>
              <a:schemeClr val="lt2"/>
            </a:solidFill>
            <a:ln w="19050" cap="flat" cmpd="sng">
              <a:solidFill>
                <a:srgbClr val="6DB4F1"/>
              </a:solidFill>
              <a:prstDash val="solid"/>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US" sz="1600" dirty="0" err="1" smtClean="0">
                  <a:solidFill>
                    <a:schemeClr val="bg1"/>
                  </a:solidFill>
                  <a:latin typeface="Lucida Sans" panose="020B0602030504020204" pitchFamily="34" charset="0"/>
                  <a:ea typeface="+mn-ea"/>
                  <a:cs typeface="+mn-cs"/>
                </a:rPr>
                <a:t>BeagleBone</a:t>
              </a:r>
              <a:endParaRPr lang="en-US" sz="1600" dirty="0">
                <a:solidFill>
                  <a:schemeClr val="bg1"/>
                </a:solidFill>
                <a:latin typeface="Lucida Sans" panose="020B0602030504020204" pitchFamily="34" charset="0"/>
                <a:ea typeface="+mn-ea"/>
                <a:cs typeface="+mn-cs"/>
              </a:endParaRPr>
            </a:p>
            <a:p>
              <a:pPr algn="ctr"/>
              <a:r>
                <a:rPr lang="en-US" sz="1600" dirty="0">
                  <a:solidFill>
                    <a:schemeClr val="bg1"/>
                  </a:solidFill>
                  <a:latin typeface="Lucida Sans" panose="020B0602030504020204" pitchFamily="34" charset="0"/>
                  <a:ea typeface="+mn-ea"/>
                  <a:cs typeface="+mn-cs"/>
                </a:rPr>
                <a:t>+</a:t>
              </a:r>
            </a:p>
            <a:p>
              <a:pPr algn="ctr"/>
              <a:r>
                <a:rPr lang="en-US" sz="1600" dirty="0">
                  <a:solidFill>
                    <a:schemeClr val="bg1"/>
                  </a:solidFill>
                  <a:latin typeface="Lucida Sans" panose="020B0602030504020204" pitchFamily="34" charset="0"/>
                  <a:ea typeface="+mn-ea"/>
                  <a:cs typeface="+mn-cs"/>
                </a:rPr>
                <a:t>Audio Cape</a:t>
              </a:r>
              <a:endParaRPr sz="1600" dirty="0">
                <a:solidFill>
                  <a:schemeClr val="bg1"/>
                </a:solidFill>
                <a:latin typeface="Lucida Sans" panose="020B0602030504020204" pitchFamily="34" charset="0"/>
                <a:ea typeface="+mn-ea"/>
                <a:cs typeface="+mn-cs"/>
              </a:endParaRPr>
            </a:p>
          </p:txBody>
        </p:sp>
        <p:sp>
          <p:nvSpPr>
            <p:cNvPr id="246" name="Shape 119"/>
            <p:cNvSpPr/>
            <p:nvPr/>
          </p:nvSpPr>
          <p:spPr>
            <a:xfrm>
              <a:off x="4488930" y="13378218"/>
              <a:ext cx="914400" cy="609599"/>
            </a:xfrm>
            <a:prstGeom prst="rightArrow">
              <a:avLst>
                <a:gd name="adj1" fmla="val 50000"/>
                <a:gd name="adj2" fmla="val 50000"/>
              </a:avLst>
            </a:prstGeom>
            <a:solidFill>
              <a:srgbClr val="9D0000"/>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a:p>
          </p:txBody>
        </p:sp>
        <p:sp>
          <p:nvSpPr>
            <p:cNvPr id="247" name="Shape 120"/>
            <p:cNvSpPr/>
            <p:nvPr/>
          </p:nvSpPr>
          <p:spPr>
            <a:xfrm>
              <a:off x="7270230" y="13378218"/>
              <a:ext cx="914400" cy="609599"/>
            </a:xfrm>
            <a:prstGeom prst="rightArrow">
              <a:avLst>
                <a:gd name="adj1" fmla="val 50000"/>
                <a:gd name="adj2" fmla="val 50000"/>
              </a:avLst>
            </a:prstGeom>
            <a:solidFill>
              <a:srgbClr val="9D0000"/>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a:p>
          </p:txBody>
        </p:sp>
        <p:sp>
          <p:nvSpPr>
            <p:cNvPr id="248" name="Shape 121"/>
            <p:cNvSpPr/>
            <p:nvPr/>
          </p:nvSpPr>
          <p:spPr>
            <a:xfrm rot="5400000">
              <a:off x="5727180" y="11828818"/>
              <a:ext cx="1219199" cy="457200"/>
            </a:xfrm>
            <a:prstGeom prst="rightArrow">
              <a:avLst>
                <a:gd name="adj1" fmla="val 50000"/>
                <a:gd name="adj2" fmla="val 50000"/>
              </a:avLst>
            </a:prstGeom>
            <a:solidFill>
              <a:srgbClr val="9D0000"/>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a:p>
          </p:txBody>
        </p:sp>
        <p:sp>
          <p:nvSpPr>
            <p:cNvPr id="249" name="Shape 122"/>
            <p:cNvSpPr/>
            <p:nvPr/>
          </p:nvSpPr>
          <p:spPr>
            <a:xfrm>
              <a:off x="5588503" y="9983693"/>
              <a:ext cx="1521270" cy="1464225"/>
            </a:xfrm>
            <a:prstGeom prst="rect">
              <a:avLst/>
            </a:prstGeom>
            <a:solidFill>
              <a:schemeClr val="lt2"/>
            </a:solidFill>
            <a:ln w="19050" cap="flat" cmpd="sng">
              <a:solidFill>
                <a:srgbClr val="6DB4F1"/>
              </a:solidFill>
              <a:prstDash val="solid"/>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a:p>
          </p:txBody>
        </p:sp>
        <p:sp>
          <p:nvSpPr>
            <p:cNvPr id="251" name="Shape 124"/>
            <p:cNvSpPr/>
            <p:nvPr/>
          </p:nvSpPr>
          <p:spPr>
            <a:xfrm>
              <a:off x="3250830" y="12876818"/>
              <a:ext cx="1238099" cy="1612500"/>
            </a:xfrm>
            <a:prstGeom prst="rect">
              <a:avLst/>
            </a:prstGeom>
            <a:solidFill>
              <a:schemeClr val="lt2"/>
            </a:solidFill>
            <a:ln w="19050" cap="flat" cmpd="sng">
              <a:solidFill>
                <a:srgbClr val="6DB4F1"/>
              </a:solidFill>
              <a:prstDash val="solid"/>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a:p>
          </p:txBody>
        </p:sp>
        <p:sp>
          <p:nvSpPr>
            <p:cNvPr id="252" name="Shape 125"/>
            <p:cNvSpPr/>
            <p:nvPr/>
          </p:nvSpPr>
          <p:spPr>
            <a:xfrm>
              <a:off x="8184630" y="12876818"/>
              <a:ext cx="2254770" cy="1829782"/>
            </a:xfrm>
            <a:prstGeom prst="rect">
              <a:avLst/>
            </a:prstGeom>
            <a:solidFill>
              <a:schemeClr val="lt2"/>
            </a:solidFill>
            <a:ln w="19050" cap="flat" cmpd="sng">
              <a:solidFill>
                <a:srgbClr val="6DB4F1"/>
              </a:solidFill>
              <a:prstDash val="solid"/>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a:p>
          </p:txBody>
        </p:sp>
        <p:sp>
          <p:nvSpPr>
            <p:cNvPr id="253" name="Shape 126"/>
            <p:cNvSpPr txBox="1"/>
            <p:nvPr/>
          </p:nvSpPr>
          <p:spPr>
            <a:xfrm>
              <a:off x="3360888" y="12875708"/>
              <a:ext cx="1017982" cy="4952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spcBef>
                  <a:spcPts val="0"/>
                </a:spcBef>
                <a:buNone/>
              </a:pPr>
              <a:r>
                <a:rPr lang="en" sz="1600" dirty="0">
                  <a:solidFill>
                    <a:schemeClr val="bg1"/>
                  </a:solidFill>
                  <a:latin typeface="Lucida Sans" panose="020B0602030504020204" pitchFamily="34" charset="0"/>
                  <a:ea typeface="+mn-ea"/>
                  <a:cs typeface="+mn-cs"/>
                </a:rPr>
                <a:t>Audio In</a:t>
              </a:r>
            </a:p>
          </p:txBody>
        </p:sp>
        <p:pic>
          <p:nvPicPr>
            <p:cNvPr id="255" name="Shape 129"/>
            <p:cNvPicPr preferRelativeResize="0"/>
            <p:nvPr/>
          </p:nvPicPr>
          <p:blipFill>
            <a:blip r:embed="rId8">
              <a:alphaModFix/>
            </a:blip>
            <a:stretch>
              <a:fillRect/>
            </a:stretch>
          </p:blipFill>
          <p:spPr>
            <a:xfrm>
              <a:off x="5964613" y="10397490"/>
              <a:ext cx="769049" cy="769049"/>
            </a:xfrm>
            <a:prstGeom prst="rect">
              <a:avLst/>
            </a:prstGeom>
            <a:noFill/>
            <a:ln>
              <a:noFill/>
            </a:ln>
          </p:spPr>
        </p:pic>
        <p:pic>
          <p:nvPicPr>
            <p:cNvPr id="256" name="Shape 130"/>
            <p:cNvPicPr preferRelativeResize="0"/>
            <p:nvPr/>
          </p:nvPicPr>
          <p:blipFill>
            <a:blip r:embed="rId9">
              <a:alphaModFix/>
            </a:blip>
            <a:stretch>
              <a:fillRect/>
            </a:stretch>
          </p:blipFill>
          <p:spPr>
            <a:xfrm>
              <a:off x="8432447" y="13366720"/>
              <a:ext cx="833250" cy="833250"/>
            </a:xfrm>
            <a:prstGeom prst="rect">
              <a:avLst/>
            </a:prstGeom>
            <a:noFill/>
            <a:ln>
              <a:noFill/>
            </a:ln>
            <a:scene3d>
              <a:camera prst="isometricOffAxis1Right"/>
              <a:lightRig rig="threePt" dir="t"/>
            </a:scene3d>
          </p:spPr>
        </p:pic>
        <p:pic>
          <p:nvPicPr>
            <p:cNvPr id="257" name="Shape 131"/>
            <p:cNvPicPr preferRelativeResize="0"/>
            <p:nvPr/>
          </p:nvPicPr>
          <p:blipFill>
            <a:blip r:embed="rId10">
              <a:alphaModFix/>
            </a:blip>
            <a:stretch>
              <a:fillRect/>
            </a:stretch>
          </p:blipFill>
          <p:spPr>
            <a:xfrm>
              <a:off x="3549780" y="13411418"/>
              <a:ext cx="640199" cy="640199"/>
            </a:xfrm>
            <a:prstGeom prst="rect">
              <a:avLst/>
            </a:prstGeom>
            <a:noFill/>
            <a:ln>
              <a:noFill/>
            </a:ln>
          </p:spPr>
        </p:pic>
        <p:sp>
          <p:nvSpPr>
            <p:cNvPr id="258" name="Shape 126"/>
            <p:cNvSpPr txBox="1"/>
            <p:nvPr/>
          </p:nvSpPr>
          <p:spPr>
            <a:xfrm>
              <a:off x="8471950" y="12882919"/>
              <a:ext cx="1669011" cy="4952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spcBef>
                  <a:spcPts val="0"/>
                </a:spcBef>
                <a:buNone/>
              </a:pPr>
              <a:r>
                <a:rPr lang="en" sz="1600" dirty="0">
                  <a:solidFill>
                    <a:schemeClr val="bg1"/>
                  </a:solidFill>
                  <a:latin typeface="Lucida Sans" panose="020B0602030504020204" pitchFamily="34" charset="0"/>
                  <a:ea typeface="+mn-ea"/>
                  <a:cs typeface="+mn-cs"/>
                </a:rPr>
                <a:t>Loudspeakers</a:t>
              </a:r>
            </a:p>
          </p:txBody>
        </p:sp>
        <p:sp>
          <p:nvSpPr>
            <p:cNvPr id="259" name="Shape 126"/>
            <p:cNvSpPr txBox="1"/>
            <p:nvPr/>
          </p:nvSpPr>
          <p:spPr>
            <a:xfrm>
              <a:off x="5651488" y="9924517"/>
              <a:ext cx="1395300" cy="4952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 sz="1600" dirty="0">
                  <a:solidFill>
                    <a:schemeClr val="bg1"/>
                  </a:solidFill>
                  <a:latin typeface="Lucida Sans" panose="020B0602030504020204" pitchFamily="34" charset="0"/>
                  <a:ea typeface="+mn-ea"/>
                  <a:cs typeface="+mn-cs"/>
                </a:rPr>
                <a:t>Microphone</a:t>
              </a:r>
            </a:p>
          </p:txBody>
        </p:sp>
        <p:pic>
          <p:nvPicPr>
            <p:cNvPr id="261" name="Shape 130"/>
            <p:cNvPicPr preferRelativeResize="0"/>
            <p:nvPr/>
          </p:nvPicPr>
          <p:blipFill>
            <a:blip r:embed="rId9">
              <a:alphaModFix/>
            </a:blip>
            <a:stretch>
              <a:fillRect/>
            </a:stretch>
          </p:blipFill>
          <p:spPr>
            <a:xfrm>
              <a:off x="9487312" y="13369606"/>
              <a:ext cx="833250" cy="833250"/>
            </a:xfrm>
            <a:prstGeom prst="rect">
              <a:avLst/>
            </a:prstGeom>
            <a:noFill/>
            <a:ln>
              <a:noFill/>
            </a:ln>
            <a:scene3d>
              <a:camera prst="isometricOffAxis2Left"/>
              <a:lightRig rig="threePt" dir="t"/>
            </a:scene3d>
          </p:spPr>
        </p:pic>
      </p:grpSp>
      <p:grpSp>
        <p:nvGrpSpPr>
          <p:cNvPr id="3146" name="Group 3145"/>
          <p:cNvGrpSpPr/>
          <p:nvPr/>
        </p:nvGrpSpPr>
        <p:grpSpPr>
          <a:xfrm>
            <a:off x="12034782" y="21258195"/>
            <a:ext cx="12501562" cy="4349750"/>
            <a:chOff x="12034782" y="21258195"/>
            <a:chExt cx="12501562" cy="4349750"/>
          </a:xfrm>
        </p:grpSpPr>
        <p:grpSp>
          <p:nvGrpSpPr>
            <p:cNvPr id="6" name="Group 5"/>
            <p:cNvGrpSpPr/>
            <p:nvPr/>
          </p:nvGrpSpPr>
          <p:grpSpPr>
            <a:xfrm>
              <a:off x="12034782" y="21258195"/>
              <a:ext cx="12501562" cy="4349750"/>
              <a:chOff x="12034837" y="21709065"/>
              <a:chExt cx="12501562" cy="4349750"/>
            </a:xfrm>
          </p:grpSpPr>
          <p:sp>
            <p:nvSpPr>
              <p:cNvPr id="185" name="Rectangle 184"/>
              <p:cNvSpPr/>
              <p:nvPr/>
            </p:nvSpPr>
            <p:spPr bwMode="auto">
              <a:xfrm>
                <a:off x="12034837" y="21709065"/>
                <a:ext cx="12501562" cy="4349750"/>
              </a:xfrm>
              <a:prstGeom prst="rect">
                <a:avLst/>
              </a:prstGeom>
              <a:solidFill>
                <a:schemeClr val="bg1"/>
              </a:solidFill>
              <a:ln w="57150">
                <a:solidFill>
                  <a:srgbClr val="6DB4F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US"/>
              </a:p>
            </p:txBody>
          </p:sp>
          <p:sp>
            <p:nvSpPr>
              <p:cNvPr id="186" name="TextBox 126"/>
              <p:cNvSpPr txBox="1">
                <a:spLocks noChangeArrowheads="1"/>
              </p:cNvSpPr>
              <p:nvPr/>
            </p:nvSpPr>
            <p:spPr bwMode="auto">
              <a:xfrm>
                <a:off x="12435208" y="21902483"/>
                <a:ext cx="8349060" cy="6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3600" dirty="0" smtClean="0">
                    <a:latin typeface="Lucida Sans" panose="020B0602030504020204" pitchFamily="34" charset="0"/>
                  </a:rPr>
                  <a:t>3 FILTERATION PHASE</a:t>
                </a:r>
                <a:endParaRPr lang="en-US" altLang="en-US" sz="3600" dirty="0">
                  <a:latin typeface="Lucida Sans" panose="020B0602030504020204" pitchFamily="34" charset="0"/>
                </a:endParaRPr>
              </a:p>
            </p:txBody>
          </p:sp>
          <p:pic>
            <p:nvPicPr>
              <p:cNvPr id="187" name="Picture 362" descr="http://img05.deviantart.net/3686/i/2010/225/2/2/loz1___title_screen_sheetmusic_by_quicksterthehedgehog.jpg"/>
              <p:cNvPicPr>
                <a:picLocks noChangeAspect="1" noChangeArrowheads="1"/>
              </p:cNvPicPr>
              <p:nvPr/>
            </p:nvPicPr>
            <p:blipFill>
              <a:blip r:embed="rId11" cstate="print">
                <a:extLst>
                  <a:ext uri="{28A0092B-C50C-407E-A947-70E740481C1C}">
                    <a14:useLocalDpi xmlns:a14="http://schemas.microsoft.com/office/drawing/2010/main" val="0"/>
                  </a:ext>
                </a:extLst>
              </a:blip>
              <a:srcRect l="13052" t="13091" r="11540" b="8362"/>
              <a:stretch>
                <a:fillRect/>
              </a:stretch>
            </p:blipFill>
            <p:spPr bwMode="auto">
              <a:xfrm>
                <a:off x="12601887" y="24314336"/>
                <a:ext cx="578437" cy="60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 name="Picture 364" descr="https://pixabay.com/static/uploads/photo/2012/04/14/14/45/music-34177_960_720.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16276" y="24185544"/>
                <a:ext cx="406684" cy="76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Freeform 189"/>
              <p:cNvSpPr/>
              <p:nvPr/>
            </p:nvSpPr>
            <p:spPr bwMode="auto">
              <a:xfrm flipV="1">
                <a:off x="15416212" y="24433217"/>
                <a:ext cx="1800225" cy="568325"/>
              </a:xfrm>
              <a:custGeom>
                <a:avLst/>
                <a:gdLst>
                  <a:gd name="connsiteX0" fmla="*/ 0 w 10763250"/>
                  <a:gd name="connsiteY0" fmla="*/ 704904 h 1183177"/>
                  <a:gd name="connsiteX1" fmla="*/ 514350 w 10763250"/>
                  <a:gd name="connsiteY1" fmla="*/ 304854 h 1183177"/>
                  <a:gd name="connsiteX2" fmla="*/ 876300 w 10763250"/>
                  <a:gd name="connsiteY2" fmla="*/ 1181154 h 1183177"/>
                  <a:gd name="connsiteX3" fmla="*/ 1257300 w 10763250"/>
                  <a:gd name="connsiteY3" fmla="*/ 552504 h 1183177"/>
                  <a:gd name="connsiteX4" fmla="*/ 2133600 w 10763250"/>
                  <a:gd name="connsiteY4" fmla="*/ 781104 h 1183177"/>
                  <a:gd name="connsiteX5" fmla="*/ 3009900 w 10763250"/>
                  <a:gd name="connsiteY5" fmla="*/ 590604 h 1183177"/>
                  <a:gd name="connsiteX6" fmla="*/ 4629150 w 10763250"/>
                  <a:gd name="connsiteY6" fmla="*/ 647754 h 1183177"/>
                  <a:gd name="connsiteX7" fmla="*/ 5143500 w 10763250"/>
                  <a:gd name="connsiteY7" fmla="*/ 54 h 1183177"/>
                  <a:gd name="connsiteX8" fmla="*/ 5829300 w 10763250"/>
                  <a:gd name="connsiteY8" fmla="*/ 609654 h 1183177"/>
                  <a:gd name="connsiteX9" fmla="*/ 6324600 w 10763250"/>
                  <a:gd name="connsiteY9" fmla="*/ 362004 h 1183177"/>
                  <a:gd name="connsiteX10" fmla="*/ 7467600 w 10763250"/>
                  <a:gd name="connsiteY10" fmla="*/ 495354 h 1183177"/>
                  <a:gd name="connsiteX11" fmla="*/ 7981950 w 10763250"/>
                  <a:gd name="connsiteY11" fmla="*/ 819204 h 1183177"/>
                  <a:gd name="connsiteX12" fmla="*/ 8305800 w 10763250"/>
                  <a:gd name="connsiteY12" fmla="*/ 209604 h 1183177"/>
                  <a:gd name="connsiteX13" fmla="*/ 9182100 w 10763250"/>
                  <a:gd name="connsiteY13" fmla="*/ 1124004 h 1183177"/>
                  <a:gd name="connsiteX14" fmla="*/ 9867900 w 10763250"/>
                  <a:gd name="connsiteY14" fmla="*/ 514404 h 1183177"/>
                  <a:gd name="connsiteX15" fmla="*/ 10763250 w 10763250"/>
                  <a:gd name="connsiteY15" fmla="*/ 533454 h 1183177"/>
                  <a:gd name="connsiteX0" fmla="*/ 0 w 10763250"/>
                  <a:gd name="connsiteY0" fmla="*/ 704904 h 1183263"/>
                  <a:gd name="connsiteX1" fmla="*/ 514350 w 10763250"/>
                  <a:gd name="connsiteY1" fmla="*/ 304854 h 1183263"/>
                  <a:gd name="connsiteX2" fmla="*/ 876300 w 10763250"/>
                  <a:gd name="connsiteY2" fmla="*/ 1181154 h 1183263"/>
                  <a:gd name="connsiteX3" fmla="*/ 1257300 w 10763250"/>
                  <a:gd name="connsiteY3" fmla="*/ 552504 h 1183263"/>
                  <a:gd name="connsiteX4" fmla="*/ 2193468 w 10763250"/>
                  <a:gd name="connsiteY4" fmla="*/ 623065 h 1183263"/>
                  <a:gd name="connsiteX5" fmla="*/ 3009900 w 10763250"/>
                  <a:gd name="connsiteY5" fmla="*/ 590604 h 1183263"/>
                  <a:gd name="connsiteX6" fmla="*/ 4629150 w 10763250"/>
                  <a:gd name="connsiteY6" fmla="*/ 647754 h 1183263"/>
                  <a:gd name="connsiteX7" fmla="*/ 5143500 w 10763250"/>
                  <a:gd name="connsiteY7" fmla="*/ 54 h 1183263"/>
                  <a:gd name="connsiteX8" fmla="*/ 5829300 w 10763250"/>
                  <a:gd name="connsiteY8" fmla="*/ 609654 h 1183263"/>
                  <a:gd name="connsiteX9" fmla="*/ 6324600 w 10763250"/>
                  <a:gd name="connsiteY9" fmla="*/ 362004 h 1183263"/>
                  <a:gd name="connsiteX10" fmla="*/ 7467600 w 10763250"/>
                  <a:gd name="connsiteY10" fmla="*/ 495354 h 1183263"/>
                  <a:gd name="connsiteX11" fmla="*/ 7981950 w 10763250"/>
                  <a:gd name="connsiteY11" fmla="*/ 819204 h 1183263"/>
                  <a:gd name="connsiteX12" fmla="*/ 8305800 w 10763250"/>
                  <a:gd name="connsiteY12" fmla="*/ 209604 h 1183263"/>
                  <a:gd name="connsiteX13" fmla="*/ 9182100 w 10763250"/>
                  <a:gd name="connsiteY13" fmla="*/ 1124004 h 1183263"/>
                  <a:gd name="connsiteX14" fmla="*/ 9867900 w 10763250"/>
                  <a:gd name="connsiteY14" fmla="*/ 514404 h 1183263"/>
                  <a:gd name="connsiteX15" fmla="*/ 10763250 w 10763250"/>
                  <a:gd name="connsiteY15" fmla="*/ 533454 h 1183263"/>
                  <a:gd name="connsiteX0" fmla="*/ 0 w 10763250"/>
                  <a:gd name="connsiteY0" fmla="*/ 704904 h 1185202"/>
                  <a:gd name="connsiteX1" fmla="*/ 514350 w 10763250"/>
                  <a:gd name="connsiteY1" fmla="*/ 304854 h 1185202"/>
                  <a:gd name="connsiteX2" fmla="*/ 876300 w 10763250"/>
                  <a:gd name="connsiteY2" fmla="*/ 1181154 h 1185202"/>
                  <a:gd name="connsiteX3" fmla="*/ 1227366 w 10763250"/>
                  <a:gd name="connsiteY3" fmla="*/ 631524 h 1185202"/>
                  <a:gd name="connsiteX4" fmla="*/ 2193468 w 10763250"/>
                  <a:gd name="connsiteY4" fmla="*/ 623065 h 1185202"/>
                  <a:gd name="connsiteX5" fmla="*/ 3009900 w 10763250"/>
                  <a:gd name="connsiteY5" fmla="*/ 590604 h 1185202"/>
                  <a:gd name="connsiteX6" fmla="*/ 4629150 w 10763250"/>
                  <a:gd name="connsiteY6" fmla="*/ 647754 h 1185202"/>
                  <a:gd name="connsiteX7" fmla="*/ 5143500 w 10763250"/>
                  <a:gd name="connsiteY7" fmla="*/ 54 h 1185202"/>
                  <a:gd name="connsiteX8" fmla="*/ 5829300 w 10763250"/>
                  <a:gd name="connsiteY8" fmla="*/ 609654 h 1185202"/>
                  <a:gd name="connsiteX9" fmla="*/ 6324600 w 10763250"/>
                  <a:gd name="connsiteY9" fmla="*/ 362004 h 1185202"/>
                  <a:gd name="connsiteX10" fmla="*/ 7467600 w 10763250"/>
                  <a:gd name="connsiteY10" fmla="*/ 495354 h 1185202"/>
                  <a:gd name="connsiteX11" fmla="*/ 7981950 w 10763250"/>
                  <a:gd name="connsiteY11" fmla="*/ 819204 h 1185202"/>
                  <a:gd name="connsiteX12" fmla="*/ 8305800 w 10763250"/>
                  <a:gd name="connsiteY12" fmla="*/ 209604 h 1185202"/>
                  <a:gd name="connsiteX13" fmla="*/ 9182100 w 10763250"/>
                  <a:gd name="connsiteY13" fmla="*/ 1124004 h 1185202"/>
                  <a:gd name="connsiteX14" fmla="*/ 9867900 w 10763250"/>
                  <a:gd name="connsiteY14" fmla="*/ 514404 h 1185202"/>
                  <a:gd name="connsiteX15" fmla="*/ 10763250 w 10763250"/>
                  <a:gd name="connsiteY15" fmla="*/ 533454 h 1185202"/>
                  <a:gd name="connsiteX0" fmla="*/ 0 w 10763250"/>
                  <a:gd name="connsiteY0" fmla="*/ 704883 h 1185181"/>
                  <a:gd name="connsiteX1" fmla="*/ 514350 w 10763250"/>
                  <a:gd name="connsiteY1" fmla="*/ 304833 h 1185181"/>
                  <a:gd name="connsiteX2" fmla="*/ 876300 w 10763250"/>
                  <a:gd name="connsiteY2" fmla="*/ 1181133 h 1185181"/>
                  <a:gd name="connsiteX3" fmla="*/ 1227366 w 10763250"/>
                  <a:gd name="connsiteY3" fmla="*/ 631503 h 1185181"/>
                  <a:gd name="connsiteX4" fmla="*/ 2193468 w 10763250"/>
                  <a:gd name="connsiteY4" fmla="*/ 623044 h 1185181"/>
                  <a:gd name="connsiteX5" fmla="*/ 3009900 w 10763250"/>
                  <a:gd name="connsiteY5" fmla="*/ 590583 h 1185181"/>
                  <a:gd name="connsiteX6" fmla="*/ 4689017 w 10763250"/>
                  <a:gd name="connsiteY6" fmla="*/ 581884 h 1185181"/>
                  <a:gd name="connsiteX7" fmla="*/ 5143500 w 10763250"/>
                  <a:gd name="connsiteY7" fmla="*/ 33 h 1185181"/>
                  <a:gd name="connsiteX8" fmla="*/ 5829300 w 10763250"/>
                  <a:gd name="connsiteY8" fmla="*/ 609633 h 1185181"/>
                  <a:gd name="connsiteX9" fmla="*/ 6324600 w 10763250"/>
                  <a:gd name="connsiteY9" fmla="*/ 361983 h 1185181"/>
                  <a:gd name="connsiteX10" fmla="*/ 7467600 w 10763250"/>
                  <a:gd name="connsiteY10" fmla="*/ 495333 h 1185181"/>
                  <a:gd name="connsiteX11" fmla="*/ 7981950 w 10763250"/>
                  <a:gd name="connsiteY11" fmla="*/ 819183 h 1185181"/>
                  <a:gd name="connsiteX12" fmla="*/ 8305800 w 10763250"/>
                  <a:gd name="connsiteY12" fmla="*/ 209583 h 1185181"/>
                  <a:gd name="connsiteX13" fmla="*/ 9182100 w 10763250"/>
                  <a:gd name="connsiteY13" fmla="*/ 1123983 h 1185181"/>
                  <a:gd name="connsiteX14" fmla="*/ 9867900 w 10763250"/>
                  <a:gd name="connsiteY14" fmla="*/ 514383 h 1185181"/>
                  <a:gd name="connsiteX15" fmla="*/ 10763250 w 10763250"/>
                  <a:gd name="connsiteY15" fmla="*/ 533433 h 1185181"/>
                  <a:gd name="connsiteX0" fmla="*/ 0 w 10763250"/>
                  <a:gd name="connsiteY0" fmla="*/ 704883 h 1185181"/>
                  <a:gd name="connsiteX1" fmla="*/ 514350 w 10763250"/>
                  <a:gd name="connsiteY1" fmla="*/ 304833 h 1185181"/>
                  <a:gd name="connsiteX2" fmla="*/ 876300 w 10763250"/>
                  <a:gd name="connsiteY2" fmla="*/ 1181133 h 1185181"/>
                  <a:gd name="connsiteX3" fmla="*/ 1227366 w 10763250"/>
                  <a:gd name="connsiteY3" fmla="*/ 631503 h 1185181"/>
                  <a:gd name="connsiteX4" fmla="*/ 2193468 w 10763250"/>
                  <a:gd name="connsiteY4" fmla="*/ 623044 h 1185181"/>
                  <a:gd name="connsiteX5" fmla="*/ 3009900 w 10763250"/>
                  <a:gd name="connsiteY5" fmla="*/ 590583 h 1185181"/>
                  <a:gd name="connsiteX6" fmla="*/ 4689017 w 10763250"/>
                  <a:gd name="connsiteY6" fmla="*/ 581884 h 1185181"/>
                  <a:gd name="connsiteX7" fmla="*/ 5143500 w 10763250"/>
                  <a:gd name="connsiteY7" fmla="*/ 33 h 1185181"/>
                  <a:gd name="connsiteX8" fmla="*/ 5829300 w 10763250"/>
                  <a:gd name="connsiteY8" fmla="*/ 609633 h 1185181"/>
                  <a:gd name="connsiteX9" fmla="*/ 6504204 w 10763250"/>
                  <a:gd name="connsiteY9" fmla="*/ 599041 h 1185181"/>
                  <a:gd name="connsiteX10" fmla="*/ 7467600 w 10763250"/>
                  <a:gd name="connsiteY10" fmla="*/ 495333 h 1185181"/>
                  <a:gd name="connsiteX11" fmla="*/ 7981950 w 10763250"/>
                  <a:gd name="connsiteY11" fmla="*/ 819183 h 1185181"/>
                  <a:gd name="connsiteX12" fmla="*/ 8305800 w 10763250"/>
                  <a:gd name="connsiteY12" fmla="*/ 209583 h 1185181"/>
                  <a:gd name="connsiteX13" fmla="*/ 9182100 w 10763250"/>
                  <a:gd name="connsiteY13" fmla="*/ 1123983 h 1185181"/>
                  <a:gd name="connsiteX14" fmla="*/ 9867900 w 10763250"/>
                  <a:gd name="connsiteY14" fmla="*/ 514383 h 1185181"/>
                  <a:gd name="connsiteX15" fmla="*/ 10763250 w 10763250"/>
                  <a:gd name="connsiteY15" fmla="*/ 533433 h 1185181"/>
                  <a:gd name="connsiteX0" fmla="*/ 0 w 10763250"/>
                  <a:gd name="connsiteY0" fmla="*/ 704883 h 1181216"/>
                  <a:gd name="connsiteX1" fmla="*/ 514349 w 10763250"/>
                  <a:gd name="connsiteY1" fmla="*/ 673591 h 1181216"/>
                  <a:gd name="connsiteX2" fmla="*/ 876300 w 10763250"/>
                  <a:gd name="connsiteY2" fmla="*/ 1181133 h 1181216"/>
                  <a:gd name="connsiteX3" fmla="*/ 1227366 w 10763250"/>
                  <a:gd name="connsiteY3" fmla="*/ 631503 h 1181216"/>
                  <a:gd name="connsiteX4" fmla="*/ 2193468 w 10763250"/>
                  <a:gd name="connsiteY4" fmla="*/ 623044 h 1181216"/>
                  <a:gd name="connsiteX5" fmla="*/ 3009900 w 10763250"/>
                  <a:gd name="connsiteY5" fmla="*/ 590583 h 1181216"/>
                  <a:gd name="connsiteX6" fmla="*/ 4689017 w 10763250"/>
                  <a:gd name="connsiteY6" fmla="*/ 581884 h 1181216"/>
                  <a:gd name="connsiteX7" fmla="*/ 5143500 w 10763250"/>
                  <a:gd name="connsiteY7" fmla="*/ 33 h 1181216"/>
                  <a:gd name="connsiteX8" fmla="*/ 5829300 w 10763250"/>
                  <a:gd name="connsiteY8" fmla="*/ 609633 h 1181216"/>
                  <a:gd name="connsiteX9" fmla="*/ 6504204 w 10763250"/>
                  <a:gd name="connsiteY9" fmla="*/ 599041 h 1181216"/>
                  <a:gd name="connsiteX10" fmla="*/ 7467600 w 10763250"/>
                  <a:gd name="connsiteY10" fmla="*/ 495333 h 1181216"/>
                  <a:gd name="connsiteX11" fmla="*/ 7981950 w 10763250"/>
                  <a:gd name="connsiteY11" fmla="*/ 819183 h 1181216"/>
                  <a:gd name="connsiteX12" fmla="*/ 8305800 w 10763250"/>
                  <a:gd name="connsiteY12" fmla="*/ 209583 h 1181216"/>
                  <a:gd name="connsiteX13" fmla="*/ 9182100 w 10763250"/>
                  <a:gd name="connsiteY13" fmla="*/ 1123983 h 1181216"/>
                  <a:gd name="connsiteX14" fmla="*/ 9867900 w 10763250"/>
                  <a:gd name="connsiteY14" fmla="*/ 514383 h 1181216"/>
                  <a:gd name="connsiteX15" fmla="*/ 10763250 w 10763250"/>
                  <a:gd name="connsiteY15" fmla="*/ 533433 h 1181216"/>
                  <a:gd name="connsiteX0" fmla="*/ 0 w 10763250"/>
                  <a:gd name="connsiteY0" fmla="*/ 704883 h 1181216"/>
                  <a:gd name="connsiteX1" fmla="*/ 514349 w 10763250"/>
                  <a:gd name="connsiteY1" fmla="*/ 673591 h 1181216"/>
                  <a:gd name="connsiteX2" fmla="*/ 876300 w 10763250"/>
                  <a:gd name="connsiteY2" fmla="*/ 1181133 h 1181216"/>
                  <a:gd name="connsiteX3" fmla="*/ 1227366 w 10763250"/>
                  <a:gd name="connsiteY3" fmla="*/ 631503 h 1181216"/>
                  <a:gd name="connsiteX4" fmla="*/ 2193468 w 10763250"/>
                  <a:gd name="connsiteY4" fmla="*/ 623044 h 1181216"/>
                  <a:gd name="connsiteX5" fmla="*/ 3009900 w 10763250"/>
                  <a:gd name="connsiteY5" fmla="*/ 590583 h 1181216"/>
                  <a:gd name="connsiteX6" fmla="*/ 4689017 w 10763250"/>
                  <a:gd name="connsiteY6" fmla="*/ 581884 h 1181216"/>
                  <a:gd name="connsiteX7" fmla="*/ 5143500 w 10763250"/>
                  <a:gd name="connsiteY7" fmla="*/ 33 h 1181216"/>
                  <a:gd name="connsiteX8" fmla="*/ 5829300 w 10763250"/>
                  <a:gd name="connsiteY8" fmla="*/ 609633 h 1181216"/>
                  <a:gd name="connsiteX9" fmla="*/ 6504204 w 10763250"/>
                  <a:gd name="connsiteY9" fmla="*/ 599041 h 1181216"/>
                  <a:gd name="connsiteX10" fmla="*/ 7467600 w 10763250"/>
                  <a:gd name="connsiteY10" fmla="*/ 613862 h 1181216"/>
                  <a:gd name="connsiteX11" fmla="*/ 7981950 w 10763250"/>
                  <a:gd name="connsiteY11" fmla="*/ 819183 h 1181216"/>
                  <a:gd name="connsiteX12" fmla="*/ 8305800 w 10763250"/>
                  <a:gd name="connsiteY12" fmla="*/ 209583 h 1181216"/>
                  <a:gd name="connsiteX13" fmla="*/ 9182100 w 10763250"/>
                  <a:gd name="connsiteY13" fmla="*/ 1123983 h 1181216"/>
                  <a:gd name="connsiteX14" fmla="*/ 9867900 w 10763250"/>
                  <a:gd name="connsiteY14" fmla="*/ 514383 h 1181216"/>
                  <a:gd name="connsiteX15" fmla="*/ 10763250 w 10763250"/>
                  <a:gd name="connsiteY15" fmla="*/ 533433 h 1181216"/>
                  <a:gd name="connsiteX0" fmla="*/ 0 w 10763250"/>
                  <a:gd name="connsiteY0" fmla="*/ 704883 h 1181216"/>
                  <a:gd name="connsiteX1" fmla="*/ 514349 w 10763250"/>
                  <a:gd name="connsiteY1" fmla="*/ 673591 h 1181216"/>
                  <a:gd name="connsiteX2" fmla="*/ 876300 w 10763250"/>
                  <a:gd name="connsiteY2" fmla="*/ 1181133 h 1181216"/>
                  <a:gd name="connsiteX3" fmla="*/ 1227366 w 10763250"/>
                  <a:gd name="connsiteY3" fmla="*/ 631503 h 1181216"/>
                  <a:gd name="connsiteX4" fmla="*/ 2193468 w 10763250"/>
                  <a:gd name="connsiteY4" fmla="*/ 623044 h 1181216"/>
                  <a:gd name="connsiteX5" fmla="*/ 3009900 w 10763250"/>
                  <a:gd name="connsiteY5" fmla="*/ 590583 h 1181216"/>
                  <a:gd name="connsiteX6" fmla="*/ 4689017 w 10763250"/>
                  <a:gd name="connsiteY6" fmla="*/ 581884 h 1181216"/>
                  <a:gd name="connsiteX7" fmla="*/ 5143500 w 10763250"/>
                  <a:gd name="connsiteY7" fmla="*/ 33 h 1181216"/>
                  <a:gd name="connsiteX8" fmla="*/ 5829300 w 10763250"/>
                  <a:gd name="connsiteY8" fmla="*/ 609633 h 1181216"/>
                  <a:gd name="connsiteX9" fmla="*/ 6504204 w 10763250"/>
                  <a:gd name="connsiteY9" fmla="*/ 599041 h 1181216"/>
                  <a:gd name="connsiteX10" fmla="*/ 7467600 w 10763250"/>
                  <a:gd name="connsiteY10" fmla="*/ 613862 h 1181216"/>
                  <a:gd name="connsiteX11" fmla="*/ 7981951 w 10763250"/>
                  <a:gd name="connsiteY11" fmla="*/ 621634 h 1181216"/>
                  <a:gd name="connsiteX12" fmla="*/ 8305800 w 10763250"/>
                  <a:gd name="connsiteY12" fmla="*/ 209583 h 1181216"/>
                  <a:gd name="connsiteX13" fmla="*/ 9182100 w 10763250"/>
                  <a:gd name="connsiteY13" fmla="*/ 1123983 h 1181216"/>
                  <a:gd name="connsiteX14" fmla="*/ 9867900 w 10763250"/>
                  <a:gd name="connsiteY14" fmla="*/ 514383 h 1181216"/>
                  <a:gd name="connsiteX15" fmla="*/ 10763250 w 10763250"/>
                  <a:gd name="connsiteY15" fmla="*/ 533433 h 1181216"/>
                  <a:gd name="connsiteX0" fmla="*/ 0 w 10763250"/>
                  <a:gd name="connsiteY0" fmla="*/ 704883 h 1181216"/>
                  <a:gd name="connsiteX1" fmla="*/ 514349 w 10763250"/>
                  <a:gd name="connsiteY1" fmla="*/ 673591 h 1181216"/>
                  <a:gd name="connsiteX2" fmla="*/ 876300 w 10763250"/>
                  <a:gd name="connsiteY2" fmla="*/ 1181133 h 1181216"/>
                  <a:gd name="connsiteX3" fmla="*/ 1227366 w 10763250"/>
                  <a:gd name="connsiteY3" fmla="*/ 631503 h 1181216"/>
                  <a:gd name="connsiteX4" fmla="*/ 2193468 w 10763250"/>
                  <a:gd name="connsiteY4" fmla="*/ 623044 h 1181216"/>
                  <a:gd name="connsiteX5" fmla="*/ 3009900 w 10763250"/>
                  <a:gd name="connsiteY5" fmla="*/ 590583 h 1181216"/>
                  <a:gd name="connsiteX6" fmla="*/ 4689017 w 10763250"/>
                  <a:gd name="connsiteY6" fmla="*/ 581884 h 1181216"/>
                  <a:gd name="connsiteX7" fmla="*/ 5143500 w 10763250"/>
                  <a:gd name="connsiteY7" fmla="*/ 33 h 1181216"/>
                  <a:gd name="connsiteX8" fmla="*/ 5829300 w 10763250"/>
                  <a:gd name="connsiteY8" fmla="*/ 609633 h 1181216"/>
                  <a:gd name="connsiteX9" fmla="*/ 6504204 w 10763250"/>
                  <a:gd name="connsiteY9" fmla="*/ 599041 h 1181216"/>
                  <a:gd name="connsiteX10" fmla="*/ 7467600 w 10763250"/>
                  <a:gd name="connsiteY10" fmla="*/ 613862 h 1181216"/>
                  <a:gd name="connsiteX11" fmla="*/ 7981951 w 10763250"/>
                  <a:gd name="connsiteY11" fmla="*/ 621634 h 1181216"/>
                  <a:gd name="connsiteX12" fmla="*/ 8305800 w 10763250"/>
                  <a:gd name="connsiteY12" fmla="*/ 209583 h 1181216"/>
                  <a:gd name="connsiteX13" fmla="*/ 9182100 w 10763250"/>
                  <a:gd name="connsiteY13" fmla="*/ 1123983 h 1181216"/>
                  <a:gd name="connsiteX14" fmla="*/ 9927767 w 10763250"/>
                  <a:gd name="connsiteY14" fmla="*/ 593403 h 1181216"/>
                  <a:gd name="connsiteX15" fmla="*/ 10763250 w 10763250"/>
                  <a:gd name="connsiteY15" fmla="*/ 533433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2193468 w 10733315"/>
                  <a:gd name="connsiteY4" fmla="*/ 623044 h 1181216"/>
                  <a:gd name="connsiteX5" fmla="*/ 3009900 w 10733315"/>
                  <a:gd name="connsiteY5" fmla="*/ 590583 h 1181216"/>
                  <a:gd name="connsiteX6" fmla="*/ 4689017 w 10733315"/>
                  <a:gd name="connsiteY6" fmla="*/ 581884 h 1181216"/>
                  <a:gd name="connsiteX7" fmla="*/ 5143500 w 10733315"/>
                  <a:gd name="connsiteY7" fmla="*/ 33 h 1181216"/>
                  <a:gd name="connsiteX8" fmla="*/ 5829300 w 10733315"/>
                  <a:gd name="connsiteY8" fmla="*/ 609633 h 1181216"/>
                  <a:gd name="connsiteX9" fmla="*/ 6504204 w 10733315"/>
                  <a:gd name="connsiteY9" fmla="*/ 599041 h 1181216"/>
                  <a:gd name="connsiteX10" fmla="*/ 7467600 w 10733315"/>
                  <a:gd name="connsiteY10" fmla="*/ 613862 h 1181216"/>
                  <a:gd name="connsiteX11" fmla="*/ 7981951 w 10733315"/>
                  <a:gd name="connsiteY11" fmla="*/ 621634 h 1181216"/>
                  <a:gd name="connsiteX12" fmla="*/ 8305800 w 10733315"/>
                  <a:gd name="connsiteY12" fmla="*/ 209583 h 1181216"/>
                  <a:gd name="connsiteX13" fmla="*/ 9182100 w 10733315"/>
                  <a:gd name="connsiteY13" fmla="*/ 1123983 h 1181216"/>
                  <a:gd name="connsiteX14" fmla="*/ 9927767 w 10733315"/>
                  <a:gd name="connsiteY14" fmla="*/ 593403 h 1181216"/>
                  <a:gd name="connsiteX15" fmla="*/ 10733315 w 10733315"/>
                  <a:gd name="connsiteY15"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2193468 w 10733315"/>
                  <a:gd name="connsiteY4" fmla="*/ 623044 h 1181216"/>
                  <a:gd name="connsiteX5" fmla="*/ 3009900 w 10733315"/>
                  <a:gd name="connsiteY5" fmla="*/ 590583 h 1181216"/>
                  <a:gd name="connsiteX6" fmla="*/ 4689017 w 10733315"/>
                  <a:gd name="connsiteY6" fmla="*/ 581884 h 1181216"/>
                  <a:gd name="connsiteX7" fmla="*/ 5143500 w 10733315"/>
                  <a:gd name="connsiteY7" fmla="*/ 33 h 1181216"/>
                  <a:gd name="connsiteX8" fmla="*/ 5829300 w 10733315"/>
                  <a:gd name="connsiteY8" fmla="*/ 609633 h 1181216"/>
                  <a:gd name="connsiteX9" fmla="*/ 6504204 w 10733315"/>
                  <a:gd name="connsiteY9" fmla="*/ 599041 h 1181216"/>
                  <a:gd name="connsiteX10" fmla="*/ 7467600 w 10733315"/>
                  <a:gd name="connsiteY10" fmla="*/ 613862 h 1181216"/>
                  <a:gd name="connsiteX11" fmla="*/ 7981951 w 10733315"/>
                  <a:gd name="connsiteY11" fmla="*/ 621634 h 1181216"/>
                  <a:gd name="connsiteX12" fmla="*/ 8305800 w 10733315"/>
                  <a:gd name="connsiteY12" fmla="*/ 209583 h 1181216"/>
                  <a:gd name="connsiteX13" fmla="*/ 9182100 w 10733315"/>
                  <a:gd name="connsiteY13" fmla="*/ 1123983 h 1181216"/>
                  <a:gd name="connsiteX14" fmla="*/ 9927767 w 10733315"/>
                  <a:gd name="connsiteY14" fmla="*/ 632913 h 1181216"/>
                  <a:gd name="connsiteX15" fmla="*/ 10733315 w 10733315"/>
                  <a:gd name="connsiteY15"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2193468 w 10733315"/>
                  <a:gd name="connsiteY4" fmla="*/ 623044 h 1181216"/>
                  <a:gd name="connsiteX5" fmla="*/ 3009901 w 10733315"/>
                  <a:gd name="connsiteY5" fmla="*/ 668368 h 1181216"/>
                  <a:gd name="connsiteX6" fmla="*/ 4689017 w 10733315"/>
                  <a:gd name="connsiteY6" fmla="*/ 581884 h 1181216"/>
                  <a:gd name="connsiteX7" fmla="*/ 5143500 w 10733315"/>
                  <a:gd name="connsiteY7" fmla="*/ 33 h 1181216"/>
                  <a:gd name="connsiteX8" fmla="*/ 5829300 w 10733315"/>
                  <a:gd name="connsiteY8" fmla="*/ 609633 h 1181216"/>
                  <a:gd name="connsiteX9" fmla="*/ 6504204 w 10733315"/>
                  <a:gd name="connsiteY9" fmla="*/ 599041 h 1181216"/>
                  <a:gd name="connsiteX10" fmla="*/ 7467600 w 10733315"/>
                  <a:gd name="connsiteY10" fmla="*/ 613862 h 1181216"/>
                  <a:gd name="connsiteX11" fmla="*/ 7981951 w 10733315"/>
                  <a:gd name="connsiteY11" fmla="*/ 621634 h 1181216"/>
                  <a:gd name="connsiteX12" fmla="*/ 8305800 w 10733315"/>
                  <a:gd name="connsiteY12" fmla="*/ 209583 h 1181216"/>
                  <a:gd name="connsiteX13" fmla="*/ 9182100 w 10733315"/>
                  <a:gd name="connsiteY13" fmla="*/ 1123983 h 1181216"/>
                  <a:gd name="connsiteX14" fmla="*/ 9927767 w 10733315"/>
                  <a:gd name="connsiteY14" fmla="*/ 632913 h 1181216"/>
                  <a:gd name="connsiteX15" fmla="*/ 10733315 w 10733315"/>
                  <a:gd name="connsiteY15"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2134535 w 10733315"/>
                  <a:gd name="connsiteY4" fmla="*/ 666258 h 1181216"/>
                  <a:gd name="connsiteX5" fmla="*/ 3009901 w 10733315"/>
                  <a:gd name="connsiteY5" fmla="*/ 668368 h 1181216"/>
                  <a:gd name="connsiteX6" fmla="*/ 4689017 w 10733315"/>
                  <a:gd name="connsiteY6" fmla="*/ 581884 h 1181216"/>
                  <a:gd name="connsiteX7" fmla="*/ 5143500 w 10733315"/>
                  <a:gd name="connsiteY7" fmla="*/ 33 h 1181216"/>
                  <a:gd name="connsiteX8" fmla="*/ 5829300 w 10733315"/>
                  <a:gd name="connsiteY8" fmla="*/ 609633 h 1181216"/>
                  <a:gd name="connsiteX9" fmla="*/ 6504204 w 10733315"/>
                  <a:gd name="connsiteY9" fmla="*/ 599041 h 1181216"/>
                  <a:gd name="connsiteX10" fmla="*/ 7467600 w 10733315"/>
                  <a:gd name="connsiteY10" fmla="*/ 613862 h 1181216"/>
                  <a:gd name="connsiteX11" fmla="*/ 7981951 w 10733315"/>
                  <a:gd name="connsiteY11" fmla="*/ 621634 h 1181216"/>
                  <a:gd name="connsiteX12" fmla="*/ 8305800 w 10733315"/>
                  <a:gd name="connsiteY12" fmla="*/ 209583 h 1181216"/>
                  <a:gd name="connsiteX13" fmla="*/ 9182100 w 10733315"/>
                  <a:gd name="connsiteY13" fmla="*/ 1123983 h 1181216"/>
                  <a:gd name="connsiteX14" fmla="*/ 9927767 w 10733315"/>
                  <a:gd name="connsiteY14" fmla="*/ 632913 h 1181216"/>
                  <a:gd name="connsiteX15" fmla="*/ 10733315 w 10733315"/>
                  <a:gd name="connsiteY15"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1321887 w 10733315"/>
                  <a:gd name="connsiteY4" fmla="*/ 681766 h 1181216"/>
                  <a:gd name="connsiteX5" fmla="*/ 2134535 w 10733315"/>
                  <a:gd name="connsiteY5" fmla="*/ 666258 h 1181216"/>
                  <a:gd name="connsiteX6" fmla="*/ 3009901 w 10733315"/>
                  <a:gd name="connsiteY6" fmla="*/ 668368 h 1181216"/>
                  <a:gd name="connsiteX7" fmla="*/ 4689017 w 10733315"/>
                  <a:gd name="connsiteY7" fmla="*/ 581884 h 1181216"/>
                  <a:gd name="connsiteX8" fmla="*/ 5143500 w 10733315"/>
                  <a:gd name="connsiteY8" fmla="*/ 33 h 1181216"/>
                  <a:gd name="connsiteX9" fmla="*/ 5829300 w 10733315"/>
                  <a:gd name="connsiteY9" fmla="*/ 609633 h 1181216"/>
                  <a:gd name="connsiteX10" fmla="*/ 6504204 w 10733315"/>
                  <a:gd name="connsiteY10" fmla="*/ 599041 h 1181216"/>
                  <a:gd name="connsiteX11" fmla="*/ 7467600 w 10733315"/>
                  <a:gd name="connsiteY11" fmla="*/ 613862 h 1181216"/>
                  <a:gd name="connsiteX12" fmla="*/ 7981951 w 10733315"/>
                  <a:gd name="connsiteY12" fmla="*/ 621634 h 1181216"/>
                  <a:gd name="connsiteX13" fmla="*/ 8305800 w 10733315"/>
                  <a:gd name="connsiteY13" fmla="*/ 209583 h 1181216"/>
                  <a:gd name="connsiteX14" fmla="*/ 9182100 w 10733315"/>
                  <a:gd name="connsiteY14" fmla="*/ 1123983 h 1181216"/>
                  <a:gd name="connsiteX15" fmla="*/ 9927767 w 10733315"/>
                  <a:gd name="connsiteY15" fmla="*/ 632913 h 1181216"/>
                  <a:gd name="connsiteX16" fmla="*/ 10733315 w 10733315"/>
                  <a:gd name="connsiteY16"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1321887 w 10733315"/>
                  <a:gd name="connsiteY4" fmla="*/ 681766 h 1181216"/>
                  <a:gd name="connsiteX5" fmla="*/ 2114891 w 10733315"/>
                  <a:gd name="connsiteY5" fmla="*/ 674901 h 1181216"/>
                  <a:gd name="connsiteX6" fmla="*/ 3009901 w 10733315"/>
                  <a:gd name="connsiteY6" fmla="*/ 668368 h 1181216"/>
                  <a:gd name="connsiteX7" fmla="*/ 4689017 w 10733315"/>
                  <a:gd name="connsiteY7" fmla="*/ 581884 h 1181216"/>
                  <a:gd name="connsiteX8" fmla="*/ 5143500 w 10733315"/>
                  <a:gd name="connsiteY8" fmla="*/ 33 h 1181216"/>
                  <a:gd name="connsiteX9" fmla="*/ 5829300 w 10733315"/>
                  <a:gd name="connsiteY9" fmla="*/ 609633 h 1181216"/>
                  <a:gd name="connsiteX10" fmla="*/ 6504204 w 10733315"/>
                  <a:gd name="connsiteY10" fmla="*/ 599041 h 1181216"/>
                  <a:gd name="connsiteX11" fmla="*/ 7467600 w 10733315"/>
                  <a:gd name="connsiteY11" fmla="*/ 613862 h 1181216"/>
                  <a:gd name="connsiteX12" fmla="*/ 7981951 w 10733315"/>
                  <a:gd name="connsiteY12" fmla="*/ 621634 h 1181216"/>
                  <a:gd name="connsiteX13" fmla="*/ 8305800 w 10733315"/>
                  <a:gd name="connsiteY13" fmla="*/ 209583 h 1181216"/>
                  <a:gd name="connsiteX14" fmla="*/ 9182100 w 10733315"/>
                  <a:gd name="connsiteY14" fmla="*/ 1123983 h 1181216"/>
                  <a:gd name="connsiteX15" fmla="*/ 9927767 w 10733315"/>
                  <a:gd name="connsiteY15" fmla="*/ 632913 h 1181216"/>
                  <a:gd name="connsiteX16" fmla="*/ 10733315 w 10733315"/>
                  <a:gd name="connsiteY16"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1321887 w 10733315"/>
                  <a:gd name="connsiteY4" fmla="*/ 681766 h 1181216"/>
                  <a:gd name="connsiteX5" fmla="*/ 2114891 w 10733315"/>
                  <a:gd name="connsiteY5" fmla="*/ 674901 h 1181216"/>
                  <a:gd name="connsiteX6" fmla="*/ 3009901 w 10733315"/>
                  <a:gd name="connsiteY6" fmla="*/ 668368 h 1181216"/>
                  <a:gd name="connsiteX7" fmla="*/ 4689017 w 10733315"/>
                  <a:gd name="connsiteY7" fmla="*/ 581884 h 1181216"/>
                  <a:gd name="connsiteX8" fmla="*/ 5143500 w 10733315"/>
                  <a:gd name="connsiteY8" fmla="*/ 33 h 1181216"/>
                  <a:gd name="connsiteX9" fmla="*/ 5829300 w 10733315"/>
                  <a:gd name="connsiteY9" fmla="*/ 609633 h 1181216"/>
                  <a:gd name="connsiteX10" fmla="*/ 6523849 w 10733315"/>
                  <a:gd name="connsiteY10" fmla="*/ 624969 h 1181216"/>
                  <a:gd name="connsiteX11" fmla="*/ 7467600 w 10733315"/>
                  <a:gd name="connsiteY11" fmla="*/ 613862 h 1181216"/>
                  <a:gd name="connsiteX12" fmla="*/ 7981951 w 10733315"/>
                  <a:gd name="connsiteY12" fmla="*/ 621634 h 1181216"/>
                  <a:gd name="connsiteX13" fmla="*/ 8305800 w 10733315"/>
                  <a:gd name="connsiteY13" fmla="*/ 209583 h 1181216"/>
                  <a:gd name="connsiteX14" fmla="*/ 9182100 w 10733315"/>
                  <a:gd name="connsiteY14" fmla="*/ 1123983 h 1181216"/>
                  <a:gd name="connsiteX15" fmla="*/ 9927767 w 10733315"/>
                  <a:gd name="connsiteY15" fmla="*/ 632913 h 1181216"/>
                  <a:gd name="connsiteX16" fmla="*/ 10733315 w 10733315"/>
                  <a:gd name="connsiteY16"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1321887 w 10733315"/>
                  <a:gd name="connsiteY4" fmla="*/ 681766 h 1181216"/>
                  <a:gd name="connsiteX5" fmla="*/ 2114891 w 10733315"/>
                  <a:gd name="connsiteY5" fmla="*/ 674901 h 1181216"/>
                  <a:gd name="connsiteX6" fmla="*/ 3009901 w 10733315"/>
                  <a:gd name="connsiteY6" fmla="*/ 668368 h 1181216"/>
                  <a:gd name="connsiteX7" fmla="*/ 4689017 w 10733315"/>
                  <a:gd name="connsiteY7" fmla="*/ 581884 h 1181216"/>
                  <a:gd name="connsiteX8" fmla="*/ 5143500 w 10733315"/>
                  <a:gd name="connsiteY8" fmla="*/ 33 h 1181216"/>
                  <a:gd name="connsiteX9" fmla="*/ 5829300 w 10733315"/>
                  <a:gd name="connsiteY9" fmla="*/ 609633 h 1181216"/>
                  <a:gd name="connsiteX10" fmla="*/ 6523849 w 10733315"/>
                  <a:gd name="connsiteY10" fmla="*/ 624969 h 1181216"/>
                  <a:gd name="connsiteX11" fmla="*/ 7467600 w 10733315"/>
                  <a:gd name="connsiteY11" fmla="*/ 613862 h 1181216"/>
                  <a:gd name="connsiteX12" fmla="*/ 7981951 w 10733315"/>
                  <a:gd name="connsiteY12" fmla="*/ 621634 h 1181216"/>
                  <a:gd name="connsiteX13" fmla="*/ 8305800 w 10733315"/>
                  <a:gd name="connsiteY13" fmla="*/ 209583 h 1181216"/>
                  <a:gd name="connsiteX14" fmla="*/ 9182100 w 10733315"/>
                  <a:gd name="connsiteY14" fmla="*/ 1123983 h 1181216"/>
                  <a:gd name="connsiteX15" fmla="*/ 9927767 w 10733315"/>
                  <a:gd name="connsiteY15" fmla="*/ 632913 h 1181216"/>
                  <a:gd name="connsiteX16" fmla="*/ 10733315 w 10733315"/>
                  <a:gd name="connsiteY16" fmla="*/ 625622 h 1181216"/>
                  <a:gd name="connsiteX0" fmla="*/ 0 w 10733315"/>
                  <a:gd name="connsiteY0" fmla="*/ 704883 h 1181216"/>
                  <a:gd name="connsiteX1" fmla="*/ 514349 w 10733315"/>
                  <a:gd name="connsiteY1" fmla="*/ 673591 h 1181216"/>
                  <a:gd name="connsiteX2" fmla="*/ 876300 w 10733315"/>
                  <a:gd name="connsiteY2" fmla="*/ 1181133 h 1181216"/>
                  <a:gd name="connsiteX3" fmla="*/ 1227366 w 10733315"/>
                  <a:gd name="connsiteY3" fmla="*/ 631503 h 1181216"/>
                  <a:gd name="connsiteX4" fmla="*/ 1321887 w 10733315"/>
                  <a:gd name="connsiteY4" fmla="*/ 681766 h 1181216"/>
                  <a:gd name="connsiteX5" fmla="*/ 2114891 w 10733315"/>
                  <a:gd name="connsiteY5" fmla="*/ 674901 h 1181216"/>
                  <a:gd name="connsiteX6" fmla="*/ 3009901 w 10733315"/>
                  <a:gd name="connsiteY6" fmla="*/ 668368 h 1181216"/>
                  <a:gd name="connsiteX7" fmla="*/ 4689017 w 10733315"/>
                  <a:gd name="connsiteY7" fmla="*/ 581884 h 1181216"/>
                  <a:gd name="connsiteX8" fmla="*/ 5143500 w 10733315"/>
                  <a:gd name="connsiteY8" fmla="*/ 33 h 1181216"/>
                  <a:gd name="connsiteX9" fmla="*/ 5829300 w 10733315"/>
                  <a:gd name="connsiteY9" fmla="*/ 609633 h 1181216"/>
                  <a:gd name="connsiteX10" fmla="*/ 6523849 w 10733315"/>
                  <a:gd name="connsiteY10" fmla="*/ 624969 h 1181216"/>
                  <a:gd name="connsiteX11" fmla="*/ 7428312 w 10733315"/>
                  <a:gd name="connsiteY11" fmla="*/ 631147 h 1181216"/>
                  <a:gd name="connsiteX12" fmla="*/ 7981951 w 10733315"/>
                  <a:gd name="connsiteY12" fmla="*/ 621634 h 1181216"/>
                  <a:gd name="connsiteX13" fmla="*/ 8305800 w 10733315"/>
                  <a:gd name="connsiteY13" fmla="*/ 209583 h 1181216"/>
                  <a:gd name="connsiteX14" fmla="*/ 9182100 w 10733315"/>
                  <a:gd name="connsiteY14" fmla="*/ 1123983 h 1181216"/>
                  <a:gd name="connsiteX15" fmla="*/ 9927767 w 10733315"/>
                  <a:gd name="connsiteY15" fmla="*/ 632913 h 1181216"/>
                  <a:gd name="connsiteX16" fmla="*/ 10733315 w 10733315"/>
                  <a:gd name="connsiteY16" fmla="*/ 625622 h 1181216"/>
                  <a:gd name="connsiteX0" fmla="*/ 0 w 10831535"/>
                  <a:gd name="connsiteY0" fmla="*/ 704883 h 1181216"/>
                  <a:gd name="connsiteX1" fmla="*/ 514349 w 10831535"/>
                  <a:gd name="connsiteY1" fmla="*/ 673591 h 1181216"/>
                  <a:gd name="connsiteX2" fmla="*/ 876300 w 10831535"/>
                  <a:gd name="connsiteY2" fmla="*/ 1181133 h 1181216"/>
                  <a:gd name="connsiteX3" fmla="*/ 1227366 w 10831535"/>
                  <a:gd name="connsiteY3" fmla="*/ 631503 h 1181216"/>
                  <a:gd name="connsiteX4" fmla="*/ 1321887 w 10831535"/>
                  <a:gd name="connsiteY4" fmla="*/ 681766 h 1181216"/>
                  <a:gd name="connsiteX5" fmla="*/ 2114891 w 10831535"/>
                  <a:gd name="connsiteY5" fmla="*/ 674901 h 1181216"/>
                  <a:gd name="connsiteX6" fmla="*/ 3009901 w 10831535"/>
                  <a:gd name="connsiteY6" fmla="*/ 668368 h 1181216"/>
                  <a:gd name="connsiteX7" fmla="*/ 4689017 w 10831535"/>
                  <a:gd name="connsiteY7" fmla="*/ 581884 h 1181216"/>
                  <a:gd name="connsiteX8" fmla="*/ 5143500 w 10831535"/>
                  <a:gd name="connsiteY8" fmla="*/ 33 h 1181216"/>
                  <a:gd name="connsiteX9" fmla="*/ 5829300 w 10831535"/>
                  <a:gd name="connsiteY9" fmla="*/ 609633 h 1181216"/>
                  <a:gd name="connsiteX10" fmla="*/ 6523849 w 10831535"/>
                  <a:gd name="connsiteY10" fmla="*/ 624969 h 1181216"/>
                  <a:gd name="connsiteX11" fmla="*/ 7428312 w 10831535"/>
                  <a:gd name="connsiteY11" fmla="*/ 631147 h 1181216"/>
                  <a:gd name="connsiteX12" fmla="*/ 7981951 w 10831535"/>
                  <a:gd name="connsiteY12" fmla="*/ 621634 h 1181216"/>
                  <a:gd name="connsiteX13" fmla="*/ 8305800 w 10831535"/>
                  <a:gd name="connsiteY13" fmla="*/ 209583 h 1181216"/>
                  <a:gd name="connsiteX14" fmla="*/ 9182100 w 10831535"/>
                  <a:gd name="connsiteY14" fmla="*/ 1123983 h 1181216"/>
                  <a:gd name="connsiteX15" fmla="*/ 9927767 w 10831535"/>
                  <a:gd name="connsiteY15" fmla="*/ 632913 h 1181216"/>
                  <a:gd name="connsiteX16" fmla="*/ 10831535 w 10831535"/>
                  <a:gd name="connsiteY16" fmla="*/ 660193 h 1181216"/>
                  <a:gd name="connsiteX0" fmla="*/ 0 w 10811891"/>
                  <a:gd name="connsiteY0" fmla="*/ 704883 h 1181216"/>
                  <a:gd name="connsiteX1" fmla="*/ 514349 w 10811891"/>
                  <a:gd name="connsiteY1" fmla="*/ 673591 h 1181216"/>
                  <a:gd name="connsiteX2" fmla="*/ 876300 w 10811891"/>
                  <a:gd name="connsiteY2" fmla="*/ 1181133 h 1181216"/>
                  <a:gd name="connsiteX3" fmla="*/ 1227366 w 10811891"/>
                  <a:gd name="connsiteY3" fmla="*/ 631503 h 1181216"/>
                  <a:gd name="connsiteX4" fmla="*/ 1321887 w 10811891"/>
                  <a:gd name="connsiteY4" fmla="*/ 681766 h 1181216"/>
                  <a:gd name="connsiteX5" fmla="*/ 2114891 w 10811891"/>
                  <a:gd name="connsiteY5" fmla="*/ 674901 h 1181216"/>
                  <a:gd name="connsiteX6" fmla="*/ 3009901 w 10811891"/>
                  <a:gd name="connsiteY6" fmla="*/ 668368 h 1181216"/>
                  <a:gd name="connsiteX7" fmla="*/ 4689017 w 10811891"/>
                  <a:gd name="connsiteY7" fmla="*/ 581884 h 1181216"/>
                  <a:gd name="connsiteX8" fmla="*/ 5143500 w 10811891"/>
                  <a:gd name="connsiteY8" fmla="*/ 33 h 1181216"/>
                  <a:gd name="connsiteX9" fmla="*/ 5829300 w 10811891"/>
                  <a:gd name="connsiteY9" fmla="*/ 609633 h 1181216"/>
                  <a:gd name="connsiteX10" fmla="*/ 6523849 w 10811891"/>
                  <a:gd name="connsiteY10" fmla="*/ 624969 h 1181216"/>
                  <a:gd name="connsiteX11" fmla="*/ 7428312 w 10811891"/>
                  <a:gd name="connsiteY11" fmla="*/ 631147 h 1181216"/>
                  <a:gd name="connsiteX12" fmla="*/ 7981951 w 10811891"/>
                  <a:gd name="connsiteY12" fmla="*/ 621634 h 1181216"/>
                  <a:gd name="connsiteX13" fmla="*/ 8305800 w 10811891"/>
                  <a:gd name="connsiteY13" fmla="*/ 209583 h 1181216"/>
                  <a:gd name="connsiteX14" fmla="*/ 9182100 w 10811891"/>
                  <a:gd name="connsiteY14" fmla="*/ 1123983 h 1181216"/>
                  <a:gd name="connsiteX15" fmla="*/ 9927767 w 10811891"/>
                  <a:gd name="connsiteY15" fmla="*/ 632913 h 1181216"/>
                  <a:gd name="connsiteX16" fmla="*/ 10811891 w 10811891"/>
                  <a:gd name="connsiteY16" fmla="*/ 634265 h 1181216"/>
                  <a:gd name="connsiteX0" fmla="*/ 0 w 10831535"/>
                  <a:gd name="connsiteY0" fmla="*/ 704883 h 1181216"/>
                  <a:gd name="connsiteX1" fmla="*/ 514349 w 10831535"/>
                  <a:gd name="connsiteY1" fmla="*/ 673591 h 1181216"/>
                  <a:gd name="connsiteX2" fmla="*/ 876300 w 10831535"/>
                  <a:gd name="connsiteY2" fmla="*/ 1181133 h 1181216"/>
                  <a:gd name="connsiteX3" fmla="*/ 1227366 w 10831535"/>
                  <a:gd name="connsiteY3" fmla="*/ 631503 h 1181216"/>
                  <a:gd name="connsiteX4" fmla="*/ 1321887 w 10831535"/>
                  <a:gd name="connsiteY4" fmla="*/ 681766 h 1181216"/>
                  <a:gd name="connsiteX5" fmla="*/ 2114891 w 10831535"/>
                  <a:gd name="connsiteY5" fmla="*/ 674901 h 1181216"/>
                  <a:gd name="connsiteX6" fmla="*/ 3009901 w 10831535"/>
                  <a:gd name="connsiteY6" fmla="*/ 668368 h 1181216"/>
                  <a:gd name="connsiteX7" fmla="*/ 4689017 w 10831535"/>
                  <a:gd name="connsiteY7" fmla="*/ 581884 h 1181216"/>
                  <a:gd name="connsiteX8" fmla="*/ 5143500 w 10831535"/>
                  <a:gd name="connsiteY8" fmla="*/ 33 h 1181216"/>
                  <a:gd name="connsiteX9" fmla="*/ 5829300 w 10831535"/>
                  <a:gd name="connsiteY9" fmla="*/ 609633 h 1181216"/>
                  <a:gd name="connsiteX10" fmla="*/ 6523849 w 10831535"/>
                  <a:gd name="connsiteY10" fmla="*/ 624969 h 1181216"/>
                  <a:gd name="connsiteX11" fmla="*/ 7428312 w 10831535"/>
                  <a:gd name="connsiteY11" fmla="*/ 631147 h 1181216"/>
                  <a:gd name="connsiteX12" fmla="*/ 7981951 w 10831535"/>
                  <a:gd name="connsiteY12" fmla="*/ 621634 h 1181216"/>
                  <a:gd name="connsiteX13" fmla="*/ 8305800 w 10831535"/>
                  <a:gd name="connsiteY13" fmla="*/ 209583 h 1181216"/>
                  <a:gd name="connsiteX14" fmla="*/ 9182100 w 10831535"/>
                  <a:gd name="connsiteY14" fmla="*/ 1123983 h 1181216"/>
                  <a:gd name="connsiteX15" fmla="*/ 9927767 w 10831535"/>
                  <a:gd name="connsiteY15" fmla="*/ 632913 h 1181216"/>
                  <a:gd name="connsiteX16" fmla="*/ 10831535 w 10831535"/>
                  <a:gd name="connsiteY16" fmla="*/ 616980 h 1181216"/>
                  <a:gd name="connsiteX0" fmla="*/ 0 w 10831535"/>
                  <a:gd name="connsiteY0" fmla="*/ 704883 h 1181216"/>
                  <a:gd name="connsiteX1" fmla="*/ 514349 w 10831535"/>
                  <a:gd name="connsiteY1" fmla="*/ 673591 h 1181216"/>
                  <a:gd name="connsiteX2" fmla="*/ 876300 w 10831535"/>
                  <a:gd name="connsiteY2" fmla="*/ 1181133 h 1181216"/>
                  <a:gd name="connsiteX3" fmla="*/ 1227366 w 10831535"/>
                  <a:gd name="connsiteY3" fmla="*/ 631503 h 1181216"/>
                  <a:gd name="connsiteX4" fmla="*/ 1321887 w 10831535"/>
                  <a:gd name="connsiteY4" fmla="*/ 681766 h 1181216"/>
                  <a:gd name="connsiteX5" fmla="*/ 2114891 w 10831535"/>
                  <a:gd name="connsiteY5" fmla="*/ 674901 h 1181216"/>
                  <a:gd name="connsiteX6" fmla="*/ 3009901 w 10831535"/>
                  <a:gd name="connsiteY6" fmla="*/ 668368 h 1181216"/>
                  <a:gd name="connsiteX7" fmla="*/ 4689017 w 10831535"/>
                  <a:gd name="connsiteY7" fmla="*/ 581884 h 1181216"/>
                  <a:gd name="connsiteX8" fmla="*/ 5143500 w 10831535"/>
                  <a:gd name="connsiteY8" fmla="*/ 33 h 1181216"/>
                  <a:gd name="connsiteX9" fmla="*/ 5829300 w 10831535"/>
                  <a:gd name="connsiteY9" fmla="*/ 609633 h 1181216"/>
                  <a:gd name="connsiteX10" fmla="*/ 6523849 w 10831535"/>
                  <a:gd name="connsiteY10" fmla="*/ 624969 h 1181216"/>
                  <a:gd name="connsiteX11" fmla="*/ 7428312 w 10831535"/>
                  <a:gd name="connsiteY11" fmla="*/ 631147 h 1181216"/>
                  <a:gd name="connsiteX12" fmla="*/ 7981951 w 10831535"/>
                  <a:gd name="connsiteY12" fmla="*/ 621634 h 1181216"/>
                  <a:gd name="connsiteX13" fmla="*/ 8305800 w 10831535"/>
                  <a:gd name="connsiteY13" fmla="*/ 209583 h 1181216"/>
                  <a:gd name="connsiteX14" fmla="*/ 9182100 w 10831535"/>
                  <a:gd name="connsiteY14" fmla="*/ 1123983 h 1181216"/>
                  <a:gd name="connsiteX15" fmla="*/ 9927767 w 10831535"/>
                  <a:gd name="connsiteY15" fmla="*/ 632913 h 1181216"/>
                  <a:gd name="connsiteX16" fmla="*/ 10831535 w 10831535"/>
                  <a:gd name="connsiteY16" fmla="*/ 616980 h 1181216"/>
                  <a:gd name="connsiteX0" fmla="*/ 0 w 10870823"/>
                  <a:gd name="connsiteY0" fmla="*/ 704883 h 1181216"/>
                  <a:gd name="connsiteX1" fmla="*/ 514349 w 10870823"/>
                  <a:gd name="connsiteY1" fmla="*/ 673591 h 1181216"/>
                  <a:gd name="connsiteX2" fmla="*/ 876300 w 10870823"/>
                  <a:gd name="connsiteY2" fmla="*/ 1181133 h 1181216"/>
                  <a:gd name="connsiteX3" fmla="*/ 1227366 w 10870823"/>
                  <a:gd name="connsiteY3" fmla="*/ 631503 h 1181216"/>
                  <a:gd name="connsiteX4" fmla="*/ 1321887 w 10870823"/>
                  <a:gd name="connsiteY4" fmla="*/ 681766 h 1181216"/>
                  <a:gd name="connsiteX5" fmla="*/ 2114891 w 10870823"/>
                  <a:gd name="connsiteY5" fmla="*/ 674901 h 1181216"/>
                  <a:gd name="connsiteX6" fmla="*/ 3009901 w 10870823"/>
                  <a:gd name="connsiteY6" fmla="*/ 668368 h 1181216"/>
                  <a:gd name="connsiteX7" fmla="*/ 4689017 w 10870823"/>
                  <a:gd name="connsiteY7" fmla="*/ 581884 h 1181216"/>
                  <a:gd name="connsiteX8" fmla="*/ 5143500 w 10870823"/>
                  <a:gd name="connsiteY8" fmla="*/ 33 h 1181216"/>
                  <a:gd name="connsiteX9" fmla="*/ 5829300 w 10870823"/>
                  <a:gd name="connsiteY9" fmla="*/ 609633 h 1181216"/>
                  <a:gd name="connsiteX10" fmla="*/ 6523849 w 10870823"/>
                  <a:gd name="connsiteY10" fmla="*/ 624969 h 1181216"/>
                  <a:gd name="connsiteX11" fmla="*/ 7428312 w 10870823"/>
                  <a:gd name="connsiteY11" fmla="*/ 631147 h 1181216"/>
                  <a:gd name="connsiteX12" fmla="*/ 7981951 w 10870823"/>
                  <a:gd name="connsiteY12" fmla="*/ 621634 h 1181216"/>
                  <a:gd name="connsiteX13" fmla="*/ 8305800 w 10870823"/>
                  <a:gd name="connsiteY13" fmla="*/ 209583 h 1181216"/>
                  <a:gd name="connsiteX14" fmla="*/ 9182100 w 10870823"/>
                  <a:gd name="connsiteY14" fmla="*/ 1123983 h 1181216"/>
                  <a:gd name="connsiteX15" fmla="*/ 9927767 w 10870823"/>
                  <a:gd name="connsiteY15" fmla="*/ 632913 h 1181216"/>
                  <a:gd name="connsiteX16" fmla="*/ 10870823 w 10870823"/>
                  <a:gd name="connsiteY16" fmla="*/ 599695 h 1181216"/>
                  <a:gd name="connsiteX0" fmla="*/ 0 w 10870823"/>
                  <a:gd name="connsiteY0" fmla="*/ 704883 h 1181216"/>
                  <a:gd name="connsiteX1" fmla="*/ 514349 w 10870823"/>
                  <a:gd name="connsiteY1" fmla="*/ 673591 h 1181216"/>
                  <a:gd name="connsiteX2" fmla="*/ 876300 w 10870823"/>
                  <a:gd name="connsiteY2" fmla="*/ 1181133 h 1181216"/>
                  <a:gd name="connsiteX3" fmla="*/ 1227366 w 10870823"/>
                  <a:gd name="connsiteY3" fmla="*/ 631503 h 1181216"/>
                  <a:gd name="connsiteX4" fmla="*/ 1321887 w 10870823"/>
                  <a:gd name="connsiteY4" fmla="*/ 681766 h 1181216"/>
                  <a:gd name="connsiteX5" fmla="*/ 2114891 w 10870823"/>
                  <a:gd name="connsiteY5" fmla="*/ 674901 h 1181216"/>
                  <a:gd name="connsiteX6" fmla="*/ 3009901 w 10870823"/>
                  <a:gd name="connsiteY6" fmla="*/ 668368 h 1181216"/>
                  <a:gd name="connsiteX7" fmla="*/ 4689017 w 10870823"/>
                  <a:gd name="connsiteY7" fmla="*/ 581884 h 1181216"/>
                  <a:gd name="connsiteX8" fmla="*/ 5143500 w 10870823"/>
                  <a:gd name="connsiteY8" fmla="*/ 33 h 1181216"/>
                  <a:gd name="connsiteX9" fmla="*/ 5829300 w 10870823"/>
                  <a:gd name="connsiteY9" fmla="*/ 609633 h 1181216"/>
                  <a:gd name="connsiteX10" fmla="*/ 6523849 w 10870823"/>
                  <a:gd name="connsiteY10" fmla="*/ 624969 h 1181216"/>
                  <a:gd name="connsiteX11" fmla="*/ 7428312 w 10870823"/>
                  <a:gd name="connsiteY11" fmla="*/ 631147 h 1181216"/>
                  <a:gd name="connsiteX12" fmla="*/ 7981951 w 10870823"/>
                  <a:gd name="connsiteY12" fmla="*/ 621634 h 1181216"/>
                  <a:gd name="connsiteX13" fmla="*/ 8305800 w 10870823"/>
                  <a:gd name="connsiteY13" fmla="*/ 209583 h 1181216"/>
                  <a:gd name="connsiteX14" fmla="*/ 9182100 w 10870823"/>
                  <a:gd name="connsiteY14" fmla="*/ 1123983 h 1181216"/>
                  <a:gd name="connsiteX15" fmla="*/ 9927767 w 10870823"/>
                  <a:gd name="connsiteY15" fmla="*/ 632913 h 1181216"/>
                  <a:gd name="connsiteX16" fmla="*/ 10870823 w 10870823"/>
                  <a:gd name="connsiteY16" fmla="*/ 599695 h 1181216"/>
                  <a:gd name="connsiteX0" fmla="*/ 0 w 10870823"/>
                  <a:gd name="connsiteY0" fmla="*/ 704883 h 1181216"/>
                  <a:gd name="connsiteX1" fmla="*/ 514349 w 10870823"/>
                  <a:gd name="connsiteY1" fmla="*/ 673591 h 1181216"/>
                  <a:gd name="connsiteX2" fmla="*/ 876300 w 10870823"/>
                  <a:gd name="connsiteY2" fmla="*/ 1181133 h 1181216"/>
                  <a:gd name="connsiteX3" fmla="*/ 1227366 w 10870823"/>
                  <a:gd name="connsiteY3" fmla="*/ 631503 h 1181216"/>
                  <a:gd name="connsiteX4" fmla="*/ 1321887 w 10870823"/>
                  <a:gd name="connsiteY4" fmla="*/ 681766 h 1181216"/>
                  <a:gd name="connsiteX5" fmla="*/ 2114891 w 10870823"/>
                  <a:gd name="connsiteY5" fmla="*/ 674901 h 1181216"/>
                  <a:gd name="connsiteX6" fmla="*/ 3009901 w 10870823"/>
                  <a:gd name="connsiteY6" fmla="*/ 668368 h 1181216"/>
                  <a:gd name="connsiteX7" fmla="*/ 4689017 w 10870823"/>
                  <a:gd name="connsiteY7" fmla="*/ 581884 h 1181216"/>
                  <a:gd name="connsiteX8" fmla="*/ 5143500 w 10870823"/>
                  <a:gd name="connsiteY8" fmla="*/ 33 h 1181216"/>
                  <a:gd name="connsiteX9" fmla="*/ 5829300 w 10870823"/>
                  <a:gd name="connsiteY9" fmla="*/ 609633 h 1181216"/>
                  <a:gd name="connsiteX10" fmla="*/ 6523849 w 10870823"/>
                  <a:gd name="connsiteY10" fmla="*/ 624969 h 1181216"/>
                  <a:gd name="connsiteX11" fmla="*/ 7428312 w 10870823"/>
                  <a:gd name="connsiteY11" fmla="*/ 631147 h 1181216"/>
                  <a:gd name="connsiteX12" fmla="*/ 7981951 w 10870823"/>
                  <a:gd name="connsiteY12" fmla="*/ 621634 h 1181216"/>
                  <a:gd name="connsiteX13" fmla="*/ 8305800 w 10870823"/>
                  <a:gd name="connsiteY13" fmla="*/ 209583 h 1181216"/>
                  <a:gd name="connsiteX14" fmla="*/ 9182100 w 10870823"/>
                  <a:gd name="connsiteY14" fmla="*/ 1123983 h 1181216"/>
                  <a:gd name="connsiteX15" fmla="*/ 9927767 w 10870823"/>
                  <a:gd name="connsiteY15" fmla="*/ 632913 h 1181216"/>
                  <a:gd name="connsiteX16" fmla="*/ 10870823 w 10870823"/>
                  <a:gd name="connsiteY16" fmla="*/ 599695 h 1181216"/>
                  <a:gd name="connsiteX0" fmla="*/ 291 w 10871114"/>
                  <a:gd name="connsiteY0" fmla="*/ 704883 h 1181216"/>
                  <a:gd name="connsiteX1" fmla="*/ 514640 w 10871114"/>
                  <a:gd name="connsiteY1" fmla="*/ 673591 h 1181216"/>
                  <a:gd name="connsiteX2" fmla="*/ 876591 w 10871114"/>
                  <a:gd name="connsiteY2" fmla="*/ 1181133 h 1181216"/>
                  <a:gd name="connsiteX3" fmla="*/ 1227657 w 10871114"/>
                  <a:gd name="connsiteY3" fmla="*/ 631503 h 1181216"/>
                  <a:gd name="connsiteX4" fmla="*/ 1322178 w 10871114"/>
                  <a:gd name="connsiteY4" fmla="*/ 681766 h 1181216"/>
                  <a:gd name="connsiteX5" fmla="*/ 2115182 w 10871114"/>
                  <a:gd name="connsiteY5" fmla="*/ 674901 h 1181216"/>
                  <a:gd name="connsiteX6" fmla="*/ 3010192 w 10871114"/>
                  <a:gd name="connsiteY6" fmla="*/ 668368 h 1181216"/>
                  <a:gd name="connsiteX7" fmla="*/ 4689308 w 10871114"/>
                  <a:gd name="connsiteY7" fmla="*/ 581884 h 1181216"/>
                  <a:gd name="connsiteX8" fmla="*/ 5143791 w 10871114"/>
                  <a:gd name="connsiteY8" fmla="*/ 33 h 1181216"/>
                  <a:gd name="connsiteX9" fmla="*/ 5829591 w 10871114"/>
                  <a:gd name="connsiteY9" fmla="*/ 609633 h 1181216"/>
                  <a:gd name="connsiteX10" fmla="*/ 6524140 w 10871114"/>
                  <a:gd name="connsiteY10" fmla="*/ 624969 h 1181216"/>
                  <a:gd name="connsiteX11" fmla="*/ 7428603 w 10871114"/>
                  <a:gd name="connsiteY11" fmla="*/ 631147 h 1181216"/>
                  <a:gd name="connsiteX12" fmla="*/ 7982242 w 10871114"/>
                  <a:gd name="connsiteY12" fmla="*/ 621634 h 1181216"/>
                  <a:gd name="connsiteX13" fmla="*/ 8306091 w 10871114"/>
                  <a:gd name="connsiteY13" fmla="*/ 209583 h 1181216"/>
                  <a:gd name="connsiteX14" fmla="*/ 9182391 w 10871114"/>
                  <a:gd name="connsiteY14" fmla="*/ 1123983 h 1181216"/>
                  <a:gd name="connsiteX15" fmla="*/ 9928058 w 10871114"/>
                  <a:gd name="connsiteY15" fmla="*/ 632913 h 1181216"/>
                  <a:gd name="connsiteX16" fmla="*/ 10871114 w 10871114"/>
                  <a:gd name="connsiteY16" fmla="*/ 599695 h 1181216"/>
                  <a:gd name="connsiteX0" fmla="*/ 235 w 10871058"/>
                  <a:gd name="connsiteY0" fmla="*/ 704883 h 1181201"/>
                  <a:gd name="connsiteX1" fmla="*/ 514584 w 10871058"/>
                  <a:gd name="connsiteY1" fmla="*/ 673591 h 1181201"/>
                  <a:gd name="connsiteX2" fmla="*/ 876535 w 10871058"/>
                  <a:gd name="connsiteY2" fmla="*/ 1181133 h 1181201"/>
                  <a:gd name="connsiteX3" fmla="*/ 1227601 w 10871058"/>
                  <a:gd name="connsiteY3" fmla="*/ 631503 h 1181201"/>
                  <a:gd name="connsiteX4" fmla="*/ 1322122 w 10871058"/>
                  <a:gd name="connsiteY4" fmla="*/ 681766 h 1181201"/>
                  <a:gd name="connsiteX5" fmla="*/ 2115126 w 10871058"/>
                  <a:gd name="connsiteY5" fmla="*/ 674901 h 1181201"/>
                  <a:gd name="connsiteX6" fmla="*/ 3010136 w 10871058"/>
                  <a:gd name="connsiteY6" fmla="*/ 668368 h 1181201"/>
                  <a:gd name="connsiteX7" fmla="*/ 4689252 w 10871058"/>
                  <a:gd name="connsiteY7" fmla="*/ 581884 h 1181201"/>
                  <a:gd name="connsiteX8" fmla="*/ 5143735 w 10871058"/>
                  <a:gd name="connsiteY8" fmla="*/ 33 h 1181201"/>
                  <a:gd name="connsiteX9" fmla="*/ 5829535 w 10871058"/>
                  <a:gd name="connsiteY9" fmla="*/ 609633 h 1181201"/>
                  <a:gd name="connsiteX10" fmla="*/ 6524084 w 10871058"/>
                  <a:gd name="connsiteY10" fmla="*/ 624969 h 1181201"/>
                  <a:gd name="connsiteX11" fmla="*/ 7428547 w 10871058"/>
                  <a:gd name="connsiteY11" fmla="*/ 631147 h 1181201"/>
                  <a:gd name="connsiteX12" fmla="*/ 7982186 w 10871058"/>
                  <a:gd name="connsiteY12" fmla="*/ 621634 h 1181201"/>
                  <a:gd name="connsiteX13" fmla="*/ 8306035 w 10871058"/>
                  <a:gd name="connsiteY13" fmla="*/ 209583 h 1181201"/>
                  <a:gd name="connsiteX14" fmla="*/ 9182335 w 10871058"/>
                  <a:gd name="connsiteY14" fmla="*/ 1123983 h 1181201"/>
                  <a:gd name="connsiteX15" fmla="*/ 9928002 w 10871058"/>
                  <a:gd name="connsiteY15" fmla="*/ 632913 h 1181201"/>
                  <a:gd name="connsiteX16" fmla="*/ 10871058 w 10871058"/>
                  <a:gd name="connsiteY16" fmla="*/ 599695 h 11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871058" h="1181201">
                    <a:moveTo>
                      <a:pt x="235" y="704883"/>
                    </a:moveTo>
                    <a:cubicBezTo>
                      <a:pt x="-12057" y="718691"/>
                      <a:pt x="460205" y="695048"/>
                      <a:pt x="514584" y="673591"/>
                    </a:cubicBezTo>
                    <a:cubicBezTo>
                      <a:pt x="568963" y="652134"/>
                      <a:pt x="757699" y="1188148"/>
                      <a:pt x="876535" y="1181133"/>
                    </a:cubicBezTo>
                    <a:cubicBezTo>
                      <a:pt x="995371" y="1174118"/>
                      <a:pt x="1153337" y="714731"/>
                      <a:pt x="1227601" y="631503"/>
                    </a:cubicBezTo>
                    <a:cubicBezTo>
                      <a:pt x="1301865" y="548275"/>
                      <a:pt x="1170927" y="675974"/>
                      <a:pt x="1322122" y="681766"/>
                    </a:cubicBezTo>
                    <a:cubicBezTo>
                      <a:pt x="1473317" y="687559"/>
                      <a:pt x="1833790" y="677134"/>
                      <a:pt x="2115126" y="674901"/>
                    </a:cubicBezTo>
                    <a:cubicBezTo>
                      <a:pt x="2396462" y="672668"/>
                      <a:pt x="2581115" y="683871"/>
                      <a:pt x="3010136" y="668368"/>
                    </a:cubicBezTo>
                    <a:cubicBezTo>
                      <a:pt x="3439157" y="652865"/>
                      <a:pt x="4333652" y="693273"/>
                      <a:pt x="4689252" y="581884"/>
                    </a:cubicBezTo>
                    <a:cubicBezTo>
                      <a:pt x="5044852" y="470495"/>
                      <a:pt x="4953688" y="-4592"/>
                      <a:pt x="5143735" y="33"/>
                    </a:cubicBezTo>
                    <a:cubicBezTo>
                      <a:pt x="5333782" y="4658"/>
                      <a:pt x="5599477" y="505477"/>
                      <a:pt x="5829535" y="609633"/>
                    </a:cubicBezTo>
                    <a:cubicBezTo>
                      <a:pt x="6059593" y="713789"/>
                      <a:pt x="6257582" y="621383"/>
                      <a:pt x="6524084" y="624969"/>
                    </a:cubicBezTo>
                    <a:lnTo>
                      <a:pt x="7428547" y="631147"/>
                    </a:lnTo>
                    <a:cubicBezTo>
                      <a:pt x="7671564" y="630591"/>
                      <a:pt x="7835938" y="691895"/>
                      <a:pt x="7982186" y="621634"/>
                    </a:cubicBezTo>
                    <a:cubicBezTo>
                      <a:pt x="8128434" y="551373"/>
                      <a:pt x="8106010" y="125858"/>
                      <a:pt x="8306035" y="209583"/>
                    </a:cubicBezTo>
                    <a:cubicBezTo>
                      <a:pt x="8506060" y="293308"/>
                      <a:pt x="8912007" y="1053428"/>
                      <a:pt x="9182335" y="1123983"/>
                    </a:cubicBezTo>
                    <a:cubicBezTo>
                      <a:pt x="9452663" y="1194538"/>
                      <a:pt x="9646548" y="720294"/>
                      <a:pt x="9928002" y="632913"/>
                    </a:cubicBezTo>
                    <a:cubicBezTo>
                      <a:pt x="10209456" y="545532"/>
                      <a:pt x="10712309" y="553835"/>
                      <a:pt x="10871058" y="599695"/>
                    </a:cubicBezTo>
                  </a:path>
                </a:pathLst>
              </a:cu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91" name="Rectangle 190"/>
              <p:cNvSpPr/>
              <p:nvPr/>
            </p:nvSpPr>
            <p:spPr bwMode="auto">
              <a:xfrm>
                <a:off x="15401924" y="24339554"/>
                <a:ext cx="1814513" cy="661988"/>
              </a:xfrm>
              <a:prstGeom prst="rect">
                <a:avLst/>
              </a:prstGeom>
              <a:noFill/>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192" name="TextBox 144"/>
              <p:cNvSpPr txBox="1">
                <a:spLocks noChangeArrowheads="1"/>
              </p:cNvSpPr>
              <p:nvPr/>
            </p:nvSpPr>
            <p:spPr bwMode="auto">
              <a:xfrm>
                <a:off x="15192655" y="25098363"/>
                <a:ext cx="22285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a:latin typeface="Lucida Sans" panose="020B0602030504020204" pitchFamily="34" charset="0"/>
                  </a:rPr>
                  <a:t>Calculated Filter</a:t>
                </a:r>
              </a:p>
            </p:txBody>
          </p:sp>
          <p:sp>
            <p:nvSpPr>
              <p:cNvPr id="193" name="TextBox 145"/>
              <p:cNvSpPr txBox="1">
                <a:spLocks noChangeArrowheads="1"/>
              </p:cNvSpPr>
              <p:nvPr/>
            </p:nvSpPr>
            <p:spPr bwMode="auto">
              <a:xfrm>
                <a:off x="12111037" y="25098363"/>
                <a:ext cx="2228551" cy="46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algn="ctr" eaLnBrk="1" hangingPunct="1"/>
                <a:r>
                  <a:rPr lang="en-US" altLang="en-US" sz="2400" dirty="0">
                    <a:latin typeface="Lucida Sans" panose="020B0602030504020204" pitchFamily="34" charset="0"/>
                  </a:rPr>
                  <a:t>Audio Input</a:t>
                </a:r>
              </a:p>
            </p:txBody>
          </p:sp>
          <p:sp>
            <p:nvSpPr>
              <p:cNvPr id="194" name="Freeform 193"/>
              <p:cNvSpPr/>
              <p:nvPr/>
            </p:nvSpPr>
            <p:spPr bwMode="auto">
              <a:xfrm>
                <a:off x="18969037" y="24036341"/>
                <a:ext cx="5218112" cy="569912"/>
              </a:xfrm>
              <a:custGeom>
                <a:avLst/>
                <a:gdLst>
                  <a:gd name="connsiteX0" fmla="*/ 0 w 10763250"/>
                  <a:gd name="connsiteY0" fmla="*/ 704904 h 1183177"/>
                  <a:gd name="connsiteX1" fmla="*/ 514350 w 10763250"/>
                  <a:gd name="connsiteY1" fmla="*/ 304854 h 1183177"/>
                  <a:gd name="connsiteX2" fmla="*/ 876300 w 10763250"/>
                  <a:gd name="connsiteY2" fmla="*/ 1181154 h 1183177"/>
                  <a:gd name="connsiteX3" fmla="*/ 1257300 w 10763250"/>
                  <a:gd name="connsiteY3" fmla="*/ 552504 h 1183177"/>
                  <a:gd name="connsiteX4" fmla="*/ 2133600 w 10763250"/>
                  <a:gd name="connsiteY4" fmla="*/ 781104 h 1183177"/>
                  <a:gd name="connsiteX5" fmla="*/ 3009900 w 10763250"/>
                  <a:gd name="connsiteY5" fmla="*/ 590604 h 1183177"/>
                  <a:gd name="connsiteX6" fmla="*/ 4629150 w 10763250"/>
                  <a:gd name="connsiteY6" fmla="*/ 647754 h 1183177"/>
                  <a:gd name="connsiteX7" fmla="*/ 5143500 w 10763250"/>
                  <a:gd name="connsiteY7" fmla="*/ 54 h 1183177"/>
                  <a:gd name="connsiteX8" fmla="*/ 5829300 w 10763250"/>
                  <a:gd name="connsiteY8" fmla="*/ 609654 h 1183177"/>
                  <a:gd name="connsiteX9" fmla="*/ 6324600 w 10763250"/>
                  <a:gd name="connsiteY9" fmla="*/ 362004 h 1183177"/>
                  <a:gd name="connsiteX10" fmla="*/ 7467600 w 10763250"/>
                  <a:gd name="connsiteY10" fmla="*/ 495354 h 1183177"/>
                  <a:gd name="connsiteX11" fmla="*/ 7981950 w 10763250"/>
                  <a:gd name="connsiteY11" fmla="*/ 819204 h 1183177"/>
                  <a:gd name="connsiteX12" fmla="*/ 8305800 w 10763250"/>
                  <a:gd name="connsiteY12" fmla="*/ 209604 h 1183177"/>
                  <a:gd name="connsiteX13" fmla="*/ 9182100 w 10763250"/>
                  <a:gd name="connsiteY13" fmla="*/ 1124004 h 1183177"/>
                  <a:gd name="connsiteX14" fmla="*/ 9867900 w 10763250"/>
                  <a:gd name="connsiteY14" fmla="*/ 514404 h 1183177"/>
                  <a:gd name="connsiteX15" fmla="*/ 10763250 w 10763250"/>
                  <a:gd name="connsiteY15" fmla="*/ 533454 h 1183177"/>
                  <a:gd name="connsiteX0" fmla="*/ 0 w 10763250"/>
                  <a:gd name="connsiteY0" fmla="*/ 704904 h 1127243"/>
                  <a:gd name="connsiteX1" fmla="*/ 514350 w 10763250"/>
                  <a:gd name="connsiteY1" fmla="*/ 304854 h 1127243"/>
                  <a:gd name="connsiteX2" fmla="*/ 886120 w 10763250"/>
                  <a:gd name="connsiteY2" fmla="*/ 636661 h 1127243"/>
                  <a:gd name="connsiteX3" fmla="*/ 1257300 w 10763250"/>
                  <a:gd name="connsiteY3" fmla="*/ 552504 h 1127243"/>
                  <a:gd name="connsiteX4" fmla="*/ 2133600 w 10763250"/>
                  <a:gd name="connsiteY4" fmla="*/ 781104 h 1127243"/>
                  <a:gd name="connsiteX5" fmla="*/ 3009900 w 10763250"/>
                  <a:gd name="connsiteY5" fmla="*/ 590604 h 1127243"/>
                  <a:gd name="connsiteX6" fmla="*/ 4629150 w 10763250"/>
                  <a:gd name="connsiteY6" fmla="*/ 647754 h 1127243"/>
                  <a:gd name="connsiteX7" fmla="*/ 5143500 w 10763250"/>
                  <a:gd name="connsiteY7" fmla="*/ 54 h 1127243"/>
                  <a:gd name="connsiteX8" fmla="*/ 5829300 w 10763250"/>
                  <a:gd name="connsiteY8" fmla="*/ 609654 h 1127243"/>
                  <a:gd name="connsiteX9" fmla="*/ 6324600 w 10763250"/>
                  <a:gd name="connsiteY9" fmla="*/ 362004 h 1127243"/>
                  <a:gd name="connsiteX10" fmla="*/ 7467600 w 10763250"/>
                  <a:gd name="connsiteY10" fmla="*/ 495354 h 1127243"/>
                  <a:gd name="connsiteX11" fmla="*/ 7981950 w 10763250"/>
                  <a:gd name="connsiteY11" fmla="*/ 819204 h 1127243"/>
                  <a:gd name="connsiteX12" fmla="*/ 8305800 w 10763250"/>
                  <a:gd name="connsiteY12" fmla="*/ 209604 h 1127243"/>
                  <a:gd name="connsiteX13" fmla="*/ 9182100 w 10763250"/>
                  <a:gd name="connsiteY13" fmla="*/ 1124004 h 1127243"/>
                  <a:gd name="connsiteX14" fmla="*/ 9867900 w 10763250"/>
                  <a:gd name="connsiteY14" fmla="*/ 514404 h 1127243"/>
                  <a:gd name="connsiteX15" fmla="*/ 10763250 w 10763250"/>
                  <a:gd name="connsiteY15" fmla="*/ 533454 h 1127243"/>
                  <a:gd name="connsiteX0" fmla="*/ 0 w 10763250"/>
                  <a:gd name="connsiteY0" fmla="*/ 498290 h 920629"/>
                  <a:gd name="connsiteX1" fmla="*/ 514350 w 10763250"/>
                  <a:gd name="connsiteY1" fmla="*/ 98240 h 920629"/>
                  <a:gd name="connsiteX2" fmla="*/ 886120 w 10763250"/>
                  <a:gd name="connsiteY2" fmla="*/ 430047 h 920629"/>
                  <a:gd name="connsiteX3" fmla="*/ 1257300 w 10763250"/>
                  <a:gd name="connsiteY3" fmla="*/ 345890 h 920629"/>
                  <a:gd name="connsiteX4" fmla="*/ 2133600 w 10763250"/>
                  <a:gd name="connsiteY4" fmla="*/ 574490 h 920629"/>
                  <a:gd name="connsiteX5" fmla="*/ 3009900 w 10763250"/>
                  <a:gd name="connsiteY5" fmla="*/ 383990 h 920629"/>
                  <a:gd name="connsiteX6" fmla="*/ 4629150 w 10763250"/>
                  <a:gd name="connsiteY6" fmla="*/ 441140 h 920629"/>
                  <a:gd name="connsiteX7" fmla="*/ 5271185 w 10763250"/>
                  <a:gd name="connsiteY7" fmla="*/ 372505 h 920629"/>
                  <a:gd name="connsiteX8" fmla="*/ 5829300 w 10763250"/>
                  <a:gd name="connsiteY8" fmla="*/ 403040 h 920629"/>
                  <a:gd name="connsiteX9" fmla="*/ 6324600 w 10763250"/>
                  <a:gd name="connsiteY9" fmla="*/ 155390 h 920629"/>
                  <a:gd name="connsiteX10" fmla="*/ 7467600 w 10763250"/>
                  <a:gd name="connsiteY10" fmla="*/ 288740 h 920629"/>
                  <a:gd name="connsiteX11" fmla="*/ 7981950 w 10763250"/>
                  <a:gd name="connsiteY11" fmla="*/ 612590 h 920629"/>
                  <a:gd name="connsiteX12" fmla="*/ 8305800 w 10763250"/>
                  <a:gd name="connsiteY12" fmla="*/ 2990 h 920629"/>
                  <a:gd name="connsiteX13" fmla="*/ 9182100 w 10763250"/>
                  <a:gd name="connsiteY13" fmla="*/ 917390 h 920629"/>
                  <a:gd name="connsiteX14" fmla="*/ 9867900 w 10763250"/>
                  <a:gd name="connsiteY14" fmla="*/ 307790 h 920629"/>
                  <a:gd name="connsiteX15" fmla="*/ 10763250 w 10763250"/>
                  <a:gd name="connsiteY15" fmla="*/ 326840 h 920629"/>
                  <a:gd name="connsiteX0" fmla="*/ 0 w 10763250"/>
                  <a:gd name="connsiteY0" fmla="*/ 400364 h 819829"/>
                  <a:gd name="connsiteX1" fmla="*/ 514350 w 10763250"/>
                  <a:gd name="connsiteY1" fmla="*/ 314 h 819829"/>
                  <a:gd name="connsiteX2" fmla="*/ 886120 w 10763250"/>
                  <a:gd name="connsiteY2" fmla="*/ 332121 h 819829"/>
                  <a:gd name="connsiteX3" fmla="*/ 1257300 w 10763250"/>
                  <a:gd name="connsiteY3" fmla="*/ 247964 h 819829"/>
                  <a:gd name="connsiteX4" fmla="*/ 2133600 w 10763250"/>
                  <a:gd name="connsiteY4" fmla="*/ 476564 h 819829"/>
                  <a:gd name="connsiteX5" fmla="*/ 3009900 w 10763250"/>
                  <a:gd name="connsiteY5" fmla="*/ 286064 h 819829"/>
                  <a:gd name="connsiteX6" fmla="*/ 4629150 w 10763250"/>
                  <a:gd name="connsiteY6" fmla="*/ 343214 h 819829"/>
                  <a:gd name="connsiteX7" fmla="*/ 5271185 w 10763250"/>
                  <a:gd name="connsiteY7" fmla="*/ 274579 h 819829"/>
                  <a:gd name="connsiteX8" fmla="*/ 5829300 w 10763250"/>
                  <a:gd name="connsiteY8" fmla="*/ 305114 h 819829"/>
                  <a:gd name="connsiteX9" fmla="*/ 6324600 w 10763250"/>
                  <a:gd name="connsiteY9" fmla="*/ 57464 h 819829"/>
                  <a:gd name="connsiteX10" fmla="*/ 7467600 w 10763250"/>
                  <a:gd name="connsiteY10" fmla="*/ 190814 h 819829"/>
                  <a:gd name="connsiteX11" fmla="*/ 7981950 w 10763250"/>
                  <a:gd name="connsiteY11" fmla="*/ 514664 h 819829"/>
                  <a:gd name="connsiteX12" fmla="*/ 8374556 w 10763250"/>
                  <a:gd name="connsiteY12" fmla="*/ 302631 h 819829"/>
                  <a:gd name="connsiteX13" fmla="*/ 9182100 w 10763250"/>
                  <a:gd name="connsiteY13" fmla="*/ 819464 h 819829"/>
                  <a:gd name="connsiteX14" fmla="*/ 9867900 w 10763250"/>
                  <a:gd name="connsiteY14" fmla="*/ 209864 h 819829"/>
                  <a:gd name="connsiteX15" fmla="*/ 10763250 w 10763250"/>
                  <a:gd name="connsiteY15" fmla="*/ 228914 h 819829"/>
                  <a:gd name="connsiteX0" fmla="*/ 0 w 10763250"/>
                  <a:gd name="connsiteY0" fmla="*/ 400364 h 515928"/>
                  <a:gd name="connsiteX1" fmla="*/ 514350 w 10763250"/>
                  <a:gd name="connsiteY1" fmla="*/ 314 h 515928"/>
                  <a:gd name="connsiteX2" fmla="*/ 886120 w 10763250"/>
                  <a:gd name="connsiteY2" fmla="*/ 332121 h 515928"/>
                  <a:gd name="connsiteX3" fmla="*/ 1257300 w 10763250"/>
                  <a:gd name="connsiteY3" fmla="*/ 247964 h 515928"/>
                  <a:gd name="connsiteX4" fmla="*/ 2133600 w 10763250"/>
                  <a:gd name="connsiteY4" fmla="*/ 476564 h 515928"/>
                  <a:gd name="connsiteX5" fmla="*/ 3009900 w 10763250"/>
                  <a:gd name="connsiteY5" fmla="*/ 286064 h 515928"/>
                  <a:gd name="connsiteX6" fmla="*/ 4629150 w 10763250"/>
                  <a:gd name="connsiteY6" fmla="*/ 343214 h 515928"/>
                  <a:gd name="connsiteX7" fmla="*/ 5271185 w 10763250"/>
                  <a:gd name="connsiteY7" fmla="*/ 274579 h 515928"/>
                  <a:gd name="connsiteX8" fmla="*/ 5829300 w 10763250"/>
                  <a:gd name="connsiteY8" fmla="*/ 305114 h 515928"/>
                  <a:gd name="connsiteX9" fmla="*/ 6324600 w 10763250"/>
                  <a:gd name="connsiteY9" fmla="*/ 57464 h 515928"/>
                  <a:gd name="connsiteX10" fmla="*/ 7467600 w 10763250"/>
                  <a:gd name="connsiteY10" fmla="*/ 190814 h 515928"/>
                  <a:gd name="connsiteX11" fmla="*/ 7981950 w 10763250"/>
                  <a:gd name="connsiteY11" fmla="*/ 514664 h 515928"/>
                  <a:gd name="connsiteX12" fmla="*/ 8374556 w 10763250"/>
                  <a:gd name="connsiteY12" fmla="*/ 302631 h 515928"/>
                  <a:gd name="connsiteX13" fmla="*/ 9064236 w 10763250"/>
                  <a:gd name="connsiteY13" fmla="*/ 287934 h 515928"/>
                  <a:gd name="connsiteX14" fmla="*/ 9867900 w 10763250"/>
                  <a:gd name="connsiteY14" fmla="*/ 209864 h 515928"/>
                  <a:gd name="connsiteX15" fmla="*/ 10763250 w 10763250"/>
                  <a:gd name="connsiteY15" fmla="*/ 228914 h 51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63250" h="515928">
                    <a:moveTo>
                      <a:pt x="0" y="400364"/>
                    </a:moveTo>
                    <a:cubicBezTo>
                      <a:pt x="184150" y="160651"/>
                      <a:pt x="366663" y="11688"/>
                      <a:pt x="514350" y="314"/>
                    </a:cubicBezTo>
                    <a:cubicBezTo>
                      <a:pt x="662037" y="-11060"/>
                      <a:pt x="762295" y="290846"/>
                      <a:pt x="886120" y="332121"/>
                    </a:cubicBezTo>
                    <a:cubicBezTo>
                      <a:pt x="1009945" y="373396"/>
                      <a:pt x="1049387" y="223890"/>
                      <a:pt x="1257300" y="247964"/>
                    </a:cubicBezTo>
                    <a:cubicBezTo>
                      <a:pt x="1465213" y="272038"/>
                      <a:pt x="1841500" y="470214"/>
                      <a:pt x="2133600" y="476564"/>
                    </a:cubicBezTo>
                    <a:cubicBezTo>
                      <a:pt x="2425700" y="482914"/>
                      <a:pt x="2593975" y="308289"/>
                      <a:pt x="3009900" y="286064"/>
                    </a:cubicBezTo>
                    <a:cubicBezTo>
                      <a:pt x="3425825" y="263839"/>
                      <a:pt x="4252269" y="345128"/>
                      <a:pt x="4629150" y="343214"/>
                    </a:cubicBezTo>
                    <a:cubicBezTo>
                      <a:pt x="5006031" y="341300"/>
                      <a:pt x="5071160" y="280929"/>
                      <a:pt x="5271185" y="274579"/>
                    </a:cubicBezTo>
                    <a:cubicBezTo>
                      <a:pt x="5471210" y="268229"/>
                      <a:pt x="5653731" y="341300"/>
                      <a:pt x="5829300" y="305114"/>
                    </a:cubicBezTo>
                    <a:cubicBezTo>
                      <a:pt x="6004869" y="268928"/>
                      <a:pt x="6051550" y="76514"/>
                      <a:pt x="6324600" y="57464"/>
                    </a:cubicBezTo>
                    <a:cubicBezTo>
                      <a:pt x="6597650" y="38414"/>
                      <a:pt x="7191375" y="114614"/>
                      <a:pt x="7467600" y="190814"/>
                    </a:cubicBezTo>
                    <a:cubicBezTo>
                      <a:pt x="7743825" y="267014"/>
                      <a:pt x="7830791" y="496028"/>
                      <a:pt x="7981950" y="514664"/>
                    </a:cubicBezTo>
                    <a:cubicBezTo>
                      <a:pt x="8133109" y="533300"/>
                      <a:pt x="8194175" y="340419"/>
                      <a:pt x="8374556" y="302631"/>
                    </a:cubicBezTo>
                    <a:cubicBezTo>
                      <a:pt x="8554937" y="264843"/>
                      <a:pt x="8815345" y="303395"/>
                      <a:pt x="9064236" y="287934"/>
                    </a:cubicBezTo>
                    <a:cubicBezTo>
                      <a:pt x="9313127" y="272473"/>
                      <a:pt x="9584731" y="219701"/>
                      <a:pt x="9867900" y="209864"/>
                    </a:cubicBezTo>
                    <a:cubicBezTo>
                      <a:pt x="10151069" y="200027"/>
                      <a:pt x="10604500" y="200339"/>
                      <a:pt x="10763250" y="228914"/>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95" name="Rectangle 194"/>
              <p:cNvSpPr/>
              <p:nvPr/>
            </p:nvSpPr>
            <p:spPr bwMode="auto">
              <a:xfrm>
                <a:off x="18969037" y="23475954"/>
                <a:ext cx="5218112" cy="1797050"/>
              </a:xfrm>
              <a:prstGeom prst="rect">
                <a:avLst/>
              </a:prstGeom>
              <a:noFill/>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196" name="TextBox 148"/>
              <p:cNvSpPr txBox="1">
                <a:spLocks noChangeArrowheads="1"/>
              </p:cNvSpPr>
              <p:nvPr/>
            </p:nvSpPr>
            <p:spPr bwMode="auto">
              <a:xfrm>
                <a:off x="21101550" y="25201057"/>
                <a:ext cx="694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smtClean="0">
                    <a:latin typeface="Lucida Sans" panose="020B0602030504020204" pitchFamily="34" charset="0"/>
                  </a:rPr>
                  <a:t>Hz</a:t>
                </a:r>
                <a:endParaRPr lang="en-US" altLang="en-US" sz="2400" dirty="0">
                  <a:latin typeface="Lucida Sans" panose="020B0602030504020204" pitchFamily="34" charset="0"/>
                </a:endParaRPr>
              </a:p>
            </p:txBody>
          </p:sp>
          <p:sp>
            <p:nvSpPr>
              <p:cNvPr id="197" name="TextBox 149"/>
              <p:cNvSpPr txBox="1">
                <a:spLocks noChangeArrowheads="1"/>
              </p:cNvSpPr>
              <p:nvPr/>
            </p:nvSpPr>
            <p:spPr bwMode="auto">
              <a:xfrm>
                <a:off x="18359360" y="24102814"/>
                <a:ext cx="761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a:latin typeface="Lucida Sans" panose="020B0602030504020204" pitchFamily="34" charset="0"/>
                  </a:rPr>
                  <a:t>dB</a:t>
                </a:r>
              </a:p>
            </p:txBody>
          </p:sp>
          <p:sp>
            <p:nvSpPr>
              <p:cNvPr id="198" name="TextBox 150"/>
              <p:cNvSpPr txBox="1">
                <a:spLocks noChangeArrowheads="1"/>
              </p:cNvSpPr>
              <p:nvPr/>
            </p:nvSpPr>
            <p:spPr bwMode="auto">
              <a:xfrm>
                <a:off x="18906078" y="22759430"/>
                <a:ext cx="54224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a:latin typeface="Lucida Sans" panose="020B0602030504020204" pitchFamily="34" charset="0"/>
                  </a:rPr>
                  <a:t>Corrected Frequency Response</a:t>
                </a:r>
              </a:p>
            </p:txBody>
          </p:sp>
          <p:sp>
            <p:nvSpPr>
              <p:cNvPr id="199" name="TextBox 152"/>
              <p:cNvSpPr txBox="1">
                <a:spLocks noChangeArrowheads="1"/>
              </p:cNvSpPr>
              <p:nvPr/>
            </p:nvSpPr>
            <p:spPr bwMode="auto">
              <a:xfrm>
                <a:off x="12783785" y="22620930"/>
                <a:ext cx="60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smtClean="0">
                    <a:latin typeface="Lucida Sans" panose="020B0602030504020204" pitchFamily="34" charset="0"/>
                  </a:rPr>
                  <a:t>Audio destined </a:t>
                </a:r>
                <a:r>
                  <a:rPr lang="en-US" altLang="en-US" sz="2400" dirty="0">
                    <a:latin typeface="Lucida Sans" panose="020B0602030504020204" pitchFamily="34" charset="0"/>
                  </a:rPr>
                  <a:t>for the speaker first goes through the inverse </a:t>
                </a:r>
                <a:r>
                  <a:rPr lang="en-US" altLang="en-US" sz="2400" dirty="0" smtClean="0">
                    <a:latin typeface="Lucida Sans" panose="020B0602030504020204" pitchFamily="34" charset="0"/>
                  </a:rPr>
                  <a:t>filter, correcting the output.</a:t>
                </a:r>
                <a:endParaRPr lang="en-US" altLang="en-US" sz="2400" dirty="0">
                  <a:latin typeface="Lucida Sans" panose="020B0602030504020204" pitchFamily="34" charset="0"/>
                </a:endParaRPr>
              </a:p>
            </p:txBody>
          </p:sp>
        </p:grpSp>
        <p:sp>
          <p:nvSpPr>
            <p:cNvPr id="3144" name="Cross 3143"/>
            <p:cNvSpPr/>
            <p:nvPr/>
          </p:nvSpPr>
          <p:spPr>
            <a:xfrm>
              <a:off x="14312868" y="23967147"/>
              <a:ext cx="487576" cy="497063"/>
            </a:xfrm>
            <a:prstGeom prst="plus">
              <a:avLst>
                <a:gd name="adj" fmla="val 4138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5" name="Equal 3144"/>
            <p:cNvSpPr/>
            <p:nvPr/>
          </p:nvSpPr>
          <p:spPr>
            <a:xfrm>
              <a:off x="17600199" y="23774400"/>
              <a:ext cx="625209" cy="923100"/>
            </a:xfrm>
            <a:prstGeom prst="mathEqual">
              <a:avLst>
                <a:gd name="adj1" fmla="val 13918"/>
                <a:gd name="adj2" fmla="val 230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grpSp>
      <p:grpSp>
        <p:nvGrpSpPr>
          <p:cNvPr id="3148" name="Group 3147"/>
          <p:cNvGrpSpPr/>
          <p:nvPr/>
        </p:nvGrpSpPr>
        <p:grpSpPr>
          <a:xfrm>
            <a:off x="2083421" y="16131450"/>
            <a:ext cx="9107488" cy="8264388"/>
            <a:chOff x="2083421" y="16131450"/>
            <a:chExt cx="9107488" cy="8264388"/>
          </a:xfrm>
        </p:grpSpPr>
        <p:grpSp>
          <p:nvGrpSpPr>
            <p:cNvPr id="3142" name="Group 3141"/>
            <p:cNvGrpSpPr/>
            <p:nvPr/>
          </p:nvGrpSpPr>
          <p:grpSpPr>
            <a:xfrm>
              <a:off x="2083421" y="16131450"/>
              <a:ext cx="9107488" cy="8264388"/>
              <a:chOff x="2189893" y="16088331"/>
              <a:chExt cx="9107488" cy="8264388"/>
            </a:xfrm>
          </p:grpSpPr>
          <p:sp>
            <p:nvSpPr>
              <p:cNvPr id="100" name="Rectangle 99"/>
              <p:cNvSpPr/>
              <p:nvPr/>
            </p:nvSpPr>
            <p:spPr bwMode="auto">
              <a:xfrm>
                <a:off x="2189893" y="16088331"/>
                <a:ext cx="9107488" cy="8264388"/>
              </a:xfrm>
              <a:prstGeom prst="rect">
                <a:avLst/>
              </a:prstGeom>
              <a:solidFill>
                <a:schemeClr val="bg1"/>
              </a:solidFill>
              <a:ln w="57150">
                <a:solidFill>
                  <a:srgbClr val="6DB4F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US"/>
              </a:p>
            </p:txBody>
          </p:sp>
          <p:sp>
            <p:nvSpPr>
              <p:cNvPr id="101" name="TextBox 168"/>
              <p:cNvSpPr txBox="1">
                <a:spLocks noChangeArrowheads="1"/>
              </p:cNvSpPr>
              <p:nvPr/>
            </p:nvSpPr>
            <p:spPr bwMode="auto">
              <a:xfrm>
                <a:off x="2280065" y="16322493"/>
                <a:ext cx="4120899" cy="584775"/>
              </a:xfrm>
              <a:prstGeom prst="rect">
                <a:avLst/>
              </a:prstGeom>
              <a:solidFill>
                <a:schemeClr val="bg1"/>
              </a:solidFill>
              <a:ln w="9525">
                <a:noFill/>
                <a:miter lim="800000"/>
                <a:headEnd/>
                <a:tailEnd/>
              </a:ln>
              <a:extLst/>
            </p:spPr>
            <p:txBody>
              <a:bodyPr wrap="square">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algn="ctr" eaLnBrk="1" hangingPunct="1"/>
                <a:r>
                  <a:rPr lang="en-US" altLang="en-US" sz="3200" dirty="0">
                    <a:latin typeface="Lucida Sans" panose="020B0602030504020204" pitchFamily="34" charset="0"/>
                  </a:rPr>
                  <a:t>Filtering Subsystem</a:t>
                </a:r>
              </a:p>
            </p:txBody>
          </p:sp>
          <p:grpSp>
            <p:nvGrpSpPr>
              <p:cNvPr id="21" name="Group 20"/>
              <p:cNvGrpSpPr/>
              <p:nvPr/>
            </p:nvGrpSpPr>
            <p:grpSpPr>
              <a:xfrm>
                <a:off x="2571298" y="17424617"/>
                <a:ext cx="3597420" cy="5786169"/>
                <a:chOff x="2955780" y="16985697"/>
                <a:chExt cx="2851992" cy="4007587"/>
              </a:xfrm>
            </p:grpSpPr>
            <p:sp>
              <p:nvSpPr>
                <p:cNvPr id="13" name="Rounded Rectangle 12"/>
                <p:cNvSpPr/>
                <p:nvPr/>
              </p:nvSpPr>
              <p:spPr>
                <a:xfrm>
                  <a:off x="3026431" y="19742805"/>
                  <a:ext cx="2616485" cy="1250479"/>
                </a:xfrm>
                <a:prstGeom prst="roundRect">
                  <a:avLst/>
                </a:prstGeom>
                <a:solidFill>
                  <a:srgbClr val="808080"/>
                </a:solidFill>
                <a:ln>
                  <a:solidFill>
                    <a:srgbClr val="6DB4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222035" y="20674090"/>
                  <a:ext cx="2225275" cy="191854"/>
                </a:xfrm>
                <a:prstGeom prst="rect">
                  <a:avLst/>
                </a:prstGeom>
                <a:noFill/>
              </p:spPr>
              <p:txBody>
                <a:bodyPr wrap="square" rtlCol="0">
                  <a:spAutoFit/>
                </a:bodyPr>
                <a:lstStyle/>
                <a:p>
                  <a:pPr algn="ctr"/>
                  <a:r>
                    <a:rPr lang="en-US" sz="1200" dirty="0">
                      <a:solidFill>
                        <a:schemeClr val="bg1"/>
                      </a:solidFill>
                      <a:latin typeface="Lucida Sans" panose="020B0602030504020204" pitchFamily="34" charset="0"/>
                    </a:rPr>
                    <a:t>CPU</a:t>
                  </a:r>
                </a:p>
              </p:txBody>
            </p:sp>
            <p:sp>
              <p:nvSpPr>
                <p:cNvPr id="15" name="Rounded Rectangle 14"/>
                <p:cNvSpPr/>
                <p:nvPr/>
              </p:nvSpPr>
              <p:spPr>
                <a:xfrm>
                  <a:off x="3026431" y="18327931"/>
                  <a:ext cx="2688569" cy="1026869"/>
                </a:xfrm>
                <a:prstGeom prst="roundRect">
                  <a:avLst/>
                </a:prstGeom>
                <a:solidFill>
                  <a:srgbClr val="808080"/>
                </a:solidFill>
                <a:ln>
                  <a:solidFill>
                    <a:srgbClr val="6DB4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Lucida Sans" panose="020B0602030504020204" pitchFamily="34" charset="0"/>
                    </a:rPr>
                    <a:t>Sound Card</a:t>
                  </a:r>
                </a:p>
              </p:txBody>
            </p:sp>
            <p:sp>
              <p:nvSpPr>
                <p:cNvPr id="16" name="Oval 15"/>
                <p:cNvSpPr/>
                <p:nvPr/>
              </p:nvSpPr>
              <p:spPr>
                <a:xfrm>
                  <a:off x="4577077" y="16985697"/>
                  <a:ext cx="1230695" cy="1199354"/>
                </a:xfrm>
                <a:prstGeom prst="ellipse">
                  <a:avLst/>
                </a:prstGeom>
                <a:solidFill>
                  <a:srgbClr val="808080"/>
                </a:solidFill>
                <a:ln>
                  <a:solidFill>
                    <a:srgbClr val="6DB4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Lucida Sans" panose="020B0602030504020204" pitchFamily="34" charset="0"/>
                    </a:rPr>
                    <a:t>Speaker</a:t>
                  </a:r>
                  <a:endParaRPr lang="en-US" sz="1200" dirty="0">
                    <a:solidFill>
                      <a:schemeClr val="bg1"/>
                    </a:solidFill>
                    <a:latin typeface="Lucida Sans" panose="020B0602030504020204" pitchFamily="34" charset="0"/>
                  </a:endParaRPr>
                </a:p>
              </p:txBody>
            </p:sp>
            <p:pic>
              <p:nvPicPr>
                <p:cNvPr id="122" name="Shape 131"/>
                <p:cNvPicPr preferRelativeResize="0">
                  <a:picLocks noChangeAspect="1" noChangeArrowheads="1"/>
                </p:cNvPicPr>
                <p:nvPr/>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955780" y="17114066"/>
                  <a:ext cx="1173243" cy="981326"/>
                </a:xfrm>
                <a:prstGeom prst="rect">
                  <a:avLst/>
                </a:prstGeom>
                <a:solidFill>
                  <a:schemeClr val="bg1"/>
                </a:solidFill>
                <a:ln w="9525">
                  <a:solidFill>
                    <a:schemeClr val="bg1"/>
                  </a:solidFill>
                  <a:miter lim="800000"/>
                  <a:headEnd/>
                  <a:tailEnd/>
                </a:ln>
                <a:extLst/>
              </p:spPr>
            </p:pic>
            <p:sp>
              <p:nvSpPr>
                <p:cNvPr id="17" name="TextBox 16"/>
                <p:cNvSpPr txBox="1"/>
                <p:nvPr/>
              </p:nvSpPr>
              <p:spPr>
                <a:xfrm rot="20881147">
                  <a:off x="3355840" y="17150487"/>
                  <a:ext cx="1147973" cy="191854"/>
                </a:xfrm>
                <a:prstGeom prst="rect">
                  <a:avLst/>
                </a:prstGeom>
                <a:noFill/>
              </p:spPr>
              <p:txBody>
                <a:bodyPr wrap="square" rtlCol="0">
                  <a:spAutoFit/>
                </a:bodyPr>
                <a:lstStyle/>
                <a:p>
                  <a:r>
                    <a:rPr lang="en-US" sz="1200" dirty="0" smtClean="0">
                      <a:solidFill>
                        <a:schemeClr val="bg1"/>
                      </a:solidFill>
                      <a:latin typeface="Lucida Sans" panose="020B0602030504020204" pitchFamily="34" charset="0"/>
                    </a:rPr>
                    <a:t>Audio In</a:t>
                  </a:r>
                  <a:endParaRPr lang="en-US" sz="1200" dirty="0">
                    <a:solidFill>
                      <a:schemeClr val="bg1"/>
                    </a:solidFill>
                    <a:latin typeface="Lucida Sans" panose="020B0602030504020204" pitchFamily="34" charset="0"/>
                  </a:endParaRPr>
                </a:p>
              </p:txBody>
            </p:sp>
            <p:sp>
              <p:nvSpPr>
                <p:cNvPr id="19" name="Down Arrow 18"/>
                <p:cNvSpPr/>
                <p:nvPr/>
              </p:nvSpPr>
              <p:spPr>
                <a:xfrm>
                  <a:off x="3379406" y="18098071"/>
                  <a:ext cx="269344" cy="561980"/>
                </a:xfrm>
                <a:prstGeom prst="downArrow">
                  <a:avLst/>
                </a:prstGeom>
                <a:solidFill>
                  <a:srgbClr val="9D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6" name="Down Arrow 125"/>
                <p:cNvSpPr/>
                <p:nvPr/>
              </p:nvSpPr>
              <p:spPr>
                <a:xfrm>
                  <a:off x="3369422" y="19056481"/>
                  <a:ext cx="289313" cy="1066799"/>
                </a:xfrm>
                <a:prstGeom prst="downArrow">
                  <a:avLst/>
                </a:prstGeom>
                <a:solidFill>
                  <a:srgbClr val="9D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22035" y="18669000"/>
                  <a:ext cx="621519" cy="396772"/>
                </a:xfrm>
                <a:prstGeom prst="rect">
                  <a:avLst/>
                </a:prstGeom>
                <a:solidFill>
                  <a:srgbClr val="6DB4F1"/>
                </a:solidFill>
                <a:ln>
                  <a:solidFill>
                    <a:srgbClr val="6DB4F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bg1"/>
                      </a:solidFill>
                      <a:latin typeface="Lucida Sans" panose="020B0602030504020204" pitchFamily="34" charset="0"/>
                    </a:rPr>
                    <a:t>ADC</a:t>
                  </a:r>
                </a:p>
              </p:txBody>
            </p:sp>
            <p:sp>
              <p:nvSpPr>
                <p:cNvPr id="130" name="Rectangle 129"/>
                <p:cNvSpPr/>
                <p:nvPr/>
              </p:nvSpPr>
              <p:spPr>
                <a:xfrm>
                  <a:off x="3352800" y="20134697"/>
                  <a:ext cx="1979742" cy="323382"/>
                </a:xfrm>
                <a:prstGeom prst="rect">
                  <a:avLst/>
                </a:prstGeom>
                <a:solidFill>
                  <a:srgbClr val="6DB4F1"/>
                </a:solidFill>
                <a:ln>
                  <a:solidFill>
                    <a:srgbClr val="6DB4F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bg1"/>
                      </a:solidFill>
                      <a:latin typeface="Lucida Sans" panose="020B0602030504020204" pitchFamily="34" charset="0"/>
                    </a:rPr>
                    <a:t>Signal Processing</a:t>
                  </a:r>
                  <a:endParaRPr lang="en-US" sz="1200" dirty="0">
                    <a:solidFill>
                      <a:schemeClr val="bg1"/>
                    </a:solidFill>
                    <a:latin typeface="Lucida Sans" panose="020B0602030504020204" pitchFamily="34" charset="0"/>
                  </a:endParaRPr>
                </a:p>
              </p:txBody>
            </p:sp>
            <p:sp>
              <p:nvSpPr>
                <p:cNvPr id="132" name="Rectangle 131"/>
                <p:cNvSpPr/>
                <p:nvPr/>
              </p:nvSpPr>
              <p:spPr>
                <a:xfrm>
                  <a:off x="4868173" y="18652005"/>
                  <a:ext cx="621519" cy="396772"/>
                </a:xfrm>
                <a:prstGeom prst="rect">
                  <a:avLst/>
                </a:prstGeom>
                <a:solidFill>
                  <a:srgbClr val="6DB4F1"/>
                </a:solidFill>
                <a:ln>
                  <a:solidFill>
                    <a:srgbClr val="6DB4F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bg1"/>
                      </a:solidFill>
                      <a:latin typeface="Lucida Sans" panose="020B0602030504020204" pitchFamily="34" charset="0"/>
                    </a:rPr>
                    <a:t>DAC</a:t>
                  </a:r>
                  <a:endParaRPr lang="en-US" sz="1200" dirty="0">
                    <a:solidFill>
                      <a:schemeClr val="bg1"/>
                    </a:solidFill>
                    <a:latin typeface="Lucida Sans" panose="020B0602030504020204" pitchFamily="34" charset="0"/>
                  </a:endParaRPr>
                </a:p>
              </p:txBody>
            </p:sp>
            <p:sp>
              <p:nvSpPr>
                <p:cNvPr id="133" name="Down Arrow 132"/>
                <p:cNvSpPr/>
                <p:nvPr/>
              </p:nvSpPr>
              <p:spPr>
                <a:xfrm flipV="1">
                  <a:off x="5047767" y="19057275"/>
                  <a:ext cx="289313" cy="1059524"/>
                </a:xfrm>
                <a:prstGeom prst="downArrow">
                  <a:avLst/>
                </a:prstGeom>
                <a:solidFill>
                  <a:srgbClr val="9D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4" name="Down Arrow 133"/>
                <p:cNvSpPr/>
                <p:nvPr/>
              </p:nvSpPr>
              <p:spPr>
                <a:xfrm flipV="1">
                  <a:off x="5063198" y="18191673"/>
                  <a:ext cx="269344" cy="451834"/>
                </a:xfrm>
                <a:prstGeom prst="downArrow">
                  <a:avLst/>
                </a:prstGeom>
                <a:solidFill>
                  <a:srgbClr val="9D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51" name="Oval 150"/>
              <p:cNvSpPr/>
              <p:nvPr/>
            </p:nvSpPr>
            <p:spPr>
              <a:xfrm>
                <a:off x="6852246" y="17467593"/>
                <a:ext cx="1552363" cy="1731632"/>
              </a:xfrm>
              <a:prstGeom prst="ellipse">
                <a:avLst/>
              </a:prstGeom>
              <a:solidFill>
                <a:srgbClr val="808080"/>
              </a:solidFill>
              <a:ln>
                <a:solidFill>
                  <a:srgbClr val="6DB4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Lucida Sans" panose="020B0602030504020204" pitchFamily="34" charset="0"/>
                  </a:rPr>
                  <a:t>Speaker</a:t>
                </a:r>
                <a:endParaRPr lang="en-US" sz="1200" dirty="0">
                  <a:solidFill>
                    <a:schemeClr val="bg1"/>
                  </a:solidFill>
                  <a:latin typeface="Lucida Sans" panose="020B0602030504020204" pitchFamily="34" charset="0"/>
                </a:endParaRPr>
              </a:p>
            </p:txBody>
          </p:sp>
          <p:grpSp>
            <p:nvGrpSpPr>
              <p:cNvPr id="23" name="Group 22"/>
              <p:cNvGrpSpPr/>
              <p:nvPr/>
            </p:nvGrpSpPr>
            <p:grpSpPr>
              <a:xfrm>
                <a:off x="6980259" y="20345400"/>
                <a:ext cx="1296334" cy="1482597"/>
                <a:chOff x="6933267" y="19328108"/>
                <a:chExt cx="1296334" cy="1482597"/>
              </a:xfrm>
            </p:grpSpPr>
            <p:sp>
              <p:nvSpPr>
                <p:cNvPr id="152" name="Rounded Rectangle 151"/>
                <p:cNvSpPr/>
                <p:nvPr/>
              </p:nvSpPr>
              <p:spPr>
                <a:xfrm>
                  <a:off x="6933267" y="19328108"/>
                  <a:ext cx="1296334" cy="1482597"/>
                </a:xfrm>
                <a:prstGeom prst="roundRect">
                  <a:avLst/>
                </a:prstGeom>
                <a:solidFill>
                  <a:srgbClr val="808080"/>
                </a:solidFill>
                <a:ln>
                  <a:solidFill>
                    <a:srgbClr val="6DB4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Lucida Sans" panose="020B0602030504020204" pitchFamily="34" charset="0"/>
                  </a:endParaRPr>
                </a:p>
              </p:txBody>
            </p:sp>
            <p:sp>
              <p:nvSpPr>
                <p:cNvPr id="153" name="Rectangle 152"/>
                <p:cNvSpPr/>
                <p:nvPr/>
              </p:nvSpPr>
              <p:spPr>
                <a:xfrm>
                  <a:off x="7192008" y="19783883"/>
                  <a:ext cx="783966" cy="572861"/>
                </a:xfrm>
                <a:prstGeom prst="rect">
                  <a:avLst/>
                </a:prstGeom>
                <a:solidFill>
                  <a:srgbClr val="6DB4F1"/>
                </a:solidFill>
                <a:ln>
                  <a:solidFill>
                    <a:srgbClr val="6DB4F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bg1"/>
                      </a:solidFill>
                      <a:latin typeface="Lucida Sans" panose="020B0602030504020204" pitchFamily="34" charset="0"/>
                    </a:rPr>
                    <a:t>DAC</a:t>
                  </a:r>
                  <a:endParaRPr lang="en-US" sz="1200" dirty="0">
                    <a:solidFill>
                      <a:schemeClr val="bg1"/>
                    </a:solidFill>
                    <a:latin typeface="Lucida Sans" panose="020B0602030504020204" pitchFamily="34" charset="0"/>
                  </a:endParaRPr>
                </a:p>
              </p:txBody>
            </p:sp>
            <p:sp>
              <p:nvSpPr>
                <p:cNvPr id="22" name="TextBox 21"/>
                <p:cNvSpPr txBox="1"/>
                <p:nvPr/>
              </p:nvSpPr>
              <p:spPr>
                <a:xfrm rot="16200000">
                  <a:off x="6557562" y="19890673"/>
                  <a:ext cx="1074366" cy="276999"/>
                </a:xfrm>
                <a:prstGeom prst="rect">
                  <a:avLst/>
                </a:prstGeom>
                <a:noFill/>
              </p:spPr>
              <p:txBody>
                <a:bodyPr wrap="square" rtlCol="0">
                  <a:spAutoFit/>
                </a:bodyPr>
                <a:lstStyle/>
                <a:p>
                  <a:r>
                    <a:rPr lang="en-US" sz="1200" dirty="0">
                      <a:solidFill>
                        <a:schemeClr val="bg1"/>
                      </a:solidFill>
                      <a:latin typeface="Lucida Sans" panose="020B0602030504020204" pitchFamily="34" charset="0"/>
                    </a:rPr>
                    <a:t>Sound Card</a:t>
                  </a:r>
                </a:p>
              </p:txBody>
            </p:sp>
          </p:grpSp>
          <p:sp>
            <p:nvSpPr>
              <p:cNvPr id="155" name="Rounded Rectangle 154"/>
              <p:cNvSpPr/>
              <p:nvPr/>
            </p:nvSpPr>
            <p:spPr>
              <a:xfrm>
                <a:off x="6939749" y="22286438"/>
                <a:ext cx="1377355" cy="924348"/>
              </a:xfrm>
              <a:prstGeom prst="roundRect">
                <a:avLst/>
              </a:prstGeom>
              <a:solidFill>
                <a:srgbClr val="808080"/>
              </a:solidFill>
              <a:ln>
                <a:solidFill>
                  <a:srgbClr val="6DB4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Lucida Sans" panose="020B0602030504020204" pitchFamily="34" charset="0"/>
                  </a:rPr>
                  <a:t>Sine Sweep</a:t>
                </a:r>
              </a:p>
            </p:txBody>
          </p:sp>
          <p:sp>
            <p:nvSpPr>
              <p:cNvPr id="157" name="Down Arrow 156"/>
              <p:cNvSpPr/>
              <p:nvPr/>
            </p:nvSpPr>
            <p:spPr>
              <a:xfrm flipV="1">
                <a:off x="7438673" y="21381722"/>
                <a:ext cx="339743" cy="903846"/>
              </a:xfrm>
              <a:prstGeom prst="downArrow">
                <a:avLst/>
              </a:prstGeom>
              <a:solidFill>
                <a:srgbClr val="9D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8" name="Down Arrow 157"/>
              <p:cNvSpPr/>
              <p:nvPr/>
            </p:nvSpPr>
            <p:spPr>
              <a:xfrm flipV="1">
                <a:off x="7430459" y="19263744"/>
                <a:ext cx="364931" cy="1529745"/>
              </a:xfrm>
              <a:prstGeom prst="downArrow">
                <a:avLst/>
              </a:prstGeom>
              <a:solidFill>
                <a:srgbClr val="9D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9" name="Shape 129"/>
              <p:cNvPicPr preferRelativeResize="0">
                <a:picLocks noChangeAspect="1" noChangeArrowheads="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87312" y="18136780"/>
                <a:ext cx="1114097" cy="1453748"/>
              </a:xfrm>
              <a:prstGeom prst="rect">
                <a:avLst/>
              </a:prstGeom>
              <a:solidFill>
                <a:srgbClr val="808080"/>
              </a:solidFill>
              <a:ln>
                <a:solidFill>
                  <a:srgbClr val="6DB4F1"/>
                </a:solidFill>
              </a:ln>
              <a:extLst/>
            </p:spPr>
          </p:pic>
          <p:cxnSp>
            <p:nvCxnSpPr>
              <p:cNvPr id="26" name="Straight Arrow Connector 25"/>
              <p:cNvCxnSpPr>
                <a:stCxn id="151" idx="6"/>
              </p:cNvCxnSpPr>
              <p:nvPr/>
            </p:nvCxnSpPr>
            <p:spPr>
              <a:xfrm>
                <a:off x="8404609" y="18333409"/>
                <a:ext cx="1449899" cy="0"/>
              </a:xfrm>
              <a:prstGeom prst="straightConnector1">
                <a:avLst/>
              </a:prstGeom>
              <a:ln w="127000">
                <a:solidFill>
                  <a:srgbClr val="9D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36" name="TextBox 3135"/>
              <p:cNvSpPr txBox="1"/>
              <p:nvPr/>
            </p:nvSpPr>
            <p:spPr>
              <a:xfrm>
                <a:off x="9802235" y="18377117"/>
                <a:ext cx="665186" cy="276999"/>
              </a:xfrm>
              <a:prstGeom prst="rect">
                <a:avLst/>
              </a:prstGeom>
              <a:noFill/>
            </p:spPr>
            <p:txBody>
              <a:bodyPr wrap="square" rtlCol="0">
                <a:spAutoFit/>
              </a:bodyPr>
              <a:lstStyle/>
              <a:p>
                <a:r>
                  <a:rPr lang="en-US" sz="1200" dirty="0">
                    <a:solidFill>
                      <a:schemeClr val="bg1"/>
                    </a:solidFill>
                    <a:latin typeface="Lucida Sans" panose="020B0602030504020204" pitchFamily="34" charset="0"/>
                  </a:rPr>
                  <a:t>MIC</a:t>
                </a:r>
              </a:p>
            </p:txBody>
          </p:sp>
          <p:sp>
            <p:nvSpPr>
              <p:cNvPr id="201" name="Rounded Rectangle 200"/>
              <p:cNvSpPr/>
              <p:nvPr/>
            </p:nvSpPr>
            <p:spPr>
              <a:xfrm>
                <a:off x="9757087" y="19358780"/>
                <a:ext cx="556992" cy="300267"/>
              </a:xfrm>
              <a:prstGeom prst="roundRect">
                <a:avLst/>
              </a:prstGeom>
              <a:solidFill>
                <a:srgbClr val="6DB4F1"/>
              </a:solidFill>
              <a:ln>
                <a:solidFill>
                  <a:srgbClr val="6DB4F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bg1"/>
                    </a:solidFill>
                    <a:latin typeface="Lucida Sans" panose="020B0602030504020204" pitchFamily="34" charset="0"/>
                  </a:rPr>
                  <a:t>DAC</a:t>
                </a:r>
                <a:endParaRPr lang="en-US" sz="1200" dirty="0">
                  <a:solidFill>
                    <a:schemeClr val="bg1"/>
                  </a:solidFill>
                  <a:latin typeface="Lucida Sans" panose="020B0602030504020204" pitchFamily="34" charset="0"/>
                </a:endParaRPr>
              </a:p>
            </p:txBody>
          </p:sp>
          <p:cxnSp>
            <p:nvCxnSpPr>
              <p:cNvPr id="3138" name="Straight Connector 3137"/>
              <p:cNvCxnSpPr/>
              <p:nvPr/>
            </p:nvCxnSpPr>
            <p:spPr>
              <a:xfrm flipH="1">
                <a:off x="6472199" y="16853514"/>
                <a:ext cx="3789" cy="731153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8" name="Rounded Rectangle 217"/>
              <p:cNvSpPr/>
              <p:nvPr/>
            </p:nvSpPr>
            <p:spPr>
              <a:xfrm>
                <a:off x="9354379" y="20950122"/>
                <a:ext cx="1399339" cy="1707265"/>
              </a:xfrm>
              <a:prstGeom prst="roundRect">
                <a:avLst/>
              </a:prstGeom>
              <a:solidFill>
                <a:srgbClr val="808080"/>
              </a:solidFill>
              <a:ln>
                <a:solidFill>
                  <a:srgbClr val="6DB4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TextBox 218"/>
              <p:cNvSpPr txBox="1"/>
              <p:nvPr/>
            </p:nvSpPr>
            <p:spPr>
              <a:xfrm>
                <a:off x="9440168" y="22197221"/>
                <a:ext cx="1190113" cy="276999"/>
              </a:xfrm>
              <a:prstGeom prst="rect">
                <a:avLst/>
              </a:prstGeom>
              <a:noFill/>
            </p:spPr>
            <p:txBody>
              <a:bodyPr wrap="square" rtlCol="0">
                <a:spAutoFit/>
              </a:bodyPr>
              <a:lstStyle/>
              <a:p>
                <a:pPr algn="ctr"/>
                <a:r>
                  <a:rPr lang="en-US" sz="1200" dirty="0">
                    <a:solidFill>
                      <a:schemeClr val="bg1"/>
                    </a:solidFill>
                    <a:latin typeface="Lucida Sans" panose="020B0602030504020204" pitchFamily="34" charset="0"/>
                  </a:rPr>
                  <a:t>CPU</a:t>
                </a:r>
              </a:p>
            </p:txBody>
          </p:sp>
          <p:sp>
            <p:nvSpPr>
              <p:cNvPr id="220" name="Rectangle 219"/>
              <p:cNvSpPr/>
              <p:nvPr/>
            </p:nvSpPr>
            <p:spPr>
              <a:xfrm>
                <a:off x="9543833" y="21220087"/>
                <a:ext cx="1058798" cy="787360"/>
              </a:xfrm>
              <a:prstGeom prst="rect">
                <a:avLst/>
              </a:prstGeom>
              <a:solidFill>
                <a:srgbClr val="6DB4F1"/>
              </a:solidFill>
              <a:ln>
                <a:solidFill>
                  <a:srgbClr val="6DB4F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bg1"/>
                    </a:solidFill>
                    <a:latin typeface="Lucida Sans" panose="020B0602030504020204" pitchFamily="34" charset="0"/>
                  </a:rPr>
                  <a:t>Fourier Transform</a:t>
                </a:r>
                <a:endParaRPr lang="en-US" sz="1200" dirty="0">
                  <a:solidFill>
                    <a:schemeClr val="bg1"/>
                  </a:solidFill>
                  <a:latin typeface="Lucida Sans" panose="020B0602030504020204" pitchFamily="34" charset="0"/>
                </a:endParaRPr>
              </a:p>
            </p:txBody>
          </p:sp>
          <p:sp>
            <p:nvSpPr>
              <p:cNvPr id="221" name="Down Arrow 220"/>
              <p:cNvSpPr/>
              <p:nvPr/>
            </p:nvSpPr>
            <p:spPr>
              <a:xfrm>
                <a:off x="9854507" y="19641218"/>
                <a:ext cx="339743" cy="1578869"/>
              </a:xfrm>
              <a:prstGeom prst="downArrow">
                <a:avLst/>
              </a:prstGeom>
              <a:solidFill>
                <a:srgbClr val="9D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262" name="TextBox 168"/>
            <p:cNvSpPr txBox="1">
              <a:spLocks noChangeArrowheads="1"/>
            </p:cNvSpPr>
            <p:nvPr/>
          </p:nvSpPr>
          <p:spPr bwMode="auto">
            <a:xfrm>
              <a:off x="6487491" y="16343905"/>
              <a:ext cx="4637709" cy="584775"/>
            </a:xfrm>
            <a:prstGeom prst="rect">
              <a:avLst/>
            </a:prstGeom>
            <a:solidFill>
              <a:schemeClr val="bg1"/>
            </a:solidFill>
            <a:ln w="9525">
              <a:noFill/>
              <a:miter lim="800000"/>
              <a:headEnd/>
              <a:tailEnd/>
            </a:ln>
            <a:extLst/>
          </p:spPr>
          <p:txBody>
            <a:bodyPr wrap="square">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algn="ctr" eaLnBrk="1" hangingPunct="1"/>
              <a:r>
                <a:rPr lang="en-US" altLang="en-US" sz="3200" dirty="0" smtClean="0">
                  <a:latin typeface="Lucida Sans" panose="020B0602030504020204" pitchFamily="34" charset="0"/>
                </a:rPr>
                <a:t>Calibration </a:t>
              </a:r>
              <a:r>
                <a:rPr lang="en-US" altLang="en-US" sz="3200" dirty="0">
                  <a:latin typeface="Lucida Sans" panose="020B0602030504020204" pitchFamily="34" charset="0"/>
                </a:rPr>
                <a:t>Subsystem</a:t>
              </a:r>
            </a:p>
          </p:txBody>
        </p:sp>
      </p:grpSp>
      <p:sp>
        <p:nvSpPr>
          <p:cNvPr id="137" name="TextBox 79"/>
          <p:cNvSpPr txBox="1">
            <a:spLocks noChangeArrowheads="1"/>
          </p:cNvSpPr>
          <p:nvPr/>
        </p:nvSpPr>
        <p:spPr bwMode="auto">
          <a:xfrm>
            <a:off x="26123591" y="14617830"/>
            <a:ext cx="8512876" cy="68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marL="457200" indent="-457200" eaLnBrk="1" hangingPunct="1">
              <a:buFont typeface="Arial" panose="020B0604020202020204" pitchFamily="34" charset="0"/>
              <a:buChar char="•"/>
            </a:pPr>
            <a:r>
              <a:rPr lang="en-US" altLang="en-US" sz="2400" dirty="0" smtClean="0">
                <a:latin typeface="Lucida Sans" panose="020B0602030504020204" pitchFamily="34" charset="0"/>
              </a:rPr>
              <a:t>The calibration subsystem computes a high resolution response of the room. A million point FFT creates an accurate frequency response based on the measurement.</a:t>
            </a:r>
          </a:p>
          <a:p>
            <a:pPr eaLnBrk="1" hangingPunct="1"/>
            <a:endParaRPr lang="en-US" altLang="en-US" sz="2400" dirty="0" smtClean="0">
              <a:latin typeface="Lucida Sans" panose="020B0602030504020204" pitchFamily="34" charset="0"/>
            </a:endParaRPr>
          </a:p>
          <a:p>
            <a:pPr eaLnBrk="1" hangingPunct="1"/>
            <a:endParaRPr lang="en-US" altLang="en-US" sz="2400" dirty="0">
              <a:latin typeface="Lucida Sans" panose="020B0602030504020204" pitchFamily="34" charset="0"/>
            </a:endParaRPr>
          </a:p>
          <a:p>
            <a:pPr eaLnBrk="1" hangingPunct="1"/>
            <a:endParaRPr lang="en-US" altLang="en-US" sz="2400" dirty="0" smtClean="0">
              <a:latin typeface="Lucida Sans" panose="020B0602030504020204" pitchFamily="34" charset="0"/>
            </a:endParaRPr>
          </a:p>
          <a:p>
            <a:pPr eaLnBrk="1" hangingPunct="1"/>
            <a:endParaRPr lang="en-US" altLang="en-US" sz="2400" dirty="0">
              <a:latin typeface="Lucida Sans" panose="020B0602030504020204" pitchFamily="34" charset="0"/>
            </a:endParaRPr>
          </a:p>
          <a:p>
            <a:pPr eaLnBrk="1" hangingPunct="1"/>
            <a:endParaRPr lang="en-US" altLang="en-US" sz="2400" dirty="0" smtClean="0">
              <a:latin typeface="Lucida Sans" panose="020B0602030504020204" pitchFamily="34" charset="0"/>
            </a:endParaRPr>
          </a:p>
          <a:p>
            <a:pPr eaLnBrk="1" hangingPunct="1"/>
            <a:endParaRPr lang="en-US" altLang="en-US" sz="2400" dirty="0" smtClean="0">
              <a:latin typeface="Lucida Sans" panose="020B0602030504020204" pitchFamily="34" charset="0"/>
            </a:endParaRPr>
          </a:p>
          <a:p>
            <a:pPr eaLnBrk="1" hangingPunct="1"/>
            <a:endParaRPr lang="en-US" altLang="en-US" sz="2400" dirty="0" smtClean="0">
              <a:latin typeface="Lucida Sans" panose="020B0602030504020204" pitchFamily="34" charset="0"/>
            </a:endParaRPr>
          </a:p>
          <a:p>
            <a:pPr marL="457200" indent="-457200" eaLnBrk="1" hangingPunct="1">
              <a:buFont typeface="Arial" panose="020B0604020202020204" pitchFamily="34" charset="0"/>
              <a:buChar char="•"/>
            </a:pPr>
            <a:r>
              <a:rPr lang="en-US" altLang="en-US" sz="2400" dirty="0" smtClean="0">
                <a:latin typeface="Lucida Sans" panose="020B0602030504020204" pitchFamily="34" charset="0"/>
              </a:rPr>
              <a:t>The processor has the capacity to implement filters for correction on up to __ frequency bands.</a:t>
            </a:r>
            <a:endParaRPr lang="en-US" altLang="en-US" sz="2400" dirty="0" smtClean="0">
              <a:latin typeface="Lucida Sans" panose="020B0602030504020204" pitchFamily="34" charset="0"/>
            </a:endParaRPr>
          </a:p>
          <a:p>
            <a:pPr marL="457200" indent="-457200" eaLnBrk="1" hangingPunct="1">
              <a:buFont typeface="Arial" panose="020B0604020202020204" pitchFamily="34" charset="0"/>
              <a:buChar char="•"/>
            </a:pPr>
            <a:endParaRPr lang="en-US" altLang="en-US" sz="2400" dirty="0" smtClean="0">
              <a:latin typeface="Lucida Sans" panose="020B0602030504020204" pitchFamily="34" charset="0"/>
            </a:endParaRPr>
          </a:p>
          <a:p>
            <a:pPr marL="457200" indent="-457200" eaLnBrk="1" hangingPunct="1">
              <a:buFont typeface="Arial" panose="020B0604020202020204" pitchFamily="34" charset="0"/>
              <a:buChar char="•"/>
            </a:pPr>
            <a:r>
              <a:rPr lang="en-US" altLang="en-US" sz="2400" dirty="0" smtClean="0">
                <a:latin typeface="Lucida Sans" panose="020B0602030504020204" pitchFamily="34" charset="0"/>
              </a:rPr>
              <a:t>A audible difference can be heard before and after filtering when the adjustments needed are significant.</a:t>
            </a:r>
            <a:endParaRPr lang="en-US" altLang="en-US" sz="2400" dirty="0">
              <a:latin typeface="Lucida Sans" panose="020B0602030504020204" pitchFamily="34" charset="0"/>
            </a:endParaRPr>
          </a:p>
          <a:p>
            <a:pPr marL="457200" indent="-457200" eaLnBrk="1" hangingPunct="1">
              <a:buFont typeface="Arial" panose="020B0604020202020204" pitchFamily="34" charset="0"/>
              <a:buChar char="•"/>
            </a:pPr>
            <a:endParaRPr lang="en-US" altLang="en-US" sz="2800" dirty="0">
              <a:latin typeface="Lucida Sans" panose="020B0602030504020204" pitchFamily="34" charset="0"/>
            </a:endParaRPr>
          </a:p>
        </p:txBody>
      </p:sp>
      <p:sp>
        <p:nvSpPr>
          <p:cNvPr id="139" name="TextBox 79"/>
          <p:cNvSpPr txBox="1">
            <a:spLocks noChangeArrowheads="1"/>
          </p:cNvSpPr>
          <p:nvPr/>
        </p:nvSpPr>
        <p:spPr bwMode="auto">
          <a:xfrm>
            <a:off x="25742106" y="20993241"/>
            <a:ext cx="8512876"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800" dirty="0" smtClean="0">
                <a:latin typeface="Lucida Sans" panose="020B0602030504020204" pitchFamily="34" charset="0"/>
              </a:rPr>
              <a:t>Future Expansion</a:t>
            </a:r>
          </a:p>
          <a:p>
            <a:pPr eaLnBrk="1" hangingPunct="1"/>
            <a:r>
              <a:rPr lang="en-US" altLang="en-US" sz="2400" dirty="0" smtClean="0">
                <a:latin typeface="Lucida Sans" panose="020B0602030504020204" pitchFamily="34" charset="0"/>
              </a:rPr>
              <a:t>The system package could be modified to include smaller units that implement just the filtering. This would allow to Sound-Sifter to be used for multiple rooms without the cost of a microphone and calibration processing for each room.</a:t>
            </a:r>
          </a:p>
          <a:p>
            <a:pPr eaLnBrk="1" hangingPunct="1"/>
            <a:endParaRPr lang="en-US" altLang="en-US" sz="2400" dirty="0" smtClean="0">
              <a:latin typeface="Lucida Sans" panose="020B0602030504020204" pitchFamily="34" charset="0"/>
            </a:endParaRPr>
          </a:p>
          <a:p>
            <a:pPr eaLnBrk="1" hangingPunct="1"/>
            <a:r>
              <a:rPr lang="en-US" altLang="en-US" sz="2400" dirty="0" smtClean="0">
                <a:latin typeface="Lucida Sans" panose="020B0602030504020204" pitchFamily="34" charset="0"/>
              </a:rPr>
              <a:t>Additionally, the Sound-Sifter does not currently identify if room defects are specifically due to reverberation. Additional algorithms could be included to better correct these problems.</a:t>
            </a:r>
            <a:endParaRPr lang="en-US" altLang="en-US" sz="2400" dirty="0" smtClean="0">
              <a:latin typeface="Lucida Sans" panose="020B0602030504020204" pitchFamily="34" charset="0"/>
            </a:endParaRPr>
          </a:p>
          <a:p>
            <a:pPr eaLnBrk="1" hangingPunct="1"/>
            <a:endParaRPr lang="en-US" altLang="en-US" sz="2800" dirty="0">
              <a:latin typeface="Lucida Sans" panose="020B0602030504020204" pitchFamily="34" charset="0"/>
            </a:endParaRPr>
          </a:p>
        </p:txBody>
      </p:sp>
      <p:sp>
        <p:nvSpPr>
          <p:cNvPr id="141" name="TextBox 169"/>
          <p:cNvSpPr txBox="1">
            <a:spLocks noChangeArrowheads="1"/>
          </p:cNvSpPr>
          <p:nvPr/>
        </p:nvSpPr>
        <p:spPr bwMode="auto">
          <a:xfrm>
            <a:off x="25742106" y="4839617"/>
            <a:ext cx="7283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3600" dirty="0" smtClean="0">
                <a:latin typeface="Lucida Sans" panose="020B0602030504020204" pitchFamily="34" charset="0"/>
              </a:rPr>
              <a:t>Parts</a:t>
            </a:r>
            <a:endParaRPr lang="en-US" altLang="en-US" sz="3600" dirty="0">
              <a:latin typeface="Lucida Sans" panose="020B0602030504020204" pitchFamily="34" charset="0"/>
            </a:endParaRPr>
          </a:p>
        </p:txBody>
      </p:sp>
      <p:sp>
        <p:nvSpPr>
          <p:cNvPr id="142" name="TextBox 169"/>
          <p:cNvSpPr txBox="1">
            <a:spLocks noChangeArrowheads="1"/>
          </p:cNvSpPr>
          <p:nvPr/>
        </p:nvSpPr>
        <p:spPr bwMode="auto">
          <a:xfrm>
            <a:off x="25742106" y="10520314"/>
            <a:ext cx="278810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00">
                <a:solidFill>
                  <a:schemeClr val="tx1"/>
                </a:solidFill>
                <a:latin typeface="Times New Roman" panose="02020603050405020304" pitchFamily="18" charset="0"/>
              </a:defRPr>
            </a:lvl1pPr>
            <a:lvl2pPr marL="742950" indent="-285750">
              <a:defRPr sz="800">
                <a:solidFill>
                  <a:schemeClr val="tx1"/>
                </a:solidFill>
                <a:latin typeface="Times New Roman" panose="02020603050405020304" pitchFamily="18" charset="0"/>
              </a:defRPr>
            </a:lvl2pPr>
            <a:lvl3pPr marL="1143000" indent="-228600">
              <a:defRPr sz="800">
                <a:solidFill>
                  <a:schemeClr val="tx1"/>
                </a:solidFill>
                <a:latin typeface="Times New Roman" panose="02020603050405020304" pitchFamily="18" charset="0"/>
              </a:defRPr>
            </a:lvl3pPr>
            <a:lvl4pPr marL="1600200" indent="-228600">
              <a:defRPr sz="800">
                <a:solidFill>
                  <a:schemeClr val="tx1"/>
                </a:solidFill>
                <a:latin typeface="Times New Roman" panose="02020603050405020304" pitchFamily="18" charset="0"/>
              </a:defRPr>
            </a:lvl4pPr>
            <a:lvl5pPr marL="2057400" indent="-228600">
              <a:defRPr sz="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a:solidFill>
                  <a:schemeClr val="tx1"/>
                </a:solidFill>
                <a:latin typeface="Times New Roman" panose="02020603050405020304" pitchFamily="18" charset="0"/>
              </a:defRPr>
            </a:lvl9pPr>
          </a:lstStyle>
          <a:p>
            <a:pPr eaLnBrk="1" hangingPunct="1"/>
            <a:r>
              <a:rPr lang="en-US" altLang="en-US" sz="2400" dirty="0" err="1" smtClean="0">
                <a:latin typeface="Lucida Sans" panose="020B0602030504020204" pitchFamily="34" charset="0"/>
              </a:rPr>
              <a:t>BeagleBone</a:t>
            </a:r>
            <a:endParaRPr lang="en-US" altLang="en-US" sz="2400" dirty="0" smtClean="0">
              <a:latin typeface="Lucida Sans" panose="020B0602030504020204" pitchFamily="34" charset="0"/>
            </a:endParaRPr>
          </a:p>
          <a:p>
            <a:pPr eaLnBrk="1" hangingPunct="1"/>
            <a:r>
              <a:rPr lang="en-US" altLang="en-US" sz="2000" dirty="0" smtClean="0">
                <a:latin typeface="Lucida Sans" panose="020B0602030504020204" pitchFamily="34" charset="0"/>
              </a:rPr>
              <a:t>a credit-card sized Linux computer</a:t>
            </a:r>
            <a:endParaRPr lang="en-US" altLang="en-US" sz="2000" dirty="0">
              <a:latin typeface="Lucida Sans" panose="020B0602030504020204" pitchFamily="34" charset="0"/>
            </a:endParaRPr>
          </a:p>
        </p:txBody>
      </p:sp>
      <p:pic>
        <p:nvPicPr>
          <p:cNvPr id="3086" name="Picture 374" descr="http://beagleboard.org/static/images/product_beaglebone.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27951" y="6607983"/>
            <a:ext cx="3002258" cy="324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http://media.digikey.com/Photos/Circuitco%20Electronics%20LLC%20Photos/BB-BONE-AUDI-0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02656" y="6812694"/>
            <a:ext cx="3317162" cy="3317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920000"/>
      </a:accent1>
      <a:accent2>
        <a:srgbClr val="00A9E5"/>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2407</TotalTime>
  <Words>460</Words>
  <Application>Microsoft Office PowerPoint</Application>
  <PresentationFormat>Custom</PresentationFormat>
  <Paragraphs>81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Lucida Sans</vt:lpstr>
      <vt:lpstr>Times New Roman</vt:lpstr>
      <vt:lpstr>Default Design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Christensen</dc:creator>
  <cp:lastModifiedBy>Hailey Parkin</cp:lastModifiedBy>
  <cp:revision>89</cp:revision>
  <dcterms:created xsi:type="dcterms:W3CDTF">2007-03-09T05:47:07Z</dcterms:created>
  <dcterms:modified xsi:type="dcterms:W3CDTF">2015-12-16T18:33:44Z</dcterms:modified>
</cp:coreProperties>
</file>