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2"/>
    <p:restoredTop sz="94696"/>
  </p:normalViewPr>
  <p:slideViewPr>
    <p:cSldViewPr snapToGrid="0" snapToObjects="1">
      <p:cViewPr varScale="1">
        <p:scale>
          <a:sx n="81" d="100"/>
          <a:sy n="81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49C6-9C42-D24A-BE69-D92955085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333C7-B5D1-A04F-9395-461D722B1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466-D6E6-3945-8DB1-2A61F26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8835-75F3-1E41-8955-AF848544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41F8-36A0-064D-A83A-B09A9F2D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91DE-4DC7-8C4D-B0DE-5534AB42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9AEF-FDC2-AC48-8ED5-5FE509EF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1126-6539-8E4C-8776-66304AD2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D75-E8E3-A342-9F7E-028B322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70E3-BD10-3E4C-B428-B55E366D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4700D-E07A-5C47-80DD-964983FC1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5260-5016-0942-A8AC-5B9518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28BE-335D-0143-B68B-D63DE8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230B-9EB9-6C44-A976-E7C83D9A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174E-0205-244D-9494-C2C777C3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654B-68BC-5247-A823-E9DCFD3D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B45-C23E-2049-958B-A28A046F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9069-337A-334A-BD93-AB9AF530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F85A-93C4-9F49-847C-1D6531ED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F764-56AA-404A-9684-6C2DBB2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4B02-998B-7B40-AC5A-364DD932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A1B0-38A7-C94D-A150-EE79715E3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6053-D7F5-DF4E-BE22-BD09BC1F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8CC7-EDF0-1B44-B3F8-ABF3A26C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7F14-60DF-A840-B3D2-842BE7CE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8505-EEFF-AE4A-B27D-B9BE4CD6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D2DA-084E-B247-B4C5-0505E2685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EC469-89A7-E54D-8B36-3C64BD92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BFED-F5B2-864E-B7B0-24A1D57F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66895-0F9B-F947-8316-51143AB4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103E-0EBF-8642-B4C3-C92550F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A22F-740D-7148-BE81-A78B6FD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7FCC1-2A47-E74C-8AFD-6AFED887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3EA4-05A9-B040-A02C-3F8E9834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22FCE-0503-EC4D-BB11-246D22AD1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3F46-D188-0C43-8D0F-C81A7AC7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BF08E-1359-3443-92FA-0C64C126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D5150-8B9E-C946-AA17-87113F2F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C6564-4FFC-8A4D-9E87-9C3D308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DD5B-BC32-BC46-A6D8-74E00016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234B5-EACA-0843-A758-4C91DE05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03B4-206C-0941-A131-0B57D714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4519-9FDD-2844-BC6C-A176E0E6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DB92B-12A5-6445-BC1B-667D924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D1A54-BC8D-CD43-97C4-700B644C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05961-85FE-2246-9775-72D80EEB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D4C0-7292-8E4F-9B7C-17A7683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C3A8-FDF0-8848-808E-2BA88F0F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E343-FF73-4844-9EC3-3E5D9032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9A89-63C8-C648-8953-BAD5408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D6D38-9C3F-9F46-BA1C-3674615A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19D3-7307-094A-9152-04E8606E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F796-0FB0-4E45-A9F2-546EBE7A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DB4E-E33C-8D4C-8A31-87E88A799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14AD-A83E-FC41-9759-0AAA2D77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274B-A93F-8D41-944F-ADC3F8A0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93E2-5134-F148-9A54-417AE123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7FB7-9FEF-F54D-8993-96DBCCBB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A2F73-8C2D-E540-A70D-4025C7CC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82EA-47EB-9C4B-82C4-D65FB1FF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6582-D80E-104E-BAE2-07ADEBBA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8CFC-8DFE-2546-B667-722B65B766AF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F321-AA7A-DD4B-9F51-B976C3AF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554F-F8AD-1B49-B852-9FB65D2A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76AB-33E5-144F-AFE0-43F608592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296C6-934C-8B4F-9A2F-9F3A34C0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9" y="256631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0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126690-DA80-6D4E-81E2-21CF8D1278AA}"/>
              </a:ext>
            </a:extLst>
          </p:cNvPr>
          <p:cNvSpPr txBox="1"/>
          <p:nvPr/>
        </p:nvSpPr>
        <p:spPr>
          <a:xfrm>
            <a:off x="3967654" y="1965434"/>
            <a:ext cx="924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Helvetica" pitchFamily="2" charset="0"/>
              </a:rPr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27141-066E-A342-8DF0-DBE3B9B07B6A}"/>
              </a:ext>
            </a:extLst>
          </p:cNvPr>
          <p:cNvSpPr txBox="1"/>
          <p:nvPr/>
        </p:nvSpPr>
        <p:spPr>
          <a:xfrm>
            <a:off x="4734911" y="1965434"/>
            <a:ext cx="2858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50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BC9F2-B006-D145-9495-D7F42492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8" y="2666081"/>
            <a:ext cx="1223486" cy="12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68278-BE4B-2E42-8416-68C86095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9" y="256631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63A83-6CB6-9641-B8E6-E85F45EC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9" y="2566319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63A83-6CB6-9641-B8E6-E85F45EC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19" y="2566319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F1820-8C42-6F43-9818-19A553256A64}"/>
              </a:ext>
            </a:extLst>
          </p:cNvPr>
          <p:cNvSpPr txBox="1"/>
          <p:nvPr/>
        </p:nvSpPr>
        <p:spPr>
          <a:xfrm>
            <a:off x="6450681" y="2150820"/>
            <a:ext cx="49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7605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78DD5-2994-2146-BBAE-7279FD5A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67" y="2197143"/>
            <a:ext cx="2160752" cy="21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07685-E39A-7746-8C58-CD0AADF5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15" y="2243392"/>
            <a:ext cx="1494207" cy="20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3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9125FC5-1AD8-FC4C-A15C-57AC25123073}"/>
              </a:ext>
            </a:extLst>
          </p:cNvPr>
          <p:cNvSpPr/>
          <p:nvPr/>
        </p:nvSpPr>
        <p:spPr>
          <a:xfrm>
            <a:off x="176270" y="143218"/>
            <a:ext cx="2181340" cy="2181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6D8F8-AD0A-B64A-B934-67F5E76243AD}"/>
              </a:ext>
            </a:extLst>
          </p:cNvPr>
          <p:cNvSpPr/>
          <p:nvPr/>
        </p:nvSpPr>
        <p:spPr>
          <a:xfrm>
            <a:off x="4781319" y="1905919"/>
            <a:ext cx="2743201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86F2C-0701-B646-BF01-2D741CC9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68" y="2128168"/>
            <a:ext cx="2298701" cy="22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3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2021-11-18T15:18:50Z</dcterms:created>
  <dcterms:modified xsi:type="dcterms:W3CDTF">2022-01-06T15:57:34Z</dcterms:modified>
</cp:coreProperties>
</file>