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1170" y="-10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1" y="8435343"/>
            <a:ext cx="35547303" cy="17976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8435343"/>
            <a:ext cx="105925617" cy="17976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49156623"/>
            <a:ext cx="70736457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3" y="49156623"/>
            <a:ext cx="70736463" cy="139042138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BDE7-B989-4B0F-934E-336113000BBE}" type="datetimeFigureOut">
              <a:rPr lang="en-US" smtClean="0"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CB03-1937-4F0C-A17F-0FCEA433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Header"/>
          <p:cNvGrpSpPr/>
          <p:nvPr/>
        </p:nvGrpSpPr>
        <p:grpSpPr>
          <a:xfrm>
            <a:off x="5105400" y="1143000"/>
            <a:ext cx="33680400" cy="4444663"/>
            <a:chOff x="5105400" y="1143000"/>
            <a:chExt cx="33680400" cy="4444663"/>
          </a:xfrm>
        </p:grpSpPr>
        <p:sp>
          <p:nvSpPr>
            <p:cNvPr id="4" name="Title"/>
            <p:cNvSpPr txBox="1"/>
            <p:nvPr/>
          </p:nvSpPr>
          <p:spPr>
            <a:xfrm>
              <a:off x="5105400" y="1143000"/>
              <a:ext cx="33680400" cy="186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500" dirty="0" smtClean="0"/>
                <a:t>Title</a:t>
              </a:r>
              <a:endParaRPr lang="en-US" dirty="0"/>
            </a:p>
          </p:txBody>
        </p:sp>
        <p:sp>
          <p:nvSpPr>
            <p:cNvPr id="5" name="Authors"/>
            <p:cNvSpPr txBox="1"/>
            <p:nvPr/>
          </p:nvSpPr>
          <p:spPr>
            <a:xfrm>
              <a:off x="5105400" y="3124200"/>
              <a:ext cx="33680400" cy="132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/>
                <a:t>Authors</a:t>
              </a:r>
              <a:endParaRPr lang="en-US" dirty="0"/>
            </a:p>
          </p:txBody>
        </p:sp>
        <p:sp>
          <p:nvSpPr>
            <p:cNvPr id="6" name="Affil"/>
            <p:cNvSpPr txBox="1"/>
            <p:nvPr/>
          </p:nvSpPr>
          <p:spPr>
            <a:xfrm>
              <a:off x="5105400" y="4572000"/>
              <a:ext cx="33680400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/>
                <a:t>Affiliations</a:t>
              </a:r>
              <a:endParaRPr lang="en-US" dirty="0"/>
            </a:p>
          </p:txBody>
        </p:sp>
      </p:grpSp>
      <p:grpSp>
        <p:nvGrpSpPr>
          <p:cNvPr id="12" name="Columns"/>
          <p:cNvGrpSpPr/>
          <p:nvPr/>
        </p:nvGrpSpPr>
        <p:grpSpPr>
          <a:xfrm>
            <a:off x="914400" y="7086600"/>
            <a:ext cx="41986200" cy="24841200"/>
            <a:chOff x="914400" y="7086600"/>
            <a:chExt cx="41986200" cy="24841200"/>
          </a:xfrm>
        </p:grpSpPr>
        <p:sp>
          <p:nvSpPr>
            <p:cNvPr id="8" name="LL"/>
            <p:cNvSpPr/>
            <p:nvPr/>
          </p:nvSpPr>
          <p:spPr>
            <a:xfrm>
              <a:off x="914400" y="7086600"/>
              <a:ext cx="9601200" cy="24841200"/>
            </a:xfrm>
            <a:prstGeom prst="rect">
              <a:avLst/>
            </a:prstGeom>
            <a:solidFill>
              <a:schemeClr val="bg1">
                <a:lumMod val="75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R"/>
            <p:cNvSpPr/>
            <p:nvPr/>
          </p:nvSpPr>
          <p:spPr>
            <a:xfrm>
              <a:off x="33299400" y="7086600"/>
              <a:ext cx="9601200" cy="24841200"/>
            </a:xfrm>
            <a:prstGeom prst="rect">
              <a:avLst/>
            </a:prstGeom>
            <a:solidFill>
              <a:schemeClr val="bg1">
                <a:lumMod val="75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R"/>
            <p:cNvSpPr/>
            <p:nvPr/>
          </p:nvSpPr>
          <p:spPr>
            <a:xfrm>
              <a:off x="22504400" y="7086600"/>
              <a:ext cx="9601200" cy="24841200"/>
            </a:xfrm>
            <a:prstGeom prst="rect">
              <a:avLst/>
            </a:prstGeom>
            <a:solidFill>
              <a:schemeClr val="bg1">
                <a:lumMod val="75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L"/>
            <p:cNvSpPr/>
            <p:nvPr/>
          </p:nvSpPr>
          <p:spPr>
            <a:xfrm>
              <a:off x="11709400" y="7086600"/>
              <a:ext cx="9601200" cy="24841200"/>
            </a:xfrm>
            <a:prstGeom prst="rect">
              <a:avLst/>
            </a:prstGeom>
            <a:solidFill>
              <a:schemeClr val="bg1">
                <a:lumMod val="75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00200" y="8073300"/>
            <a:ext cx="8229600" cy="22867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Introduction</a:t>
            </a:r>
          </a:p>
          <a:p>
            <a:pPr algn="just"/>
            <a:r>
              <a:rPr lang="en-US" sz="3700" dirty="0" smtClean="0"/>
              <a:t>Ne </a:t>
            </a:r>
            <a:r>
              <a:rPr lang="en-US" sz="3700" dirty="0" err="1" smtClean="0"/>
              <a:t>quis</a:t>
            </a:r>
            <a:r>
              <a:rPr lang="en-US" sz="3700" dirty="0" smtClean="0"/>
              <a:t> </a:t>
            </a:r>
            <a:r>
              <a:rPr lang="en-US" sz="3700" dirty="0" err="1" smtClean="0"/>
              <a:t>omittantur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Ut</a:t>
            </a:r>
            <a:r>
              <a:rPr lang="en-US" sz="3700" dirty="0" smtClean="0"/>
              <a:t> qui </a:t>
            </a:r>
            <a:r>
              <a:rPr lang="en-US" sz="3700" dirty="0" err="1" smtClean="0"/>
              <a:t>eirmod</a:t>
            </a:r>
            <a:r>
              <a:rPr lang="en-US" sz="3700" dirty="0" smtClean="0"/>
              <a:t> </a:t>
            </a:r>
            <a:r>
              <a:rPr lang="en-US" sz="3700" dirty="0" err="1" smtClean="0"/>
              <a:t>malorum</a:t>
            </a:r>
            <a:r>
              <a:rPr lang="en-US" sz="3700" dirty="0" smtClean="0"/>
              <a:t>, </a:t>
            </a:r>
            <a:r>
              <a:rPr lang="en-US" sz="3700" dirty="0" err="1" smtClean="0"/>
              <a:t>labitur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ad pro.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verterem</a:t>
            </a:r>
            <a:r>
              <a:rPr lang="en-US" sz="3700" dirty="0" smtClean="0"/>
              <a:t> </a:t>
            </a:r>
            <a:r>
              <a:rPr lang="en-US" sz="3700" dirty="0" err="1" smtClean="0"/>
              <a:t>consectetuer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ius</a:t>
            </a:r>
            <a:r>
              <a:rPr lang="en-US" sz="3700" dirty="0" smtClean="0"/>
              <a:t>, </a:t>
            </a:r>
            <a:r>
              <a:rPr lang="en-US" sz="3700" dirty="0" err="1" smtClean="0"/>
              <a:t>veniam</a:t>
            </a:r>
            <a:r>
              <a:rPr lang="en-US" sz="3700" dirty="0" smtClean="0"/>
              <a:t> </a:t>
            </a:r>
            <a:r>
              <a:rPr lang="en-US" sz="3700" dirty="0" err="1" smtClean="0"/>
              <a:t>munere</a:t>
            </a:r>
            <a:r>
              <a:rPr lang="en-US" sz="3700" dirty="0" smtClean="0"/>
              <a:t> et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duis</a:t>
            </a:r>
            <a:r>
              <a:rPr lang="en-US" sz="3700" dirty="0" smtClean="0"/>
              <a:t> </a:t>
            </a:r>
            <a:r>
              <a:rPr lang="en-US" sz="3700" dirty="0" err="1" smtClean="0"/>
              <a:t>decore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ne, sea fugit </a:t>
            </a:r>
            <a:r>
              <a:rPr lang="en-US" sz="3700" dirty="0" err="1" smtClean="0"/>
              <a:t>percipit</a:t>
            </a:r>
            <a:r>
              <a:rPr lang="en-US" sz="3700" dirty="0" smtClean="0"/>
              <a:t> </a:t>
            </a:r>
            <a:r>
              <a:rPr lang="en-US" sz="3700" dirty="0" err="1" smtClean="0"/>
              <a:t>aliquando</a:t>
            </a:r>
            <a:r>
              <a:rPr lang="en-US" sz="3700" dirty="0" smtClean="0"/>
              <a:t> et. Animal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torquatos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mea, ad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falli</a:t>
            </a:r>
            <a:r>
              <a:rPr lang="en-US" sz="3700" dirty="0" smtClean="0"/>
              <a:t> </a:t>
            </a:r>
            <a:r>
              <a:rPr lang="en-US" sz="3700" dirty="0" err="1" smtClean="0"/>
              <a:t>bonorum</a:t>
            </a:r>
            <a:r>
              <a:rPr lang="en-US" sz="3700" dirty="0" smtClean="0"/>
              <a:t> </a:t>
            </a:r>
            <a:r>
              <a:rPr lang="en-US" sz="3700" dirty="0" err="1" smtClean="0"/>
              <a:t>vix</a:t>
            </a:r>
            <a:r>
              <a:rPr lang="en-US" sz="3700" dirty="0" smtClean="0"/>
              <a:t>. </a:t>
            </a:r>
            <a:r>
              <a:rPr lang="en-US" sz="3700" dirty="0" err="1" smtClean="0"/>
              <a:t>Ius</a:t>
            </a:r>
            <a:r>
              <a:rPr lang="en-US" sz="3700" dirty="0" smtClean="0"/>
              <a:t> in facer </a:t>
            </a:r>
            <a:r>
              <a:rPr lang="en-US" sz="3700" dirty="0" err="1" smtClean="0"/>
              <a:t>iudico</a:t>
            </a:r>
            <a:r>
              <a:rPr lang="en-US" sz="3700" dirty="0" smtClean="0"/>
              <a:t> </a:t>
            </a:r>
            <a:r>
              <a:rPr lang="en-US" sz="3700" dirty="0" err="1" smtClean="0"/>
              <a:t>appareat</a:t>
            </a:r>
            <a:r>
              <a:rPr lang="en-US" sz="3700" dirty="0" smtClean="0"/>
              <a:t>, no </a:t>
            </a:r>
            <a:r>
              <a:rPr lang="en-US" sz="3700" dirty="0" err="1" smtClean="0"/>
              <a:t>elitr</a:t>
            </a:r>
            <a:r>
              <a:rPr lang="en-US" sz="3700" dirty="0" smtClean="0"/>
              <a:t> </a:t>
            </a:r>
            <a:r>
              <a:rPr lang="en-US" sz="3700" dirty="0" err="1" smtClean="0"/>
              <a:t>voluptatum</a:t>
            </a:r>
            <a:r>
              <a:rPr lang="en-US" sz="3700" dirty="0" smtClean="0"/>
              <a:t> est. </a:t>
            </a:r>
            <a:r>
              <a:rPr lang="en-US" sz="3700" dirty="0" err="1" smtClean="0"/>
              <a:t>Velit</a:t>
            </a:r>
            <a:r>
              <a:rPr lang="en-US" sz="3700" dirty="0" smtClean="0"/>
              <a:t> </a:t>
            </a:r>
            <a:r>
              <a:rPr lang="en-US" sz="3700" dirty="0" err="1" smtClean="0"/>
              <a:t>tamquam</a:t>
            </a:r>
            <a:r>
              <a:rPr lang="en-US" sz="3700" dirty="0" smtClean="0"/>
              <a:t> </a:t>
            </a:r>
            <a:r>
              <a:rPr lang="en-US" sz="3700" dirty="0" err="1" smtClean="0"/>
              <a:t>sensibus</a:t>
            </a:r>
            <a:r>
              <a:rPr lang="en-US" sz="3700" dirty="0" smtClean="0"/>
              <a:t> id his.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Ex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accusata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vel</a:t>
            </a:r>
            <a:r>
              <a:rPr lang="en-US" sz="3700" dirty="0" smtClean="0"/>
              <a:t>, </a:t>
            </a:r>
            <a:r>
              <a:rPr lang="en-US" sz="3700" dirty="0" err="1" smtClean="0"/>
              <a:t>mel</a:t>
            </a:r>
            <a:r>
              <a:rPr lang="en-US" sz="3700" dirty="0" smtClean="0"/>
              <a:t> id </a:t>
            </a:r>
            <a:r>
              <a:rPr lang="en-US" sz="3700" dirty="0" err="1" smtClean="0"/>
              <a:t>lobortis</a:t>
            </a:r>
            <a:r>
              <a:rPr lang="en-US" sz="3700" dirty="0" smtClean="0"/>
              <a:t> </a:t>
            </a:r>
            <a:r>
              <a:rPr lang="en-US" sz="3700" dirty="0" err="1" smtClean="0"/>
              <a:t>intellegam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concludaturque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, no vide </a:t>
            </a:r>
            <a:r>
              <a:rPr lang="en-US" sz="3700" dirty="0" err="1" smtClean="0"/>
              <a:t>soluta</a:t>
            </a:r>
            <a:r>
              <a:rPr lang="en-US" sz="3700" dirty="0" smtClean="0"/>
              <a:t> </a:t>
            </a:r>
            <a:r>
              <a:rPr lang="en-US" sz="3700" dirty="0" err="1" smtClean="0"/>
              <a:t>percipitur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Vel</a:t>
            </a:r>
            <a:r>
              <a:rPr lang="en-US" sz="3700" dirty="0" smtClean="0"/>
              <a:t> </a:t>
            </a:r>
            <a:r>
              <a:rPr lang="en-US" sz="3700" dirty="0" err="1" smtClean="0"/>
              <a:t>ipsum</a:t>
            </a:r>
            <a:r>
              <a:rPr lang="en-US" sz="3700" dirty="0" smtClean="0"/>
              <a:t> </a:t>
            </a:r>
            <a:r>
              <a:rPr lang="en-US" sz="3700" dirty="0" err="1" smtClean="0"/>
              <a:t>labores</a:t>
            </a:r>
            <a:r>
              <a:rPr lang="en-US" sz="3700" dirty="0" smtClean="0"/>
              <a:t> in, </a:t>
            </a:r>
            <a:r>
              <a:rPr lang="en-US" sz="3700" dirty="0" err="1" smtClean="0"/>
              <a:t>labore</a:t>
            </a:r>
            <a:r>
              <a:rPr lang="en-US" sz="3700" dirty="0" smtClean="0"/>
              <a:t> </a:t>
            </a:r>
            <a:r>
              <a:rPr lang="en-US" sz="3700" dirty="0" err="1" smtClean="0"/>
              <a:t>omittam</a:t>
            </a:r>
            <a:r>
              <a:rPr lang="en-US" sz="3700" dirty="0" smtClean="0"/>
              <a:t> </a:t>
            </a:r>
            <a:r>
              <a:rPr lang="en-US" sz="3700" dirty="0" err="1" smtClean="0"/>
              <a:t>pri</a:t>
            </a:r>
            <a:r>
              <a:rPr lang="en-US" sz="3700" dirty="0" smtClean="0"/>
              <a:t> in. </a:t>
            </a:r>
            <a:r>
              <a:rPr lang="en-US" sz="3700" dirty="0" err="1" smtClean="0"/>
              <a:t>Nec</a:t>
            </a:r>
            <a:r>
              <a:rPr lang="en-US" sz="3700" dirty="0" smtClean="0"/>
              <a:t> </a:t>
            </a:r>
            <a:r>
              <a:rPr lang="en-US" sz="3700" dirty="0" err="1" smtClean="0"/>
              <a:t>utamur</a:t>
            </a:r>
            <a:r>
              <a:rPr lang="en-US" sz="3700" dirty="0" smtClean="0"/>
              <a:t> </a:t>
            </a:r>
            <a:r>
              <a:rPr lang="en-US" sz="3700" dirty="0" err="1" smtClean="0"/>
              <a:t>prompta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, id per </a:t>
            </a:r>
            <a:r>
              <a:rPr lang="en-US" sz="3700" dirty="0" err="1" smtClean="0"/>
              <a:t>aeterno</a:t>
            </a:r>
            <a:r>
              <a:rPr lang="en-US" sz="3700" dirty="0" smtClean="0"/>
              <a:t> </a:t>
            </a:r>
            <a:r>
              <a:rPr lang="en-US" sz="3700" dirty="0" err="1" smtClean="0"/>
              <a:t>rationibus</a:t>
            </a:r>
            <a:r>
              <a:rPr lang="en-US" sz="3700" dirty="0" smtClean="0"/>
              <a:t>. His an tale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Cum </a:t>
            </a:r>
            <a:r>
              <a:rPr lang="en-US" sz="3700" dirty="0" err="1" smtClean="0"/>
              <a:t>admodum</a:t>
            </a:r>
            <a:r>
              <a:rPr lang="en-US" sz="3700" dirty="0" smtClean="0"/>
              <a:t> </a:t>
            </a:r>
            <a:r>
              <a:rPr lang="en-US" sz="3700" dirty="0" err="1" smtClean="0"/>
              <a:t>gubergren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, an impetus </a:t>
            </a:r>
            <a:r>
              <a:rPr lang="en-US" sz="3700" dirty="0" err="1" smtClean="0"/>
              <a:t>phaedrum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eu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</a:t>
            </a:r>
            <a:r>
              <a:rPr lang="en-US" sz="3700" dirty="0" err="1" smtClean="0"/>
              <a:t>reprehendunt</a:t>
            </a:r>
            <a:r>
              <a:rPr lang="en-US" sz="3700" dirty="0" smtClean="0"/>
              <a:t> mea. </a:t>
            </a:r>
            <a:r>
              <a:rPr lang="en-US" sz="3700" dirty="0" err="1" smtClean="0"/>
              <a:t>Referrentur</a:t>
            </a:r>
            <a:r>
              <a:rPr lang="en-US" sz="3700" dirty="0" smtClean="0"/>
              <a:t> </a:t>
            </a:r>
            <a:r>
              <a:rPr lang="en-US" sz="3700" dirty="0" err="1" smtClean="0"/>
              <a:t>repudiandae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 sit, in </a:t>
            </a:r>
            <a:r>
              <a:rPr lang="en-US" sz="3700" dirty="0" err="1" smtClean="0"/>
              <a:t>est</a:t>
            </a:r>
            <a:r>
              <a:rPr lang="en-US" sz="3700" dirty="0" smtClean="0"/>
              <a:t> </a:t>
            </a:r>
            <a:r>
              <a:rPr lang="en-US" sz="3700" dirty="0" err="1" smtClean="0"/>
              <a:t>atqui</a:t>
            </a:r>
            <a:r>
              <a:rPr lang="en-US" sz="3700" dirty="0" smtClean="0"/>
              <a:t> liber. </a:t>
            </a:r>
            <a:r>
              <a:rPr lang="en-US" sz="3700" dirty="0" err="1" smtClean="0"/>
              <a:t>Ut</a:t>
            </a:r>
            <a:r>
              <a:rPr lang="en-US" sz="3700" dirty="0" smtClean="0"/>
              <a:t> pro </a:t>
            </a:r>
            <a:r>
              <a:rPr lang="en-US" sz="3700" dirty="0" err="1" smtClean="0"/>
              <a:t>iriure</a:t>
            </a:r>
            <a:r>
              <a:rPr lang="en-US" sz="3700" dirty="0" smtClean="0"/>
              <a:t> </a:t>
            </a:r>
            <a:r>
              <a:rPr lang="en-US" sz="3700" dirty="0" err="1" smtClean="0"/>
              <a:t>imperdiet</a:t>
            </a:r>
            <a:r>
              <a:rPr lang="en-US" sz="3700" dirty="0" smtClean="0"/>
              <a:t>,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nostro</a:t>
            </a:r>
            <a:r>
              <a:rPr lang="en-US" sz="3700" dirty="0" smtClean="0"/>
              <a:t> </a:t>
            </a:r>
            <a:r>
              <a:rPr lang="en-US" sz="3700" dirty="0" err="1" smtClean="0"/>
              <a:t>albucius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ea. </a:t>
            </a:r>
            <a:r>
              <a:rPr lang="en-US" sz="3700" dirty="0" err="1" smtClean="0"/>
              <a:t>Erat</a:t>
            </a:r>
            <a:r>
              <a:rPr lang="en-US" sz="3700" dirty="0" smtClean="0"/>
              <a:t> </a:t>
            </a:r>
            <a:r>
              <a:rPr lang="en-US" sz="3700" dirty="0" err="1" smtClean="0"/>
              <a:t>insolens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ad, </a:t>
            </a:r>
            <a:r>
              <a:rPr lang="en-US" sz="3700" dirty="0" err="1" smtClean="0"/>
              <a:t>eos</a:t>
            </a:r>
            <a:r>
              <a:rPr lang="en-US" sz="3700" dirty="0" smtClean="0"/>
              <a:t> vitae </a:t>
            </a:r>
            <a:r>
              <a:rPr lang="en-US" sz="3700" dirty="0" err="1" smtClean="0"/>
              <a:t>sanctus</a:t>
            </a:r>
            <a:r>
              <a:rPr lang="en-US" sz="3700" dirty="0" smtClean="0"/>
              <a:t> </a:t>
            </a:r>
            <a:r>
              <a:rPr lang="en-US" sz="3700" dirty="0" err="1" smtClean="0"/>
              <a:t>molestie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. </a:t>
            </a:r>
            <a:r>
              <a:rPr lang="en-US" sz="3700" dirty="0" err="1" smtClean="0"/>
              <a:t>Ullum</a:t>
            </a:r>
            <a:r>
              <a:rPr lang="en-US" sz="3700" dirty="0" smtClean="0"/>
              <a:t> </a:t>
            </a:r>
            <a:r>
              <a:rPr lang="en-US" sz="3700" dirty="0" err="1" smtClean="0"/>
              <a:t>officiis</a:t>
            </a:r>
            <a:r>
              <a:rPr lang="en-US" sz="3700" dirty="0" smtClean="0"/>
              <a:t> </a:t>
            </a:r>
            <a:r>
              <a:rPr lang="en-US" sz="3700" dirty="0" err="1" smtClean="0"/>
              <a:t>vivendum</a:t>
            </a:r>
            <a:r>
              <a:rPr lang="en-US" sz="3700" dirty="0" smtClean="0"/>
              <a:t> </a:t>
            </a:r>
            <a:r>
              <a:rPr lang="en-US" sz="3700" dirty="0" err="1" smtClean="0"/>
              <a:t>ut</a:t>
            </a:r>
            <a:r>
              <a:rPr lang="en-US" sz="3700" dirty="0" smtClean="0"/>
              <a:t> sit, </a:t>
            </a:r>
            <a:r>
              <a:rPr lang="en-US" sz="3700" dirty="0" err="1" smtClean="0"/>
              <a:t>ferri</a:t>
            </a:r>
            <a:r>
              <a:rPr lang="en-US" sz="3700" dirty="0" smtClean="0"/>
              <a:t> </a:t>
            </a:r>
            <a:r>
              <a:rPr lang="en-US" sz="3700" dirty="0" err="1" smtClean="0"/>
              <a:t>eruditi</a:t>
            </a:r>
            <a:r>
              <a:rPr lang="en-US" sz="3700" dirty="0" smtClean="0"/>
              <a:t> </a:t>
            </a:r>
            <a:r>
              <a:rPr lang="en-US" sz="3700" dirty="0" err="1" smtClean="0"/>
              <a:t>adipiscing</a:t>
            </a:r>
            <a:r>
              <a:rPr lang="en-US" sz="3700" dirty="0" smtClean="0"/>
              <a:t> ne per, an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suavitate</a:t>
            </a:r>
            <a:r>
              <a:rPr lang="en-US" sz="3700" dirty="0" smtClean="0"/>
              <a:t> </a:t>
            </a:r>
            <a:r>
              <a:rPr lang="en-US" sz="3700" dirty="0" err="1" smtClean="0"/>
              <a:t>forensibus</a:t>
            </a:r>
            <a:r>
              <a:rPr lang="en-US" sz="3700" dirty="0" smtClean="0"/>
              <a:t> pro.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Per </a:t>
            </a:r>
            <a:r>
              <a:rPr lang="en-US" sz="3700" dirty="0" err="1" smtClean="0"/>
              <a:t>ei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,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mel</a:t>
            </a:r>
            <a:r>
              <a:rPr lang="en-US" sz="3700" dirty="0" smtClean="0"/>
              <a:t> </a:t>
            </a:r>
            <a:r>
              <a:rPr lang="en-US" sz="3700" dirty="0" err="1" smtClean="0"/>
              <a:t>populo</a:t>
            </a:r>
            <a:r>
              <a:rPr lang="en-US" sz="3700" dirty="0" smtClean="0"/>
              <a:t> </a:t>
            </a:r>
            <a:r>
              <a:rPr lang="en-US" sz="3700" dirty="0" err="1" smtClean="0"/>
              <a:t>recusabo</a:t>
            </a:r>
            <a:r>
              <a:rPr lang="en-US" sz="3700" dirty="0" smtClean="0"/>
              <a:t>. Eros </a:t>
            </a:r>
            <a:r>
              <a:rPr lang="en-US" sz="3700" dirty="0" err="1" smtClean="0"/>
              <a:t>omnesque</a:t>
            </a:r>
            <a:r>
              <a:rPr lang="en-US" sz="3700" dirty="0" smtClean="0"/>
              <a:t> </a:t>
            </a:r>
            <a:r>
              <a:rPr lang="en-US" sz="3700" dirty="0" err="1" smtClean="0"/>
              <a:t>lucilius</a:t>
            </a:r>
            <a:r>
              <a:rPr lang="en-US" sz="3700" dirty="0" smtClean="0"/>
              <a:t> cum ne. </a:t>
            </a:r>
            <a:r>
              <a:rPr lang="en-US" sz="3700" dirty="0" err="1" smtClean="0"/>
              <a:t>Veri</a:t>
            </a:r>
            <a:r>
              <a:rPr lang="en-US" sz="3700" dirty="0" smtClean="0"/>
              <a:t> </a:t>
            </a:r>
            <a:r>
              <a:rPr lang="en-US" sz="3700" dirty="0" err="1" smtClean="0"/>
              <a:t>eripuit</a:t>
            </a:r>
            <a:r>
              <a:rPr lang="en-US" sz="3700" dirty="0" smtClean="0"/>
              <a:t> </a:t>
            </a:r>
            <a:r>
              <a:rPr lang="en-US" sz="3700" dirty="0" err="1" smtClean="0"/>
              <a:t>assentior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ne, et </a:t>
            </a:r>
            <a:r>
              <a:rPr lang="en-US" sz="3700" dirty="0" err="1" smtClean="0"/>
              <a:t>accusam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</a:t>
            </a:r>
            <a:r>
              <a:rPr lang="en-US" sz="3700" dirty="0" err="1" smtClean="0"/>
              <a:t>eos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accusamus</a:t>
            </a:r>
            <a:r>
              <a:rPr lang="en-US" sz="3700" dirty="0" smtClean="0"/>
              <a:t> </a:t>
            </a:r>
            <a:r>
              <a:rPr lang="en-US" sz="3700" dirty="0" err="1" smtClean="0"/>
              <a:t>sadipscing</a:t>
            </a:r>
            <a:r>
              <a:rPr lang="en-US" sz="3700" dirty="0" smtClean="0"/>
              <a:t> cu, </a:t>
            </a:r>
            <a:r>
              <a:rPr lang="en-US" sz="3700" dirty="0" err="1" smtClean="0"/>
              <a:t>adipisci</a:t>
            </a:r>
            <a:r>
              <a:rPr lang="en-US" sz="3700" dirty="0" smtClean="0"/>
              <a:t> </a:t>
            </a:r>
            <a:r>
              <a:rPr lang="en-US" sz="3700" dirty="0" err="1" smtClean="0"/>
              <a:t>salutandi</a:t>
            </a:r>
            <a:r>
              <a:rPr lang="en-US" sz="3700" dirty="0" smtClean="0"/>
              <a:t> </a:t>
            </a:r>
            <a:r>
              <a:rPr lang="en-US" sz="3700" dirty="0" err="1" smtClean="0"/>
              <a:t>dissentiunt</a:t>
            </a:r>
            <a:r>
              <a:rPr lang="en-US" sz="3700" dirty="0" smtClean="0"/>
              <a:t> ex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meliore</a:t>
            </a:r>
            <a:r>
              <a:rPr lang="en-US" sz="3700" dirty="0" smtClean="0"/>
              <a:t> </a:t>
            </a:r>
            <a:r>
              <a:rPr lang="en-US" sz="3700" dirty="0" err="1" smtClean="0"/>
              <a:t>suscipit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at </a:t>
            </a:r>
            <a:r>
              <a:rPr lang="en-US" sz="3700" dirty="0" err="1" smtClean="0"/>
              <a:t>nec</a:t>
            </a:r>
            <a:r>
              <a:rPr lang="en-US" sz="3700" dirty="0" smtClean="0"/>
              <a:t>. </a:t>
            </a:r>
            <a:r>
              <a:rPr lang="en-US" sz="3700" dirty="0" err="1" smtClean="0"/>
              <a:t>Ea</a:t>
            </a:r>
            <a:r>
              <a:rPr lang="en-US" sz="3700" dirty="0" smtClean="0"/>
              <a:t> mundi </a:t>
            </a:r>
            <a:r>
              <a:rPr lang="en-US" sz="3700" dirty="0" err="1" smtClean="0"/>
              <a:t>tation</a:t>
            </a:r>
            <a:r>
              <a:rPr lang="en-US" sz="3700" dirty="0" smtClean="0"/>
              <a:t> vim, ad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saperet</a:t>
            </a:r>
            <a:r>
              <a:rPr lang="en-US" sz="3700" dirty="0" smtClean="0"/>
              <a:t> sed. No sumo </a:t>
            </a:r>
            <a:r>
              <a:rPr lang="en-US" sz="3700" dirty="0" err="1" smtClean="0"/>
              <a:t>aliquam</a:t>
            </a:r>
            <a:r>
              <a:rPr lang="en-US" sz="3700" dirty="0" smtClean="0"/>
              <a:t> cum, sit </a:t>
            </a:r>
            <a:r>
              <a:rPr lang="en-US" sz="3700" dirty="0" err="1" smtClean="0"/>
              <a:t>vidisse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cu.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95200" y="8153400"/>
            <a:ext cx="8229600" cy="22867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Methods</a:t>
            </a:r>
          </a:p>
          <a:p>
            <a:pPr algn="just"/>
            <a:r>
              <a:rPr lang="en-US" sz="3700" dirty="0" smtClean="0"/>
              <a:t>Ne </a:t>
            </a:r>
            <a:r>
              <a:rPr lang="en-US" sz="3700" dirty="0" err="1" smtClean="0"/>
              <a:t>quis</a:t>
            </a:r>
            <a:r>
              <a:rPr lang="en-US" sz="3700" dirty="0" smtClean="0"/>
              <a:t> </a:t>
            </a:r>
            <a:r>
              <a:rPr lang="en-US" sz="3700" dirty="0" err="1" smtClean="0"/>
              <a:t>omittantur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Ut</a:t>
            </a:r>
            <a:r>
              <a:rPr lang="en-US" sz="3700" dirty="0" smtClean="0"/>
              <a:t> qui </a:t>
            </a:r>
            <a:r>
              <a:rPr lang="en-US" sz="3700" dirty="0" err="1" smtClean="0"/>
              <a:t>eirmod</a:t>
            </a:r>
            <a:r>
              <a:rPr lang="en-US" sz="3700" dirty="0" smtClean="0"/>
              <a:t> </a:t>
            </a:r>
            <a:r>
              <a:rPr lang="en-US" sz="3700" dirty="0" err="1" smtClean="0"/>
              <a:t>malorum</a:t>
            </a:r>
            <a:r>
              <a:rPr lang="en-US" sz="3700" dirty="0" smtClean="0"/>
              <a:t>, </a:t>
            </a:r>
            <a:r>
              <a:rPr lang="en-US" sz="3700" dirty="0" err="1" smtClean="0"/>
              <a:t>labitur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ad pro.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verterem</a:t>
            </a:r>
            <a:r>
              <a:rPr lang="en-US" sz="3700" dirty="0" smtClean="0"/>
              <a:t> </a:t>
            </a:r>
            <a:r>
              <a:rPr lang="en-US" sz="3700" dirty="0" err="1" smtClean="0"/>
              <a:t>consectetuer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ius</a:t>
            </a:r>
            <a:r>
              <a:rPr lang="en-US" sz="3700" dirty="0" smtClean="0"/>
              <a:t>, </a:t>
            </a:r>
            <a:r>
              <a:rPr lang="en-US" sz="3700" dirty="0" err="1" smtClean="0"/>
              <a:t>veniam</a:t>
            </a:r>
            <a:r>
              <a:rPr lang="en-US" sz="3700" dirty="0" smtClean="0"/>
              <a:t> </a:t>
            </a:r>
            <a:r>
              <a:rPr lang="en-US" sz="3700" dirty="0" err="1" smtClean="0"/>
              <a:t>munere</a:t>
            </a:r>
            <a:r>
              <a:rPr lang="en-US" sz="3700" dirty="0" smtClean="0"/>
              <a:t> et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duis</a:t>
            </a:r>
            <a:r>
              <a:rPr lang="en-US" sz="3700" dirty="0" smtClean="0"/>
              <a:t> </a:t>
            </a:r>
            <a:r>
              <a:rPr lang="en-US" sz="3700" dirty="0" err="1" smtClean="0"/>
              <a:t>decore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ne, sea fugit </a:t>
            </a:r>
            <a:r>
              <a:rPr lang="en-US" sz="3700" dirty="0" err="1" smtClean="0"/>
              <a:t>percipit</a:t>
            </a:r>
            <a:r>
              <a:rPr lang="en-US" sz="3700" dirty="0" smtClean="0"/>
              <a:t> </a:t>
            </a:r>
            <a:r>
              <a:rPr lang="en-US" sz="3700" dirty="0" err="1" smtClean="0"/>
              <a:t>aliquando</a:t>
            </a:r>
            <a:r>
              <a:rPr lang="en-US" sz="3700" dirty="0" smtClean="0"/>
              <a:t> et. Animal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torquatos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mea, ad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falli</a:t>
            </a:r>
            <a:r>
              <a:rPr lang="en-US" sz="3700" dirty="0" smtClean="0"/>
              <a:t> </a:t>
            </a:r>
            <a:r>
              <a:rPr lang="en-US" sz="3700" dirty="0" err="1" smtClean="0"/>
              <a:t>bonorum</a:t>
            </a:r>
            <a:r>
              <a:rPr lang="en-US" sz="3700" dirty="0" smtClean="0"/>
              <a:t> </a:t>
            </a:r>
            <a:r>
              <a:rPr lang="en-US" sz="3700" dirty="0" err="1" smtClean="0"/>
              <a:t>vix</a:t>
            </a:r>
            <a:r>
              <a:rPr lang="en-US" sz="3700" dirty="0" smtClean="0"/>
              <a:t>. </a:t>
            </a:r>
            <a:r>
              <a:rPr lang="en-US" sz="3700" dirty="0" err="1" smtClean="0"/>
              <a:t>Ius</a:t>
            </a:r>
            <a:r>
              <a:rPr lang="en-US" sz="3700" dirty="0" smtClean="0"/>
              <a:t> in facer </a:t>
            </a:r>
            <a:r>
              <a:rPr lang="en-US" sz="3700" dirty="0" err="1" smtClean="0"/>
              <a:t>iudico</a:t>
            </a:r>
            <a:r>
              <a:rPr lang="en-US" sz="3700" dirty="0" smtClean="0"/>
              <a:t> </a:t>
            </a:r>
            <a:r>
              <a:rPr lang="en-US" sz="3700" dirty="0" err="1" smtClean="0"/>
              <a:t>appareat</a:t>
            </a:r>
            <a:r>
              <a:rPr lang="en-US" sz="3700" dirty="0" smtClean="0"/>
              <a:t>, no </a:t>
            </a:r>
            <a:r>
              <a:rPr lang="en-US" sz="3700" dirty="0" err="1" smtClean="0"/>
              <a:t>elitr</a:t>
            </a:r>
            <a:r>
              <a:rPr lang="en-US" sz="3700" dirty="0" smtClean="0"/>
              <a:t> </a:t>
            </a:r>
            <a:r>
              <a:rPr lang="en-US" sz="3700" dirty="0" err="1" smtClean="0"/>
              <a:t>voluptatum</a:t>
            </a:r>
            <a:r>
              <a:rPr lang="en-US" sz="3700" dirty="0" smtClean="0"/>
              <a:t> est. </a:t>
            </a:r>
            <a:r>
              <a:rPr lang="en-US" sz="3700" dirty="0" err="1" smtClean="0"/>
              <a:t>Velit</a:t>
            </a:r>
            <a:r>
              <a:rPr lang="en-US" sz="3700" dirty="0" smtClean="0"/>
              <a:t> </a:t>
            </a:r>
            <a:r>
              <a:rPr lang="en-US" sz="3700" dirty="0" err="1" smtClean="0"/>
              <a:t>tamquam</a:t>
            </a:r>
            <a:r>
              <a:rPr lang="en-US" sz="3700" dirty="0" smtClean="0"/>
              <a:t> </a:t>
            </a:r>
            <a:r>
              <a:rPr lang="en-US" sz="3700" dirty="0" err="1" smtClean="0"/>
              <a:t>sensibus</a:t>
            </a:r>
            <a:r>
              <a:rPr lang="en-US" sz="3700" dirty="0" smtClean="0"/>
              <a:t> id his.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Ex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accusata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vel</a:t>
            </a:r>
            <a:r>
              <a:rPr lang="en-US" sz="3700" dirty="0" smtClean="0"/>
              <a:t>, </a:t>
            </a:r>
            <a:r>
              <a:rPr lang="en-US" sz="3700" dirty="0" err="1" smtClean="0"/>
              <a:t>mel</a:t>
            </a:r>
            <a:r>
              <a:rPr lang="en-US" sz="3700" dirty="0" smtClean="0"/>
              <a:t> id </a:t>
            </a:r>
            <a:r>
              <a:rPr lang="en-US" sz="3700" dirty="0" err="1" smtClean="0"/>
              <a:t>lobortis</a:t>
            </a:r>
            <a:r>
              <a:rPr lang="en-US" sz="3700" dirty="0" smtClean="0"/>
              <a:t> </a:t>
            </a:r>
            <a:r>
              <a:rPr lang="en-US" sz="3700" dirty="0" err="1" smtClean="0"/>
              <a:t>intellegam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concludaturque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, no vide </a:t>
            </a:r>
            <a:r>
              <a:rPr lang="en-US" sz="3700" dirty="0" err="1" smtClean="0"/>
              <a:t>soluta</a:t>
            </a:r>
            <a:r>
              <a:rPr lang="en-US" sz="3700" dirty="0" smtClean="0"/>
              <a:t> </a:t>
            </a:r>
            <a:r>
              <a:rPr lang="en-US" sz="3700" dirty="0" err="1" smtClean="0"/>
              <a:t>percipitur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Vel</a:t>
            </a:r>
            <a:r>
              <a:rPr lang="en-US" sz="3700" dirty="0" smtClean="0"/>
              <a:t> </a:t>
            </a:r>
            <a:r>
              <a:rPr lang="en-US" sz="3700" dirty="0" err="1" smtClean="0"/>
              <a:t>ipsum</a:t>
            </a:r>
            <a:r>
              <a:rPr lang="en-US" sz="3700" dirty="0" smtClean="0"/>
              <a:t> </a:t>
            </a:r>
            <a:r>
              <a:rPr lang="en-US" sz="3700" dirty="0" err="1" smtClean="0"/>
              <a:t>labores</a:t>
            </a:r>
            <a:r>
              <a:rPr lang="en-US" sz="3700" dirty="0" smtClean="0"/>
              <a:t> in, </a:t>
            </a:r>
            <a:r>
              <a:rPr lang="en-US" sz="3700" dirty="0" err="1" smtClean="0"/>
              <a:t>labore</a:t>
            </a:r>
            <a:r>
              <a:rPr lang="en-US" sz="3700" dirty="0" smtClean="0"/>
              <a:t> </a:t>
            </a:r>
            <a:r>
              <a:rPr lang="en-US" sz="3700" dirty="0" err="1" smtClean="0"/>
              <a:t>omittam</a:t>
            </a:r>
            <a:r>
              <a:rPr lang="en-US" sz="3700" dirty="0" smtClean="0"/>
              <a:t> </a:t>
            </a:r>
            <a:r>
              <a:rPr lang="en-US" sz="3700" dirty="0" err="1" smtClean="0"/>
              <a:t>pri</a:t>
            </a:r>
            <a:r>
              <a:rPr lang="en-US" sz="3700" dirty="0" smtClean="0"/>
              <a:t> in. </a:t>
            </a:r>
            <a:r>
              <a:rPr lang="en-US" sz="3700" dirty="0" err="1" smtClean="0"/>
              <a:t>Nec</a:t>
            </a:r>
            <a:r>
              <a:rPr lang="en-US" sz="3700" dirty="0" smtClean="0"/>
              <a:t> </a:t>
            </a:r>
            <a:r>
              <a:rPr lang="en-US" sz="3700" dirty="0" err="1" smtClean="0"/>
              <a:t>utamur</a:t>
            </a:r>
            <a:r>
              <a:rPr lang="en-US" sz="3700" dirty="0" smtClean="0"/>
              <a:t> </a:t>
            </a:r>
            <a:r>
              <a:rPr lang="en-US" sz="3700" dirty="0" err="1" smtClean="0"/>
              <a:t>prompta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, id per </a:t>
            </a:r>
            <a:r>
              <a:rPr lang="en-US" sz="3700" dirty="0" err="1" smtClean="0"/>
              <a:t>aeterno</a:t>
            </a:r>
            <a:r>
              <a:rPr lang="en-US" sz="3700" dirty="0" smtClean="0"/>
              <a:t> </a:t>
            </a:r>
            <a:r>
              <a:rPr lang="en-US" sz="3700" dirty="0" err="1" smtClean="0"/>
              <a:t>rationibus</a:t>
            </a:r>
            <a:r>
              <a:rPr lang="en-US" sz="3700" dirty="0" smtClean="0"/>
              <a:t>. His an tale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Cum </a:t>
            </a:r>
            <a:r>
              <a:rPr lang="en-US" sz="3700" dirty="0" err="1" smtClean="0"/>
              <a:t>admodum</a:t>
            </a:r>
            <a:r>
              <a:rPr lang="en-US" sz="3700" dirty="0" smtClean="0"/>
              <a:t> </a:t>
            </a:r>
            <a:r>
              <a:rPr lang="en-US" sz="3700" dirty="0" err="1" smtClean="0"/>
              <a:t>gubergren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, an impetus </a:t>
            </a:r>
            <a:r>
              <a:rPr lang="en-US" sz="3700" dirty="0" err="1" smtClean="0"/>
              <a:t>phaedrum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eu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</a:t>
            </a:r>
            <a:r>
              <a:rPr lang="en-US" sz="3700" dirty="0" err="1" smtClean="0"/>
              <a:t>reprehendunt</a:t>
            </a:r>
            <a:r>
              <a:rPr lang="en-US" sz="3700" dirty="0" smtClean="0"/>
              <a:t> mea. </a:t>
            </a:r>
            <a:r>
              <a:rPr lang="en-US" sz="3700" dirty="0" err="1" smtClean="0"/>
              <a:t>Referrentur</a:t>
            </a:r>
            <a:r>
              <a:rPr lang="en-US" sz="3700" dirty="0" smtClean="0"/>
              <a:t> </a:t>
            </a:r>
            <a:r>
              <a:rPr lang="en-US" sz="3700" dirty="0" err="1" smtClean="0"/>
              <a:t>repudiandae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 sit, in </a:t>
            </a:r>
            <a:r>
              <a:rPr lang="en-US" sz="3700" dirty="0" err="1" smtClean="0"/>
              <a:t>est</a:t>
            </a:r>
            <a:r>
              <a:rPr lang="en-US" sz="3700" dirty="0" smtClean="0"/>
              <a:t> </a:t>
            </a:r>
            <a:r>
              <a:rPr lang="en-US" sz="3700" dirty="0" err="1" smtClean="0"/>
              <a:t>atqui</a:t>
            </a:r>
            <a:r>
              <a:rPr lang="en-US" sz="3700" dirty="0" smtClean="0"/>
              <a:t> liber. </a:t>
            </a:r>
            <a:r>
              <a:rPr lang="en-US" sz="3700" dirty="0" err="1" smtClean="0"/>
              <a:t>Ut</a:t>
            </a:r>
            <a:r>
              <a:rPr lang="en-US" sz="3700" dirty="0" smtClean="0"/>
              <a:t> pro </a:t>
            </a:r>
            <a:r>
              <a:rPr lang="en-US" sz="3700" dirty="0" err="1" smtClean="0"/>
              <a:t>iriure</a:t>
            </a:r>
            <a:r>
              <a:rPr lang="en-US" sz="3700" dirty="0" smtClean="0"/>
              <a:t> </a:t>
            </a:r>
            <a:r>
              <a:rPr lang="en-US" sz="3700" dirty="0" err="1" smtClean="0"/>
              <a:t>imperdiet</a:t>
            </a:r>
            <a:r>
              <a:rPr lang="en-US" sz="3700" dirty="0" smtClean="0"/>
              <a:t>,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nostro</a:t>
            </a:r>
            <a:r>
              <a:rPr lang="en-US" sz="3700" dirty="0" smtClean="0"/>
              <a:t> </a:t>
            </a:r>
            <a:r>
              <a:rPr lang="en-US" sz="3700" dirty="0" err="1" smtClean="0"/>
              <a:t>albucius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ea. </a:t>
            </a:r>
            <a:r>
              <a:rPr lang="en-US" sz="3700" dirty="0" err="1" smtClean="0"/>
              <a:t>Erat</a:t>
            </a:r>
            <a:r>
              <a:rPr lang="en-US" sz="3700" dirty="0" smtClean="0"/>
              <a:t> </a:t>
            </a:r>
            <a:r>
              <a:rPr lang="en-US" sz="3700" dirty="0" err="1" smtClean="0"/>
              <a:t>insolens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ad, </a:t>
            </a:r>
            <a:r>
              <a:rPr lang="en-US" sz="3700" dirty="0" err="1" smtClean="0"/>
              <a:t>eos</a:t>
            </a:r>
            <a:r>
              <a:rPr lang="en-US" sz="3700" dirty="0" smtClean="0"/>
              <a:t> vitae </a:t>
            </a:r>
            <a:r>
              <a:rPr lang="en-US" sz="3700" dirty="0" err="1" smtClean="0"/>
              <a:t>sanctus</a:t>
            </a:r>
            <a:r>
              <a:rPr lang="en-US" sz="3700" dirty="0" smtClean="0"/>
              <a:t> </a:t>
            </a:r>
            <a:r>
              <a:rPr lang="en-US" sz="3700" dirty="0" err="1" smtClean="0"/>
              <a:t>molestie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. </a:t>
            </a:r>
            <a:r>
              <a:rPr lang="en-US" sz="3700" dirty="0" err="1" smtClean="0"/>
              <a:t>Ullum</a:t>
            </a:r>
            <a:r>
              <a:rPr lang="en-US" sz="3700" dirty="0" smtClean="0"/>
              <a:t> </a:t>
            </a:r>
            <a:r>
              <a:rPr lang="en-US" sz="3700" dirty="0" err="1" smtClean="0"/>
              <a:t>officiis</a:t>
            </a:r>
            <a:r>
              <a:rPr lang="en-US" sz="3700" dirty="0" smtClean="0"/>
              <a:t> </a:t>
            </a:r>
            <a:r>
              <a:rPr lang="en-US" sz="3700" dirty="0" err="1" smtClean="0"/>
              <a:t>vivendum</a:t>
            </a:r>
            <a:r>
              <a:rPr lang="en-US" sz="3700" dirty="0" smtClean="0"/>
              <a:t> </a:t>
            </a:r>
            <a:r>
              <a:rPr lang="en-US" sz="3700" dirty="0" err="1" smtClean="0"/>
              <a:t>ut</a:t>
            </a:r>
            <a:r>
              <a:rPr lang="en-US" sz="3700" dirty="0" smtClean="0"/>
              <a:t> sit, </a:t>
            </a:r>
            <a:r>
              <a:rPr lang="en-US" sz="3700" dirty="0" err="1" smtClean="0"/>
              <a:t>ferri</a:t>
            </a:r>
            <a:r>
              <a:rPr lang="en-US" sz="3700" dirty="0" smtClean="0"/>
              <a:t> </a:t>
            </a:r>
            <a:r>
              <a:rPr lang="en-US" sz="3700" dirty="0" err="1" smtClean="0"/>
              <a:t>eruditi</a:t>
            </a:r>
            <a:r>
              <a:rPr lang="en-US" sz="3700" dirty="0" smtClean="0"/>
              <a:t> </a:t>
            </a:r>
            <a:r>
              <a:rPr lang="en-US" sz="3700" dirty="0" err="1" smtClean="0"/>
              <a:t>adipiscing</a:t>
            </a:r>
            <a:r>
              <a:rPr lang="en-US" sz="3700" dirty="0" smtClean="0"/>
              <a:t> ne per, an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suavitate</a:t>
            </a:r>
            <a:r>
              <a:rPr lang="en-US" sz="3700" dirty="0" smtClean="0"/>
              <a:t> </a:t>
            </a:r>
            <a:r>
              <a:rPr lang="en-US" sz="3700" dirty="0" err="1" smtClean="0"/>
              <a:t>forensibus</a:t>
            </a:r>
            <a:r>
              <a:rPr lang="en-US" sz="3700" dirty="0" smtClean="0"/>
              <a:t> pro.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Per </a:t>
            </a:r>
            <a:r>
              <a:rPr lang="en-US" sz="3700" dirty="0" err="1" smtClean="0"/>
              <a:t>ei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,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mel</a:t>
            </a:r>
            <a:r>
              <a:rPr lang="en-US" sz="3700" dirty="0" smtClean="0"/>
              <a:t> </a:t>
            </a:r>
            <a:r>
              <a:rPr lang="en-US" sz="3700" dirty="0" err="1" smtClean="0"/>
              <a:t>populo</a:t>
            </a:r>
            <a:r>
              <a:rPr lang="en-US" sz="3700" dirty="0" smtClean="0"/>
              <a:t> </a:t>
            </a:r>
            <a:r>
              <a:rPr lang="en-US" sz="3700" dirty="0" err="1" smtClean="0"/>
              <a:t>recusabo</a:t>
            </a:r>
            <a:r>
              <a:rPr lang="en-US" sz="3700" dirty="0" smtClean="0"/>
              <a:t>. Eros </a:t>
            </a:r>
            <a:r>
              <a:rPr lang="en-US" sz="3700" dirty="0" err="1" smtClean="0"/>
              <a:t>omnesque</a:t>
            </a:r>
            <a:r>
              <a:rPr lang="en-US" sz="3700" dirty="0" smtClean="0"/>
              <a:t> </a:t>
            </a:r>
            <a:r>
              <a:rPr lang="en-US" sz="3700" dirty="0" err="1" smtClean="0"/>
              <a:t>lucilius</a:t>
            </a:r>
            <a:r>
              <a:rPr lang="en-US" sz="3700" dirty="0" smtClean="0"/>
              <a:t> cum ne. </a:t>
            </a:r>
            <a:r>
              <a:rPr lang="en-US" sz="3700" dirty="0" err="1" smtClean="0"/>
              <a:t>Veri</a:t>
            </a:r>
            <a:r>
              <a:rPr lang="en-US" sz="3700" dirty="0" smtClean="0"/>
              <a:t> </a:t>
            </a:r>
            <a:r>
              <a:rPr lang="en-US" sz="3700" dirty="0" err="1" smtClean="0"/>
              <a:t>eripuit</a:t>
            </a:r>
            <a:r>
              <a:rPr lang="en-US" sz="3700" dirty="0" smtClean="0"/>
              <a:t> </a:t>
            </a:r>
            <a:r>
              <a:rPr lang="en-US" sz="3700" dirty="0" err="1" smtClean="0"/>
              <a:t>assentior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ne, et </a:t>
            </a:r>
            <a:r>
              <a:rPr lang="en-US" sz="3700" dirty="0" err="1" smtClean="0"/>
              <a:t>accusam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</a:t>
            </a:r>
            <a:r>
              <a:rPr lang="en-US" sz="3700" dirty="0" err="1" smtClean="0"/>
              <a:t>eos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accusamus</a:t>
            </a:r>
            <a:r>
              <a:rPr lang="en-US" sz="3700" dirty="0" smtClean="0"/>
              <a:t> </a:t>
            </a:r>
            <a:r>
              <a:rPr lang="en-US" sz="3700" dirty="0" err="1" smtClean="0"/>
              <a:t>sadipscing</a:t>
            </a:r>
            <a:r>
              <a:rPr lang="en-US" sz="3700" dirty="0" smtClean="0"/>
              <a:t> cu, </a:t>
            </a:r>
            <a:r>
              <a:rPr lang="en-US" sz="3700" dirty="0" err="1" smtClean="0"/>
              <a:t>adipisci</a:t>
            </a:r>
            <a:r>
              <a:rPr lang="en-US" sz="3700" dirty="0" smtClean="0"/>
              <a:t> </a:t>
            </a:r>
            <a:r>
              <a:rPr lang="en-US" sz="3700" dirty="0" err="1" smtClean="0"/>
              <a:t>salutandi</a:t>
            </a:r>
            <a:r>
              <a:rPr lang="en-US" sz="3700" dirty="0" smtClean="0"/>
              <a:t> </a:t>
            </a:r>
            <a:r>
              <a:rPr lang="en-US" sz="3700" dirty="0" err="1" smtClean="0"/>
              <a:t>dissentiunt</a:t>
            </a:r>
            <a:r>
              <a:rPr lang="en-US" sz="3700" dirty="0" smtClean="0"/>
              <a:t> ex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meliore</a:t>
            </a:r>
            <a:r>
              <a:rPr lang="en-US" sz="3700" dirty="0" smtClean="0"/>
              <a:t> </a:t>
            </a:r>
            <a:r>
              <a:rPr lang="en-US" sz="3700" dirty="0" err="1" smtClean="0"/>
              <a:t>suscipit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at </a:t>
            </a:r>
            <a:r>
              <a:rPr lang="en-US" sz="3700" dirty="0" err="1" smtClean="0"/>
              <a:t>nec</a:t>
            </a:r>
            <a:r>
              <a:rPr lang="en-US" sz="3700" dirty="0" smtClean="0"/>
              <a:t>. </a:t>
            </a:r>
            <a:r>
              <a:rPr lang="en-US" sz="3700" dirty="0" err="1" smtClean="0"/>
              <a:t>Ea</a:t>
            </a:r>
            <a:r>
              <a:rPr lang="en-US" sz="3700" dirty="0" smtClean="0"/>
              <a:t> mundi </a:t>
            </a:r>
            <a:r>
              <a:rPr lang="en-US" sz="3700" dirty="0" err="1" smtClean="0"/>
              <a:t>tation</a:t>
            </a:r>
            <a:r>
              <a:rPr lang="en-US" sz="3700" dirty="0" smtClean="0"/>
              <a:t> vim, ad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saperet</a:t>
            </a:r>
            <a:r>
              <a:rPr lang="en-US" sz="3700" dirty="0" smtClean="0"/>
              <a:t> sed. No sumo </a:t>
            </a:r>
            <a:r>
              <a:rPr lang="en-US" sz="3700" dirty="0" err="1" smtClean="0"/>
              <a:t>aliquam</a:t>
            </a:r>
            <a:r>
              <a:rPr lang="en-US" sz="3700" dirty="0" smtClean="0"/>
              <a:t> cum, sit </a:t>
            </a:r>
            <a:r>
              <a:rPr lang="en-US" sz="3700" dirty="0" err="1" smtClean="0"/>
              <a:t>vidisse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cu.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90200" y="8153400"/>
            <a:ext cx="8229600" cy="22869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Results</a:t>
            </a:r>
          </a:p>
          <a:p>
            <a:pPr algn="just"/>
            <a:r>
              <a:rPr lang="en-US" sz="3700" dirty="0" smtClean="0"/>
              <a:t>Ne </a:t>
            </a:r>
            <a:r>
              <a:rPr lang="en-US" sz="3700" dirty="0" err="1" smtClean="0"/>
              <a:t>quis</a:t>
            </a:r>
            <a:r>
              <a:rPr lang="en-US" sz="3700" dirty="0" smtClean="0"/>
              <a:t> </a:t>
            </a:r>
            <a:r>
              <a:rPr lang="en-US" sz="3700" dirty="0" err="1" smtClean="0"/>
              <a:t>omittantur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Ut</a:t>
            </a:r>
            <a:r>
              <a:rPr lang="en-US" sz="3700" dirty="0" smtClean="0"/>
              <a:t> qui </a:t>
            </a:r>
            <a:r>
              <a:rPr lang="en-US" sz="3700" dirty="0" err="1" smtClean="0"/>
              <a:t>eirmod</a:t>
            </a:r>
            <a:r>
              <a:rPr lang="en-US" sz="3700" dirty="0" smtClean="0"/>
              <a:t> </a:t>
            </a:r>
            <a:r>
              <a:rPr lang="en-US" sz="3700" dirty="0" err="1" smtClean="0"/>
              <a:t>malorum</a:t>
            </a:r>
            <a:r>
              <a:rPr lang="en-US" sz="3700" dirty="0" smtClean="0"/>
              <a:t>, </a:t>
            </a:r>
            <a:r>
              <a:rPr lang="en-US" sz="3700" dirty="0" err="1" smtClean="0"/>
              <a:t>labitur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ad pro.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verterem</a:t>
            </a:r>
            <a:r>
              <a:rPr lang="en-US" sz="3700" dirty="0" smtClean="0"/>
              <a:t> </a:t>
            </a:r>
            <a:r>
              <a:rPr lang="en-US" sz="3700" dirty="0" err="1" smtClean="0"/>
              <a:t>consectetuer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ius</a:t>
            </a:r>
            <a:r>
              <a:rPr lang="en-US" sz="3700" dirty="0" smtClean="0"/>
              <a:t>, </a:t>
            </a:r>
            <a:r>
              <a:rPr lang="en-US" sz="3700" dirty="0" err="1" smtClean="0"/>
              <a:t>veniam</a:t>
            </a:r>
            <a:r>
              <a:rPr lang="en-US" sz="3700" dirty="0" smtClean="0"/>
              <a:t> </a:t>
            </a:r>
            <a:r>
              <a:rPr lang="en-US" sz="3700" dirty="0" err="1" smtClean="0"/>
              <a:t>munere</a:t>
            </a:r>
            <a:r>
              <a:rPr lang="en-US" sz="3700" dirty="0" smtClean="0"/>
              <a:t> et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duis</a:t>
            </a:r>
            <a:r>
              <a:rPr lang="en-US" sz="3700" dirty="0" smtClean="0"/>
              <a:t> </a:t>
            </a:r>
            <a:r>
              <a:rPr lang="en-US" sz="3700" dirty="0" err="1" smtClean="0"/>
              <a:t>decore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ne, sea fugit </a:t>
            </a:r>
            <a:r>
              <a:rPr lang="en-US" sz="3700" dirty="0" err="1" smtClean="0"/>
              <a:t>percipit</a:t>
            </a:r>
            <a:r>
              <a:rPr lang="en-US" sz="3700" dirty="0" smtClean="0"/>
              <a:t> </a:t>
            </a:r>
            <a:r>
              <a:rPr lang="en-US" sz="3700" dirty="0" err="1" smtClean="0"/>
              <a:t>aliquando</a:t>
            </a:r>
            <a:r>
              <a:rPr lang="en-US" sz="3700" dirty="0" smtClean="0"/>
              <a:t> et. Animal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torquatos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mea, ad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falli</a:t>
            </a:r>
            <a:r>
              <a:rPr lang="en-US" sz="3700" dirty="0" smtClean="0"/>
              <a:t> </a:t>
            </a:r>
            <a:r>
              <a:rPr lang="en-US" sz="3700" dirty="0" err="1" smtClean="0"/>
              <a:t>bonorum</a:t>
            </a:r>
            <a:r>
              <a:rPr lang="en-US" sz="3700" dirty="0" smtClean="0"/>
              <a:t> </a:t>
            </a:r>
            <a:r>
              <a:rPr lang="en-US" sz="3700" dirty="0" err="1" smtClean="0"/>
              <a:t>vix</a:t>
            </a:r>
            <a:r>
              <a:rPr lang="en-US" sz="3700" dirty="0" smtClean="0"/>
              <a:t>. </a:t>
            </a:r>
            <a:r>
              <a:rPr lang="en-US" sz="3700" dirty="0" err="1" smtClean="0"/>
              <a:t>Ius</a:t>
            </a:r>
            <a:r>
              <a:rPr lang="en-US" sz="3700" dirty="0" smtClean="0"/>
              <a:t> in facer </a:t>
            </a:r>
            <a:r>
              <a:rPr lang="en-US" sz="3700" dirty="0" err="1" smtClean="0"/>
              <a:t>iudico</a:t>
            </a:r>
            <a:r>
              <a:rPr lang="en-US" sz="3700" dirty="0" smtClean="0"/>
              <a:t> </a:t>
            </a:r>
            <a:r>
              <a:rPr lang="en-US" sz="3700" dirty="0" err="1" smtClean="0"/>
              <a:t>appareat</a:t>
            </a:r>
            <a:r>
              <a:rPr lang="en-US" sz="3700" dirty="0" smtClean="0"/>
              <a:t>, no </a:t>
            </a:r>
            <a:r>
              <a:rPr lang="en-US" sz="3700" dirty="0" err="1" smtClean="0"/>
              <a:t>elitr</a:t>
            </a:r>
            <a:r>
              <a:rPr lang="en-US" sz="3700" dirty="0" smtClean="0"/>
              <a:t> </a:t>
            </a:r>
            <a:r>
              <a:rPr lang="en-US" sz="3700" dirty="0" err="1" smtClean="0"/>
              <a:t>voluptatum</a:t>
            </a:r>
            <a:r>
              <a:rPr lang="en-US" sz="3700" dirty="0" smtClean="0"/>
              <a:t> est. </a:t>
            </a:r>
            <a:r>
              <a:rPr lang="en-US" sz="3700" dirty="0" err="1" smtClean="0"/>
              <a:t>Velit</a:t>
            </a:r>
            <a:r>
              <a:rPr lang="en-US" sz="3700" dirty="0" smtClean="0"/>
              <a:t> </a:t>
            </a:r>
            <a:r>
              <a:rPr lang="en-US" sz="3700" dirty="0" err="1" smtClean="0"/>
              <a:t>tamquam</a:t>
            </a:r>
            <a:r>
              <a:rPr lang="en-US" sz="3700" dirty="0" smtClean="0"/>
              <a:t> </a:t>
            </a:r>
            <a:r>
              <a:rPr lang="en-US" sz="3700" dirty="0" err="1" smtClean="0"/>
              <a:t>sensibus</a:t>
            </a:r>
            <a:r>
              <a:rPr lang="en-US" sz="3700" dirty="0" smtClean="0"/>
              <a:t> id his.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Ex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accusata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vel</a:t>
            </a:r>
            <a:r>
              <a:rPr lang="en-US" sz="3700" dirty="0" smtClean="0"/>
              <a:t>, </a:t>
            </a:r>
            <a:r>
              <a:rPr lang="en-US" sz="3700" dirty="0" err="1" smtClean="0"/>
              <a:t>mel</a:t>
            </a:r>
            <a:r>
              <a:rPr lang="en-US" sz="3700" dirty="0" smtClean="0"/>
              <a:t> id </a:t>
            </a:r>
            <a:r>
              <a:rPr lang="en-US" sz="3700" dirty="0" err="1" smtClean="0"/>
              <a:t>lobortis</a:t>
            </a:r>
            <a:r>
              <a:rPr lang="en-US" sz="3700" dirty="0" smtClean="0"/>
              <a:t> </a:t>
            </a:r>
            <a:r>
              <a:rPr lang="en-US" sz="3700" dirty="0" err="1" smtClean="0"/>
              <a:t>intellegam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concludaturque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, no vide </a:t>
            </a:r>
            <a:r>
              <a:rPr lang="en-US" sz="3700" dirty="0" err="1" smtClean="0"/>
              <a:t>soluta</a:t>
            </a:r>
            <a:r>
              <a:rPr lang="en-US" sz="3700" dirty="0" smtClean="0"/>
              <a:t> </a:t>
            </a:r>
            <a:r>
              <a:rPr lang="en-US" sz="3700" dirty="0" err="1" smtClean="0"/>
              <a:t>percipitur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Vel</a:t>
            </a:r>
            <a:r>
              <a:rPr lang="en-US" sz="3700" dirty="0" smtClean="0"/>
              <a:t> </a:t>
            </a:r>
            <a:r>
              <a:rPr lang="en-US" sz="3700" dirty="0" err="1" smtClean="0"/>
              <a:t>ipsum</a:t>
            </a:r>
            <a:r>
              <a:rPr lang="en-US" sz="3700" dirty="0" smtClean="0"/>
              <a:t> </a:t>
            </a:r>
            <a:r>
              <a:rPr lang="en-US" sz="3700" dirty="0" err="1" smtClean="0"/>
              <a:t>labores</a:t>
            </a:r>
            <a:r>
              <a:rPr lang="en-US" sz="3700" dirty="0" smtClean="0"/>
              <a:t> in, </a:t>
            </a:r>
            <a:r>
              <a:rPr lang="en-US" sz="3700" dirty="0" err="1" smtClean="0"/>
              <a:t>labore</a:t>
            </a:r>
            <a:r>
              <a:rPr lang="en-US" sz="3700" dirty="0" smtClean="0"/>
              <a:t> </a:t>
            </a:r>
            <a:r>
              <a:rPr lang="en-US" sz="3700" dirty="0" err="1" smtClean="0"/>
              <a:t>omittam</a:t>
            </a:r>
            <a:r>
              <a:rPr lang="en-US" sz="3700" dirty="0" smtClean="0"/>
              <a:t> </a:t>
            </a:r>
            <a:r>
              <a:rPr lang="en-US" sz="3700" dirty="0" err="1" smtClean="0"/>
              <a:t>pri</a:t>
            </a:r>
            <a:r>
              <a:rPr lang="en-US" sz="3700" dirty="0" smtClean="0"/>
              <a:t> in. </a:t>
            </a:r>
            <a:r>
              <a:rPr lang="en-US" sz="3700" dirty="0" err="1" smtClean="0"/>
              <a:t>Nec</a:t>
            </a:r>
            <a:r>
              <a:rPr lang="en-US" sz="3700" dirty="0" smtClean="0"/>
              <a:t> </a:t>
            </a:r>
            <a:r>
              <a:rPr lang="en-US" sz="3700" dirty="0" err="1" smtClean="0"/>
              <a:t>utamur</a:t>
            </a:r>
            <a:r>
              <a:rPr lang="en-US" sz="3700" dirty="0" smtClean="0"/>
              <a:t> </a:t>
            </a:r>
            <a:r>
              <a:rPr lang="en-US" sz="3700" dirty="0" err="1" smtClean="0"/>
              <a:t>prompta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, id per </a:t>
            </a:r>
            <a:r>
              <a:rPr lang="en-US" sz="3700" dirty="0" err="1" smtClean="0"/>
              <a:t>aeterno</a:t>
            </a:r>
            <a:r>
              <a:rPr lang="en-US" sz="3700" dirty="0" smtClean="0"/>
              <a:t> </a:t>
            </a:r>
            <a:r>
              <a:rPr lang="en-US" sz="3700" dirty="0" err="1" smtClean="0"/>
              <a:t>rationibus</a:t>
            </a:r>
            <a:r>
              <a:rPr lang="en-US" sz="3700" dirty="0" smtClean="0"/>
              <a:t>. His an tale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Cum </a:t>
            </a:r>
            <a:r>
              <a:rPr lang="en-US" sz="3700" dirty="0" err="1" smtClean="0"/>
              <a:t>admodum</a:t>
            </a:r>
            <a:r>
              <a:rPr lang="en-US" sz="3700" dirty="0" smtClean="0"/>
              <a:t> </a:t>
            </a:r>
            <a:r>
              <a:rPr lang="en-US" sz="3700" dirty="0" err="1" smtClean="0"/>
              <a:t>gubergren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, an impetus </a:t>
            </a:r>
            <a:r>
              <a:rPr lang="en-US" sz="3700" dirty="0" err="1" smtClean="0"/>
              <a:t>phaedrum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eu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</a:t>
            </a:r>
            <a:r>
              <a:rPr lang="en-US" sz="3700" dirty="0" err="1" smtClean="0"/>
              <a:t>reprehendunt</a:t>
            </a:r>
            <a:r>
              <a:rPr lang="en-US" sz="3700" dirty="0" smtClean="0"/>
              <a:t> mea. </a:t>
            </a:r>
            <a:r>
              <a:rPr lang="en-US" sz="3700" dirty="0" err="1" smtClean="0"/>
              <a:t>Referrentur</a:t>
            </a:r>
            <a:r>
              <a:rPr lang="en-US" sz="3700" dirty="0" smtClean="0"/>
              <a:t> </a:t>
            </a:r>
            <a:r>
              <a:rPr lang="en-US" sz="3700" dirty="0" err="1" smtClean="0"/>
              <a:t>repudiandae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 sit, in </a:t>
            </a:r>
            <a:r>
              <a:rPr lang="en-US" sz="3700" dirty="0" err="1" smtClean="0"/>
              <a:t>est</a:t>
            </a:r>
            <a:r>
              <a:rPr lang="en-US" sz="3700" dirty="0" smtClean="0"/>
              <a:t> </a:t>
            </a:r>
            <a:r>
              <a:rPr lang="en-US" sz="3700" dirty="0" err="1" smtClean="0"/>
              <a:t>atqui</a:t>
            </a:r>
            <a:r>
              <a:rPr lang="en-US" sz="3700" dirty="0" smtClean="0"/>
              <a:t> liber. </a:t>
            </a:r>
            <a:r>
              <a:rPr lang="en-US" sz="3700" dirty="0" err="1" smtClean="0"/>
              <a:t>Ut</a:t>
            </a:r>
            <a:r>
              <a:rPr lang="en-US" sz="3700" dirty="0" smtClean="0"/>
              <a:t> pro </a:t>
            </a:r>
            <a:r>
              <a:rPr lang="en-US" sz="3700" dirty="0" err="1" smtClean="0"/>
              <a:t>iriure</a:t>
            </a:r>
            <a:r>
              <a:rPr lang="en-US" sz="3700" dirty="0" smtClean="0"/>
              <a:t> </a:t>
            </a:r>
            <a:r>
              <a:rPr lang="en-US" sz="3700" dirty="0" err="1" smtClean="0"/>
              <a:t>imperdiet</a:t>
            </a:r>
            <a:r>
              <a:rPr lang="en-US" sz="3700" dirty="0" smtClean="0"/>
              <a:t>,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nostro</a:t>
            </a:r>
            <a:r>
              <a:rPr lang="en-US" sz="3700" dirty="0" smtClean="0"/>
              <a:t> </a:t>
            </a:r>
            <a:r>
              <a:rPr lang="en-US" sz="3700" dirty="0" err="1" smtClean="0"/>
              <a:t>albucius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ea. </a:t>
            </a:r>
            <a:r>
              <a:rPr lang="en-US" sz="3700" dirty="0" err="1" smtClean="0"/>
              <a:t>Erat</a:t>
            </a:r>
            <a:r>
              <a:rPr lang="en-US" sz="3700" dirty="0" smtClean="0"/>
              <a:t> </a:t>
            </a:r>
            <a:r>
              <a:rPr lang="en-US" sz="3700" dirty="0" err="1" smtClean="0"/>
              <a:t>insolens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ad, </a:t>
            </a:r>
            <a:r>
              <a:rPr lang="en-US" sz="3700" dirty="0" err="1" smtClean="0"/>
              <a:t>eos</a:t>
            </a:r>
            <a:r>
              <a:rPr lang="en-US" sz="3700" dirty="0" smtClean="0"/>
              <a:t> vitae </a:t>
            </a:r>
            <a:r>
              <a:rPr lang="en-US" sz="3700" dirty="0" err="1" smtClean="0"/>
              <a:t>sanctus</a:t>
            </a:r>
            <a:r>
              <a:rPr lang="en-US" sz="3700" dirty="0" smtClean="0"/>
              <a:t> </a:t>
            </a:r>
            <a:r>
              <a:rPr lang="en-US" sz="3700" dirty="0" err="1" smtClean="0"/>
              <a:t>molestie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. </a:t>
            </a:r>
            <a:r>
              <a:rPr lang="en-US" sz="3700" dirty="0" err="1" smtClean="0"/>
              <a:t>Ullum</a:t>
            </a:r>
            <a:r>
              <a:rPr lang="en-US" sz="3700" dirty="0" smtClean="0"/>
              <a:t> </a:t>
            </a:r>
            <a:r>
              <a:rPr lang="en-US" sz="3700" dirty="0" err="1" smtClean="0"/>
              <a:t>officiis</a:t>
            </a:r>
            <a:r>
              <a:rPr lang="en-US" sz="3700" dirty="0" smtClean="0"/>
              <a:t> </a:t>
            </a:r>
            <a:r>
              <a:rPr lang="en-US" sz="3700" dirty="0" err="1" smtClean="0"/>
              <a:t>vivendum</a:t>
            </a:r>
            <a:r>
              <a:rPr lang="en-US" sz="3700" dirty="0" smtClean="0"/>
              <a:t> </a:t>
            </a:r>
            <a:r>
              <a:rPr lang="en-US" sz="3700" dirty="0" err="1" smtClean="0"/>
              <a:t>ut</a:t>
            </a:r>
            <a:r>
              <a:rPr lang="en-US" sz="3700" dirty="0" smtClean="0"/>
              <a:t> sit, </a:t>
            </a:r>
            <a:r>
              <a:rPr lang="en-US" sz="3700" dirty="0" err="1" smtClean="0"/>
              <a:t>ferri</a:t>
            </a:r>
            <a:r>
              <a:rPr lang="en-US" sz="3700" dirty="0" smtClean="0"/>
              <a:t> </a:t>
            </a:r>
            <a:r>
              <a:rPr lang="en-US" sz="3700" dirty="0" err="1" smtClean="0"/>
              <a:t>eruditi</a:t>
            </a:r>
            <a:r>
              <a:rPr lang="en-US" sz="3700" dirty="0" smtClean="0"/>
              <a:t> </a:t>
            </a:r>
            <a:r>
              <a:rPr lang="en-US" sz="3700" dirty="0" err="1" smtClean="0"/>
              <a:t>adipiscing</a:t>
            </a:r>
            <a:r>
              <a:rPr lang="en-US" sz="3700" dirty="0" smtClean="0"/>
              <a:t> ne per, an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suavitate</a:t>
            </a:r>
            <a:r>
              <a:rPr lang="en-US" sz="3700" dirty="0" smtClean="0"/>
              <a:t> </a:t>
            </a:r>
            <a:r>
              <a:rPr lang="en-US" sz="3700" dirty="0" err="1" smtClean="0"/>
              <a:t>forensibus</a:t>
            </a:r>
            <a:r>
              <a:rPr lang="en-US" sz="3700" dirty="0" smtClean="0"/>
              <a:t> pro.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Per </a:t>
            </a:r>
            <a:r>
              <a:rPr lang="en-US" sz="3700" dirty="0" err="1" smtClean="0"/>
              <a:t>ei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,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mel</a:t>
            </a:r>
            <a:r>
              <a:rPr lang="en-US" sz="3700" dirty="0" smtClean="0"/>
              <a:t> </a:t>
            </a:r>
            <a:r>
              <a:rPr lang="en-US" sz="3700" dirty="0" err="1" smtClean="0"/>
              <a:t>populo</a:t>
            </a:r>
            <a:r>
              <a:rPr lang="en-US" sz="3700" dirty="0" smtClean="0"/>
              <a:t> </a:t>
            </a:r>
            <a:r>
              <a:rPr lang="en-US" sz="3700" dirty="0" err="1" smtClean="0"/>
              <a:t>recusabo</a:t>
            </a:r>
            <a:r>
              <a:rPr lang="en-US" sz="3700" dirty="0" smtClean="0"/>
              <a:t>. Eros </a:t>
            </a:r>
            <a:r>
              <a:rPr lang="en-US" sz="3700" dirty="0" err="1" smtClean="0"/>
              <a:t>omnesque</a:t>
            </a:r>
            <a:r>
              <a:rPr lang="en-US" sz="3700" dirty="0" smtClean="0"/>
              <a:t> </a:t>
            </a:r>
            <a:r>
              <a:rPr lang="en-US" sz="3700" dirty="0" err="1" smtClean="0"/>
              <a:t>lucilius</a:t>
            </a:r>
            <a:r>
              <a:rPr lang="en-US" sz="3700" dirty="0" smtClean="0"/>
              <a:t> cum ne. </a:t>
            </a:r>
            <a:r>
              <a:rPr lang="en-US" sz="3700" dirty="0" err="1" smtClean="0"/>
              <a:t>Veri</a:t>
            </a:r>
            <a:r>
              <a:rPr lang="en-US" sz="3700" dirty="0" smtClean="0"/>
              <a:t> </a:t>
            </a:r>
            <a:r>
              <a:rPr lang="en-US" sz="3700" dirty="0" err="1" smtClean="0"/>
              <a:t>eripuit</a:t>
            </a:r>
            <a:r>
              <a:rPr lang="en-US" sz="3700" dirty="0" smtClean="0"/>
              <a:t> </a:t>
            </a:r>
            <a:r>
              <a:rPr lang="en-US" sz="3700" dirty="0" err="1" smtClean="0"/>
              <a:t>assentior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ne, et </a:t>
            </a:r>
            <a:r>
              <a:rPr lang="en-US" sz="3700" dirty="0" err="1" smtClean="0"/>
              <a:t>accusam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</a:t>
            </a:r>
            <a:r>
              <a:rPr lang="en-US" sz="3700" dirty="0" err="1" smtClean="0"/>
              <a:t>eos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accusamus</a:t>
            </a:r>
            <a:r>
              <a:rPr lang="en-US" sz="3700" dirty="0" smtClean="0"/>
              <a:t> </a:t>
            </a:r>
            <a:r>
              <a:rPr lang="en-US" sz="3700" dirty="0" err="1" smtClean="0"/>
              <a:t>sadipscing</a:t>
            </a:r>
            <a:r>
              <a:rPr lang="en-US" sz="3700" dirty="0" smtClean="0"/>
              <a:t> cu, </a:t>
            </a:r>
            <a:r>
              <a:rPr lang="en-US" sz="3700" dirty="0" err="1" smtClean="0"/>
              <a:t>adipisci</a:t>
            </a:r>
            <a:r>
              <a:rPr lang="en-US" sz="3700" dirty="0" smtClean="0"/>
              <a:t> </a:t>
            </a:r>
            <a:r>
              <a:rPr lang="en-US" sz="3700" dirty="0" err="1" smtClean="0"/>
              <a:t>salutandi</a:t>
            </a:r>
            <a:r>
              <a:rPr lang="en-US" sz="3700" dirty="0" smtClean="0"/>
              <a:t> </a:t>
            </a:r>
            <a:r>
              <a:rPr lang="en-US" sz="3700" dirty="0" err="1" smtClean="0"/>
              <a:t>dissentiunt</a:t>
            </a:r>
            <a:r>
              <a:rPr lang="en-US" sz="3700" dirty="0" smtClean="0"/>
              <a:t> ex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meliore</a:t>
            </a:r>
            <a:r>
              <a:rPr lang="en-US" sz="3700" dirty="0" smtClean="0"/>
              <a:t> </a:t>
            </a:r>
            <a:r>
              <a:rPr lang="en-US" sz="3700" dirty="0" err="1" smtClean="0"/>
              <a:t>suscipit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at </a:t>
            </a:r>
            <a:r>
              <a:rPr lang="en-US" sz="3700" dirty="0" err="1" smtClean="0"/>
              <a:t>nec</a:t>
            </a:r>
            <a:r>
              <a:rPr lang="en-US" sz="3700" dirty="0" smtClean="0"/>
              <a:t>. </a:t>
            </a:r>
            <a:r>
              <a:rPr lang="en-US" sz="3700" dirty="0" err="1" smtClean="0"/>
              <a:t>Ea</a:t>
            </a:r>
            <a:r>
              <a:rPr lang="en-US" sz="3700" dirty="0" smtClean="0"/>
              <a:t> mundi </a:t>
            </a:r>
            <a:r>
              <a:rPr lang="en-US" sz="3700" dirty="0" err="1" smtClean="0"/>
              <a:t>tation</a:t>
            </a:r>
            <a:r>
              <a:rPr lang="en-US" sz="3700" dirty="0" smtClean="0"/>
              <a:t> vim, ad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saperet</a:t>
            </a:r>
            <a:r>
              <a:rPr lang="en-US" sz="3700" dirty="0" smtClean="0"/>
              <a:t> sed. No sumo </a:t>
            </a:r>
            <a:r>
              <a:rPr lang="en-US" sz="3700" dirty="0" err="1" smtClean="0"/>
              <a:t>aliquam</a:t>
            </a:r>
            <a:r>
              <a:rPr lang="en-US" sz="3700" dirty="0" smtClean="0"/>
              <a:t> cum, sit </a:t>
            </a:r>
            <a:r>
              <a:rPr lang="en-US" sz="3700" dirty="0" err="1" smtClean="0"/>
              <a:t>vidisse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cu.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85200" y="8121791"/>
            <a:ext cx="8229600" cy="22869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Conclusions</a:t>
            </a:r>
          </a:p>
          <a:p>
            <a:pPr algn="just"/>
            <a:r>
              <a:rPr lang="en-US" sz="3700" dirty="0" smtClean="0"/>
              <a:t>Ne </a:t>
            </a:r>
            <a:r>
              <a:rPr lang="en-US" sz="3700" dirty="0" err="1" smtClean="0"/>
              <a:t>quis</a:t>
            </a:r>
            <a:r>
              <a:rPr lang="en-US" sz="3700" dirty="0" smtClean="0"/>
              <a:t> </a:t>
            </a:r>
            <a:r>
              <a:rPr lang="en-US" sz="3700" dirty="0" err="1" smtClean="0"/>
              <a:t>omittantur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Ut</a:t>
            </a:r>
            <a:r>
              <a:rPr lang="en-US" sz="3700" dirty="0" smtClean="0"/>
              <a:t> qui </a:t>
            </a:r>
            <a:r>
              <a:rPr lang="en-US" sz="3700" dirty="0" err="1" smtClean="0"/>
              <a:t>eirmod</a:t>
            </a:r>
            <a:r>
              <a:rPr lang="en-US" sz="3700" dirty="0" smtClean="0"/>
              <a:t> </a:t>
            </a:r>
            <a:r>
              <a:rPr lang="en-US" sz="3700" dirty="0" err="1" smtClean="0"/>
              <a:t>malorum</a:t>
            </a:r>
            <a:r>
              <a:rPr lang="en-US" sz="3700" dirty="0" smtClean="0"/>
              <a:t>, </a:t>
            </a:r>
            <a:r>
              <a:rPr lang="en-US" sz="3700" dirty="0" err="1" smtClean="0"/>
              <a:t>labitur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ad pro.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verterem</a:t>
            </a:r>
            <a:r>
              <a:rPr lang="en-US" sz="3700" dirty="0" smtClean="0"/>
              <a:t> </a:t>
            </a:r>
            <a:r>
              <a:rPr lang="en-US" sz="3700" dirty="0" err="1" smtClean="0"/>
              <a:t>consectetuer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ius</a:t>
            </a:r>
            <a:r>
              <a:rPr lang="en-US" sz="3700" dirty="0" smtClean="0"/>
              <a:t>, </a:t>
            </a:r>
            <a:r>
              <a:rPr lang="en-US" sz="3700" dirty="0" err="1" smtClean="0"/>
              <a:t>veniam</a:t>
            </a:r>
            <a:r>
              <a:rPr lang="en-US" sz="3700" dirty="0" smtClean="0"/>
              <a:t> </a:t>
            </a:r>
            <a:r>
              <a:rPr lang="en-US" sz="3700" dirty="0" err="1" smtClean="0"/>
              <a:t>munere</a:t>
            </a:r>
            <a:r>
              <a:rPr lang="en-US" sz="3700" dirty="0" smtClean="0"/>
              <a:t> et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duis</a:t>
            </a:r>
            <a:r>
              <a:rPr lang="en-US" sz="3700" dirty="0" smtClean="0"/>
              <a:t> </a:t>
            </a:r>
            <a:r>
              <a:rPr lang="en-US" sz="3700" dirty="0" err="1" smtClean="0"/>
              <a:t>decore</a:t>
            </a:r>
            <a:r>
              <a:rPr lang="en-US" sz="3700" dirty="0" smtClean="0"/>
              <a:t> </a:t>
            </a:r>
            <a:r>
              <a:rPr lang="en-US" sz="3700" dirty="0" err="1" smtClean="0"/>
              <a:t>explicari</a:t>
            </a:r>
            <a:r>
              <a:rPr lang="en-US" sz="3700" dirty="0" smtClean="0"/>
              <a:t> ne, sea fugit </a:t>
            </a:r>
            <a:r>
              <a:rPr lang="en-US" sz="3700" dirty="0" err="1" smtClean="0"/>
              <a:t>percipit</a:t>
            </a:r>
            <a:r>
              <a:rPr lang="en-US" sz="3700" dirty="0" smtClean="0"/>
              <a:t> </a:t>
            </a:r>
            <a:r>
              <a:rPr lang="en-US" sz="3700" dirty="0" err="1" smtClean="0"/>
              <a:t>aliquando</a:t>
            </a:r>
            <a:r>
              <a:rPr lang="en-US" sz="3700" dirty="0" smtClean="0"/>
              <a:t> et. Animal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torquatos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 mea, ad </a:t>
            </a:r>
            <a:r>
              <a:rPr lang="en-US" sz="3700" dirty="0" err="1" smtClean="0"/>
              <a:t>sint</a:t>
            </a:r>
            <a:r>
              <a:rPr lang="en-US" sz="3700" dirty="0" smtClean="0"/>
              <a:t> </a:t>
            </a:r>
            <a:r>
              <a:rPr lang="en-US" sz="3700" dirty="0" err="1" smtClean="0"/>
              <a:t>falli</a:t>
            </a:r>
            <a:r>
              <a:rPr lang="en-US" sz="3700" dirty="0" smtClean="0"/>
              <a:t> </a:t>
            </a:r>
            <a:r>
              <a:rPr lang="en-US" sz="3700" dirty="0" err="1" smtClean="0"/>
              <a:t>bonorum</a:t>
            </a:r>
            <a:r>
              <a:rPr lang="en-US" sz="3700" dirty="0" smtClean="0"/>
              <a:t> </a:t>
            </a:r>
            <a:r>
              <a:rPr lang="en-US" sz="3700" dirty="0" err="1" smtClean="0"/>
              <a:t>vix</a:t>
            </a:r>
            <a:r>
              <a:rPr lang="en-US" sz="3700" dirty="0" smtClean="0"/>
              <a:t>. </a:t>
            </a:r>
            <a:r>
              <a:rPr lang="en-US" sz="3700" dirty="0" err="1" smtClean="0"/>
              <a:t>Ius</a:t>
            </a:r>
            <a:r>
              <a:rPr lang="en-US" sz="3700" dirty="0" smtClean="0"/>
              <a:t> in facer </a:t>
            </a:r>
            <a:r>
              <a:rPr lang="en-US" sz="3700" dirty="0" err="1" smtClean="0"/>
              <a:t>iudico</a:t>
            </a:r>
            <a:r>
              <a:rPr lang="en-US" sz="3700" dirty="0" smtClean="0"/>
              <a:t> </a:t>
            </a:r>
            <a:r>
              <a:rPr lang="en-US" sz="3700" dirty="0" err="1" smtClean="0"/>
              <a:t>appareat</a:t>
            </a:r>
            <a:r>
              <a:rPr lang="en-US" sz="3700" dirty="0" smtClean="0"/>
              <a:t>, no </a:t>
            </a:r>
            <a:r>
              <a:rPr lang="en-US" sz="3700" dirty="0" err="1" smtClean="0"/>
              <a:t>elitr</a:t>
            </a:r>
            <a:r>
              <a:rPr lang="en-US" sz="3700" dirty="0" smtClean="0"/>
              <a:t> </a:t>
            </a:r>
            <a:r>
              <a:rPr lang="en-US" sz="3700" dirty="0" err="1" smtClean="0"/>
              <a:t>voluptatum</a:t>
            </a:r>
            <a:r>
              <a:rPr lang="en-US" sz="3700" dirty="0" smtClean="0"/>
              <a:t> est. </a:t>
            </a:r>
            <a:r>
              <a:rPr lang="en-US" sz="3700" dirty="0" err="1" smtClean="0"/>
              <a:t>Velit</a:t>
            </a:r>
            <a:r>
              <a:rPr lang="en-US" sz="3700" dirty="0" smtClean="0"/>
              <a:t> </a:t>
            </a:r>
            <a:r>
              <a:rPr lang="en-US" sz="3700" dirty="0" err="1" smtClean="0"/>
              <a:t>tamquam</a:t>
            </a:r>
            <a:r>
              <a:rPr lang="en-US" sz="3700" dirty="0" smtClean="0"/>
              <a:t> </a:t>
            </a:r>
            <a:r>
              <a:rPr lang="en-US" sz="3700" dirty="0" err="1" smtClean="0"/>
              <a:t>sensibus</a:t>
            </a:r>
            <a:r>
              <a:rPr lang="en-US" sz="3700" dirty="0" smtClean="0"/>
              <a:t> id his.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Ex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accusata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vel</a:t>
            </a:r>
            <a:r>
              <a:rPr lang="en-US" sz="3700" dirty="0" smtClean="0"/>
              <a:t>, </a:t>
            </a:r>
            <a:r>
              <a:rPr lang="en-US" sz="3700" dirty="0" err="1" smtClean="0"/>
              <a:t>mel</a:t>
            </a:r>
            <a:r>
              <a:rPr lang="en-US" sz="3700" dirty="0" smtClean="0"/>
              <a:t> id </a:t>
            </a:r>
            <a:r>
              <a:rPr lang="en-US" sz="3700" dirty="0" err="1" smtClean="0"/>
              <a:t>lobortis</a:t>
            </a:r>
            <a:r>
              <a:rPr lang="en-US" sz="3700" dirty="0" smtClean="0"/>
              <a:t> </a:t>
            </a:r>
            <a:r>
              <a:rPr lang="en-US" sz="3700" dirty="0" err="1" smtClean="0"/>
              <a:t>intellegam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concludaturque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, no vide </a:t>
            </a:r>
            <a:r>
              <a:rPr lang="en-US" sz="3700" dirty="0" err="1" smtClean="0"/>
              <a:t>soluta</a:t>
            </a:r>
            <a:r>
              <a:rPr lang="en-US" sz="3700" dirty="0" smtClean="0"/>
              <a:t> </a:t>
            </a:r>
            <a:r>
              <a:rPr lang="en-US" sz="3700" dirty="0" err="1" smtClean="0"/>
              <a:t>percipitur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. </a:t>
            </a:r>
            <a:r>
              <a:rPr lang="en-US" sz="3700" dirty="0" err="1" smtClean="0"/>
              <a:t>Vel</a:t>
            </a:r>
            <a:r>
              <a:rPr lang="en-US" sz="3700" dirty="0" smtClean="0"/>
              <a:t> </a:t>
            </a:r>
            <a:r>
              <a:rPr lang="en-US" sz="3700" dirty="0" err="1" smtClean="0"/>
              <a:t>ipsum</a:t>
            </a:r>
            <a:r>
              <a:rPr lang="en-US" sz="3700" dirty="0" smtClean="0"/>
              <a:t> </a:t>
            </a:r>
            <a:r>
              <a:rPr lang="en-US" sz="3700" dirty="0" err="1" smtClean="0"/>
              <a:t>labores</a:t>
            </a:r>
            <a:r>
              <a:rPr lang="en-US" sz="3700" dirty="0" smtClean="0"/>
              <a:t> in, </a:t>
            </a:r>
            <a:r>
              <a:rPr lang="en-US" sz="3700" dirty="0" err="1" smtClean="0"/>
              <a:t>labore</a:t>
            </a:r>
            <a:r>
              <a:rPr lang="en-US" sz="3700" dirty="0" smtClean="0"/>
              <a:t> </a:t>
            </a:r>
            <a:r>
              <a:rPr lang="en-US" sz="3700" dirty="0" err="1" smtClean="0"/>
              <a:t>omittam</a:t>
            </a:r>
            <a:r>
              <a:rPr lang="en-US" sz="3700" dirty="0" smtClean="0"/>
              <a:t> </a:t>
            </a:r>
            <a:r>
              <a:rPr lang="en-US" sz="3700" dirty="0" err="1" smtClean="0"/>
              <a:t>pri</a:t>
            </a:r>
            <a:r>
              <a:rPr lang="en-US" sz="3700" dirty="0" smtClean="0"/>
              <a:t> in. </a:t>
            </a:r>
            <a:r>
              <a:rPr lang="en-US" sz="3700" dirty="0" err="1" smtClean="0"/>
              <a:t>Nec</a:t>
            </a:r>
            <a:r>
              <a:rPr lang="en-US" sz="3700" dirty="0" smtClean="0"/>
              <a:t> </a:t>
            </a:r>
            <a:r>
              <a:rPr lang="en-US" sz="3700" dirty="0" err="1" smtClean="0"/>
              <a:t>utamur</a:t>
            </a:r>
            <a:r>
              <a:rPr lang="en-US" sz="3700" dirty="0" smtClean="0"/>
              <a:t> </a:t>
            </a:r>
            <a:r>
              <a:rPr lang="en-US" sz="3700" dirty="0" err="1" smtClean="0"/>
              <a:t>prompta</a:t>
            </a:r>
            <a:r>
              <a:rPr lang="en-US" sz="3700" dirty="0" smtClean="0"/>
              <a:t> </a:t>
            </a:r>
            <a:r>
              <a:rPr lang="en-US" sz="3700" dirty="0" err="1" smtClean="0"/>
              <a:t>mediocritatem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, id per </a:t>
            </a:r>
            <a:r>
              <a:rPr lang="en-US" sz="3700" dirty="0" err="1" smtClean="0"/>
              <a:t>aeterno</a:t>
            </a:r>
            <a:r>
              <a:rPr lang="en-US" sz="3700" dirty="0" smtClean="0"/>
              <a:t> </a:t>
            </a:r>
            <a:r>
              <a:rPr lang="en-US" sz="3700" dirty="0" err="1" smtClean="0"/>
              <a:t>rationibus</a:t>
            </a:r>
            <a:r>
              <a:rPr lang="en-US" sz="3700" dirty="0" smtClean="0"/>
              <a:t>. His an tale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Cum </a:t>
            </a:r>
            <a:r>
              <a:rPr lang="en-US" sz="3700" dirty="0" err="1" smtClean="0"/>
              <a:t>admodum</a:t>
            </a:r>
            <a:r>
              <a:rPr lang="en-US" sz="3700" dirty="0" smtClean="0"/>
              <a:t> </a:t>
            </a:r>
            <a:r>
              <a:rPr lang="en-US" sz="3700" dirty="0" err="1" smtClean="0"/>
              <a:t>gubergren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</a:t>
            </a:r>
            <a:r>
              <a:rPr lang="en-US" sz="3700" dirty="0" err="1" smtClean="0"/>
              <a:t>te</a:t>
            </a:r>
            <a:r>
              <a:rPr lang="en-US" sz="3700" dirty="0" smtClean="0"/>
              <a:t>, an impetus </a:t>
            </a:r>
            <a:r>
              <a:rPr lang="en-US" sz="3700" dirty="0" err="1" smtClean="0"/>
              <a:t>phaedrum</a:t>
            </a:r>
            <a:r>
              <a:rPr lang="en-US" sz="3700" dirty="0" smtClean="0"/>
              <a:t>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eu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</a:t>
            </a:r>
            <a:r>
              <a:rPr lang="en-US" sz="3700" dirty="0" err="1" smtClean="0"/>
              <a:t>reprehendunt</a:t>
            </a:r>
            <a:r>
              <a:rPr lang="en-US" sz="3700" dirty="0" smtClean="0"/>
              <a:t> mea. </a:t>
            </a:r>
            <a:r>
              <a:rPr lang="en-US" sz="3700" dirty="0" err="1" smtClean="0"/>
              <a:t>Referrentur</a:t>
            </a:r>
            <a:r>
              <a:rPr lang="en-US" sz="3700" dirty="0" smtClean="0"/>
              <a:t> </a:t>
            </a:r>
            <a:r>
              <a:rPr lang="en-US" sz="3700" dirty="0" err="1" smtClean="0"/>
              <a:t>repudiandae</a:t>
            </a:r>
            <a:r>
              <a:rPr lang="en-US" sz="3700" dirty="0" smtClean="0"/>
              <a:t> </a:t>
            </a:r>
            <a:r>
              <a:rPr lang="en-US" sz="3700" dirty="0" err="1" smtClean="0"/>
              <a:t>ei</a:t>
            </a:r>
            <a:r>
              <a:rPr lang="en-US" sz="3700" dirty="0" smtClean="0"/>
              <a:t> sit, in </a:t>
            </a:r>
            <a:r>
              <a:rPr lang="en-US" sz="3700" dirty="0" err="1" smtClean="0"/>
              <a:t>est</a:t>
            </a:r>
            <a:r>
              <a:rPr lang="en-US" sz="3700" dirty="0" smtClean="0"/>
              <a:t> </a:t>
            </a:r>
            <a:r>
              <a:rPr lang="en-US" sz="3700" dirty="0" err="1" smtClean="0"/>
              <a:t>atqui</a:t>
            </a:r>
            <a:r>
              <a:rPr lang="en-US" sz="3700" dirty="0" smtClean="0"/>
              <a:t> liber. </a:t>
            </a:r>
            <a:r>
              <a:rPr lang="en-US" sz="3700" dirty="0" err="1" smtClean="0"/>
              <a:t>Ut</a:t>
            </a:r>
            <a:r>
              <a:rPr lang="en-US" sz="3700" dirty="0" smtClean="0"/>
              <a:t> pro </a:t>
            </a:r>
            <a:r>
              <a:rPr lang="en-US" sz="3700" dirty="0" err="1" smtClean="0"/>
              <a:t>iriure</a:t>
            </a:r>
            <a:r>
              <a:rPr lang="en-US" sz="3700" dirty="0" smtClean="0"/>
              <a:t> </a:t>
            </a:r>
            <a:r>
              <a:rPr lang="en-US" sz="3700" dirty="0" err="1" smtClean="0"/>
              <a:t>imperdiet</a:t>
            </a:r>
            <a:r>
              <a:rPr lang="en-US" sz="3700" dirty="0" smtClean="0"/>
              <a:t>, </a:t>
            </a:r>
            <a:r>
              <a:rPr lang="en-US" sz="3700" dirty="0" err="1" smtClean="0"/>
              <a:t>vix</a:t>
            </a:r>
            <a:r>
              <a:rPr lang="en-US" sz="3700" dirty="0" smtClean="0"/>
              <a:t> </a:t>
            </a:r>
            <a:r>
              <a:rPr lang="en-US" sz="3700" dirty="0" err="1" smtClean="0"/>
              <a:t>nostro</a:t>
            </a:r>
            <a:r>
              <a:rPr lang="en-US" sz="3700" dirty="0" smtClean="0"/>
              <a:t> </a:t>
            </a:r>
            <a:r>
              <a:rPr lang="en-US" sz="3700" dirty="0" err="1" smtClean="0"/>
              <a:t>albucius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ea. </a:t>
            </a:r>
            <a:r>
              <a:rPr lang="en-US" sz="3700" dirty="0" err="1" smtClean="0"/>
              <a:t>Erat</a:t>
            </a:r>
            <a:r>
              <a:rPr lang="en-US" sz="3700" dirty="0" smtClean="0"/>
              <a:t> </a:t>
            </a:r>
            <a:r>
              <a:rPr lang="en-US" sz="3700" dirty="0" err="1" smtClean="0"/>
              <a:t>insolens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ad, </a:t>
            </a:r>
            <a:r>
              <a:rPr lang="en-US" sz="3700" dirty="0" err="1" smtClean="0"/>
              <a:t>eos</a:t>
            </a:r>
            <a:r>
              <a:rPr lang="en-US" sz="3700" dirty="0" smtClean="0"/>
              <a:t> vitae </a:t>
            </a:r>
            <a:r>
              <a:rPr lang="en-US" sz="3700" dirty="0" err="1" smtClean="0"/>
              <a:t>sanctus</a:t>
            </a:r>
            <a:r>
              <a:rPr lang="en-US" sz="3700" dirty="0" smtClean="0"/>
              <a:t> </a:t>
            </a:r>
            <a:r>
              <a:rPr lang="en-US" sz="3700" dirty="0" err="1" smtClean="0"/>
              <a:t>molestie</a:t>
            </a:r>
            <a:r>
              <a:rPr lang="en-US" sz="3700" dirty="0" smtClean="0"/>
              <a:t> </a:t>
            </a:r>
            <a:r>
              <a:rPr lang="en-US" sz="3700" dirty="0" err="1" smtClean="0"/>
              <a:t>eu</a:t>
            </a:r>
            <a:r>
              <a:rPr lang="en-US" sz="3700" dirty="0" smtClean="0"/>
              <a:t>. </a:t>
            </a:r>
            <a:r>
              <a:rPr lang="en-US" sz="3700" dirty="0" err="1" smtClean="0"/>
              <a:t>Ullum</a:t>
            </a:r>
            <a:r>
              <a:rPr lang="en-US" sz="3700" dirty="0" smtClean="0"/>
              <a:t> </a:t>
            </a:r>
            <a:r>
              <a:rPr lang="en-US" sz="3700" dirty="0" err="1" smtClean="0"/>
              <a:t>officiis</a:t>
            </a:r>
            <a:r>
              <a:rPr lang="en-US" sz="3700" dirty="0" smtClean="0"/>
              <a:t> </a:t>
            </a:r>
            <a:r>
              <a:rPr lang="en-US" sz="3700" dirty="0" err="1" smtClean="0"/>
              <a:t>vivendum</a:t>
            </a:r>
            <a:r>
              <a:rPr lang="en-US" sz="3700" dirty="0" smtClean="0"/>
              <a:t> </a:t>
            </a:r>
            <a:r>
              <a:rPr lang="en-US" sz="3700" dirty="0" err="1" smtClean="0"/>
              <a:t>ut</a:t>
            </a:r>
            <a:r>
              <a:rPr lang="en-US" sz="3700" dirty="0" smtClean="0"/>
              <a:t> sit, </a:t>
            </a:r>
            <a:r>
              <a:rPr lang="en-US" sz="3700" dirty="0" err="1" smtClean="0"/>
              <a:t>ferri</a:t>
            </a:r>
            <a:r>
              <a:rPr lang="en-US" sz="3700" dirty="0" smtClean="0"/>
              <a:t> </a:t>
            </a:r>
            <a:r>
              <a:rPr lang="en-US" sz="3700" dirty="0" err="1" smtClean="0"/>
              <a:t>eruditi</a:t>
            </a:r>
            <a:r>
              <a:rPr lang="en-US" sz="3700" dirty="0" smtClean="0"/>
              <a:t> </a:t>
            </a:r>
            <a:r>
              <a:rPr lang="en-US" sz="3700" dirty="0" err="1" smtClean="0"/>
              <a:t>adipiscing</a:t>
            </a:r>
            <a:r>
              <a:rPr lang="en-US" sz="3700" dirty="0" smtClean="0"/>
              <a:t> ne per, an </a:t>
            </a:r>
            <a:r>
              <a:rPr lang="en-US" sz="3700" dirty="0" err="1" smtClean="0"/>
              <a:t>legimus</a:t>
            </a:r>
            <a:r>
              <a:rPr lang="en-US" sz="3700" dirty="0" smtClean="0"/>
              <a:t> </a:t>
            </a:r>
            <a:r>
              <a:rPr lang="en-US" sz="3700" dirty="0" err="1" smtClean="0"/>
              <a:t>suavitate</a:t>
            </a:r>
            <a:r>
              <a:rPr lang="en-US" sz="3700" dirty="0" smtClean="0"/>
              <a:t> </a:t>
            </a:r>
            <a:r>
              <a:rPr lang="en-US" sz="3700" dirty="0" err="1" smtClean="0"/>
              <a:t>forensibus</a:t>
            </a:r>
            <a:r>
              <a:rPr lang="en-US" sz="3700" dirty="0" smtClean="0"/>
              <a:t> pro.</a:t>
            </a:r>
          </a:p>
          <a:p>
            <a:pPr algn="just"/>
            <a:endParaRPr lang="en-US" sz="3700" dirty="0" smtClean="0"/>
          </a:p>
          <a:p>
            <a:pPr algn="just"/>
            <a:r>
              <a:rPr lang="en-US" sz="3700" dirty="0" smtClean="0"/>
              <a:t>Per </a:t>
            </a:r>
            <a:r>
              <a:rPr lang="en-US" sz="3700" dirty="0" err="1" smtClean="0"/>
              <a:t>ei</a:t>
            </a:r>
            <a:r>
              <a:rPr lang="en-US" sz="3700" dirty="0" smtClean="0"/>
              <a:t> </a:t>
            </a:r>
            <a:r>
              <a:rPr lang="en-US" sz="3700" dirty="0" err="1" smtClean="0"/>
              <a:t>natum</a:t>
            </a:r>
            <a:r>
              <a:rPr lang="en-US" sz="3700" dirty="0" smtClean="0"/>
              <a:t> </a:t>
            </a:r>
            <a:r>
              <a:rPr lang="en-US" sz="3700" dirty="0" err="1" smtClean="0"/>
              <a:t>interpretaris</a:t>
            </a:r>
            <a:r>
              <a:rPr lang="en-US" sz="3700" dirty="0" smtClean="0"/>
              <a:t>, </a:t>
            </a:r>
            <a:r>
              <a:rPr lang="en-US" sz="3700" dirty="0" err="1" smtClean="0"/>
              <a:t>te</a:t>
            </a:r>
            <a:r>
              <a:rPr lang="en-US" sz="3700" dirty="0" smtClean="0"/>
              <a:t> </a:t>
            </a:r>
            <a:r>
              <a:rPr lang="en-US" sz="3700" dirty="0" err="1" smtClean="0"/>
              <a:t>mel</a:t>
            </a:r>
            <a:r>
              <a:rPr lang="en-US" sz="3700" dirty="0" smtClean="0"/>
              <a:t> </a:t>
            </a:r>
            <a:r>
              <a:rPr lang="en-US" sz="3700" dirty="0" err="1" smtClean="0"/>
              <a:t>populo</a:t>
            </a:r>
            <a:r>
              <a:rPr lang="en-US" sz="3700" dirty="0" smtClean="0"/>
              <a:t> </a:t>
            </a:r>
            <a:r>
              <a:rPr lang="en-US" sz="3700" dirty="0" err="1" smtClean="0"/>
              <a:t>recusabo</a:t>
            </a:r>
            <a:r>
              <a:rPr lang="en-US" sz="3700" dirty="0" smtClean="0"/>
              <a:t>. Eros </a:t>
            </a:r>
            <a:r>
              <a:rPr lang="en-US" sz="3700" dirty="0" err="1" smtClean="0"/>
              <a:t>omnesque</a:t>
            </a:r>
            <a:r>
              <a:rPr lang="en-US" sz="3700" dirty="0" smtClean="0"/>
              <a:t> </a:t>
            </a:r>
            <a:r>
              <a:rPr lang="en-US" sz="3700" dirty="0" err="1" smtClean="0"/>
              <a:t>lucilius</a:t>
            </a:r>
            <a:r>
              <a:rPr lang="en-US" sz="3700" dirty="0" smtClean="0"/>
              <a:t> cum ne. </a:t>
            </a:r>
            <a:r>
              <a:rPr lang="en-US" sz="3700" dirty="0" err="1" smtClean="0"/>
              <a:t>Veri</a:t>
            </a:r>
            <a:r>
              <a:rPr lang="en-US" sz="3700" dirty="0" smtClean="0"/>
              <a:t> </a:t>
            </a:r>
            <a:r>
              <a:rPr lang="en-US" sz="3700" dirty="0" err="1" smtClean="0"/>
              <a:t>eripuit</a:t>
            </a:r>
            <a:r>
              <a:rPr lang="en-US" sz="3700" dirty="0" smtClean="0"/>
              <a:t> </a:t>
            </a:r>
            <a:r>
              <a:rPr lang="en-US" sz="3700" dirty="0" err="1" smtClean="0"/>
              <a:t>assentior</a:t>
            </a:r>
            <a:r>
              <a:rPr lang="en-US" sz="3700" dirty="0" smtClean="0"/>
              <a:t> </a:t>
            </a:r>
            <a:r>
              <a:rPr lang="en-US" sz="3700" dirty="0" err="1" smtClean="0"/>
              <a:t>mei</a:t>
            </a:r>
            <a:r>
              <a:rPr lang="en-US" sz="3700" dirty="0" smtClean="0"/>
              <a:t> ne, et </a:t>
            </a:r>
            <a:r>
              <a:rPr lang="en-US" sz="3700" dirty="0" err="1" smtClean="0"/>
              <a:t>accusam</a:t>
            </a:r>
            <a:r>
              <a:rPr lang="en-US" sz="3700" dirty="0" smtClean="0"/>
              <a:t> </a:t>
            </a:r>
            <a:r>
              <a:rPr lang="en-US" sz="3700" dirty="0" err="1" smtClean="0"/>
              <a:t>periculis</a:t>
            </a:r>
            <a:r>
              <a:rPr lang="en-US" sz="3700" dirty="0" smtClean="0"/>
              <a:t> </a:t>
            </a:r>
            <a:r>
              <a:rPr lang="en-US" sz="3700" dirty="0" err="1" smtClean="0"/>
              <a:t>eos</a:t>
            </a:r>
            <a:r>
              <a:rPr lang="en-US" sz="3700" dirty="0" smtClean="0"/>
              <a:t>. </a:t>
            </a:r>
            <a:r>
              <a:rPr lang="en-US" sz="3700" dirty="0" err="1" smtClean="0"/>
              <a:t>Eam</a:t>
            </a:r>
            <a:r>
              <a:rPr lang="en-US" sz="3700" dirty="0" smtClean="0"/>
              <a:t> </a:t>
            </a:r>
            <a:r>
              <a:rPr lang="en-US" sz="3700" dirty="0" err="1" smtClean="0"/>
              <a:t>accusamus</a:t>
            </a:r>
            <a:r>
              <a:rPr lang="en-US" sz="3700" dirty="0" smtClean="0"/>
              <a:t> </a:t>
            </a:r>
            <a:r>
              <a:rPr lang="en-US" sz="3700" dirty="0" err="1" smtClean="0"/>
              <a:t>sadipscing</a:t>
            </a:r>
            <a:r>
              <a:rPr lang="en-US" sz="3700" dirty="0" smtClean="0"/>
              <a:t> cu, </a:t>
            </a:r>
            <a:r>
              <a:rPr lang="en-US" sz="3700" dirty="0" err="1" smtClean="0"/>
              <a:t>adipisci</a:t>
            </a:r>
            <a:r>
              <a:rPr lang="en-US" sz="3700" dirty="0" smtClean="0"/>
              <a:t> </a:t>
            </a:r>
            <a:r>
              <a:rPr lang="en-US" sz="3700" dirty="0" err="1" smtClean="0"/>
              <a:t>salutandi</a:t>
            </a:r>
            <a:r>
              <a:rPr lang="en-US" sz="3700" dirty="0" smtClean="0"/>
              <a:t> </a:t>
            </a:r>
            <a:r>
              <a:rPr lang="en-US" sz="3700" dirty="0" err="1" smtClean="0"/>
              <a:t>dissentiunt</a:t>
            </a:r>
            <a:r>
              <a:rPr lang="en-US" sz="3700" dirty="0" smtClean="0"/>
              <a:t> ex </a:t>
            </a:r>
            <a:r>
              <a:rPr lang="en-US" sz="3700" dirty="0" err="1" smtClean="0"/>
              <a:t>nam</a:t>
            </a:r>
            <a:r>
              <a:rPr lang="en-US" sz="3700" dirty="0" smtClean="0"/>
              <a:t>, </a:t>
            </a:r>
            <a:r>
              <a:rPr lang="en-US" sz="3700" dirty="0" err="1" smtClean="0"/>
              <a:t>meliore</a:t>
            </a:r>
            <a:r>
              <a:rPr lang="en-US" sz="3700" dirty="0" smtClean="0"/>
              <a:t> </a:t>
            </a:r>
            <a:r>
              <a:rPr lang="en-US" sz="3700" dirty="0" err="1" smtClean="0"/>
              <a:t>suscipit</a:t>
            </a:r>
            <a:r>
              <a:rPr lang="en-US" sz="3700" dirty="0" smtClean="0"/>
              <a:t> </a:t>
            </a:r>
            <a:r>
              <a:rPr lang="en-US" sz="3700" dirty="0" err="1" smtClean="0"/>
              <a:t>reformidans</a:t>
            </a:r>
            <a:r>
              <a:rPr lang="en-US" sz="3700" dirty="0" smtClean="0"/>
              <a:t> at </a:t>
            </a:r>
            <a:r>
              <a:rPr lang="en-US" sz="3700" dirty="0" err="1" smtClean="0"/>
              <a:t>nec</a:t>
            </a:r>
            <a:r>
              <a:rPr lang="en-US" sz="3700" dirty="0" smtClean="0"/>
              <a:t>. </a:t>
            </a:r>
            <a:r>
              <a:rPr lang="en-US" sz="3700" dirty="0" err="1" smtClean="0"/>
              <a:t>Ea</a:t>
            </a:r>
            <a:r>
              <a:rPr lang="en-US" sz="3700" dirty="0" smtClean="0"/>
              <a:t> mundi </a:t>
            </a:r>
            <a:r>
              <a:rPr lang="en-US" sz="3700" dirty="0" err="1" smtClean="0"/>
              <a:t>tation</a:t>
            </a:r>
            <a:r>
              <a:rPr lang="en-US" sz="3700" dirty="0" smtClean="0"/>
              <a:t> vim, ad </a:t>
            </a:r>
            <a:r>
              <a:rPr lang="en-US" sz="3700" dirty="0" err="1" smtClean="0"/>
              <a:t>graeco</a:t>
            </a:r>
            <a:r>
              <a:rPr lang="en-US" sz="3700" dirty="0" smtClean="0"/>
              <a:t> </a:t>
            </a:r>
            <a:r>
              <a:rPr lang="en-US" sz="3700" dirty="0" err="1" smtClean="0"/>
              <a:t>saperet</a:t>
            </a:r>
            <a:r>
              <a:rPr lang="en-US" sz="3700" dirty="0" smtClean="0"/>
              <a:t> sed. No sumo </a:t>
            </a:r>
            <a:r>
              <a:rPr lang="en-US" sz="3700" dirty="0" err="1" smtClean="0"/>
              <a:t>aliquam</a:t>
            </a:r>
            <a:r>
              <a:rPr lang="en-US" sz="3700" dirty="0" smtClean="0"/>
              <a:t> cum, sit </a:t>
            </a:r>
            <a:r>
              <a:rPr lang="en-US" sz="3700" dirty="0" err="1" smtClean="0"/>
              <a:t>vidisse</a:t>
            </a:r>
            <a:r>
              <a:rPr lang="en-US" sz="3700" dirty="0" smtClean="0"/>
              <a:t> </a:t>
            </a:r>
            <a:r>
              <a:rPr lang="en-US" sz="3700" dirty="0" err="1" smtClean="0"/>
              <a:t>consulatu</a:t>
            </a:r>
            <a:r>
              <a:rPr lang="en-US" sz="3700" dirty="0" smtClean="0"/>
              <a:t> cu.</a:t>
            </a:r>
          </a:p>
        </p:txBody>
      </p:sp>
    </p:spTree>
    <p:extLst>
      <p:ext uri="{BB962C8B-B14F-4D97-AF65-F5344CB8AC3E}">
        <p14:creationId xmlns:p14="http://schemas.microsoft.com/office/powerpoint/2010/main" val="5805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991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Scientific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Handy, Timothy</dc:creator>
  <cp:lastModifiedBy>Handy, Timothy</cp:lastModifiedBy>
  <cp:revision>8</cp:revision>
  <dcterms:created xsi:type="dcterms:W3CDTF">2013-07-11T14:29:56Z</dcterms:created>
  <dcterms:modified xsi:type="dcterms:W3CDTF">2013-07-11T14:59:16Z</dcterms:modified>
</cp:coreProperties>
</file>