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1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faster way to shop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Britt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7616 L -0.00191 -0.71088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-0.71088 C -0.0092 -0.7419 -0.0052 -0.77708 -0.00086 -0.80903 C -4.44444E-6 -0.81551 0.00348 -0.82523 0.00869 -0.82708 C 0.01198 -0.82847 0.01928 -0.82963 0.01928 -0.82963 C 0.04757 -0.82893 0.08351 -0.83356 0.11216 -0.82315 C 0.11303 -0.81898 0.11476 -0.81574 0.11598 -0.81157 C 0.11945 -0.77639 0.11789 -0.73842 0.11789 -0.70301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88 -0.70301 L 0.11788 -0.1078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0775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07755 L 0.12553 -0.42639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Peanut Butter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1 -0.07755 L -0.00468 -0.7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-0.70463 C -0.00538 -0.72454 -0.00607 -0.74399 -0.00746 -0.76343 C -0.00729 -0.77408 -0.00729 -0.78496 -0.00659 -0.79538 C -0.00538 -0.81922 0.02466 -0.81783 0.03455 -0.81829 C 0.05886 -0.822 0.08507 -0.82732 0.10834 -0.81575 C 0.11389 -0.80487 0.10608 -0.81852 0.1132 -0.81065 C 0.11407 -0.80973 0.11424 -0.80788 0.11511 -0.80672 C 0.1158 -0.80579 0.11684 -0.8051 0.11789 -0.80417 C 0.12136 -0.79514 0.12396 -0.79098 0.12552 -0.7801 C 0.12657 -0.71204 0.12657 -0.74005 0.12657 -0.69584 " pathEditMode="relative" ptsTypes="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69583 L 0.12657 -0.4405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-0.44051 L 0.12674 -0.0775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User shopping behavior: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- Adds items to an empty list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Categorizes them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- Starts shopping !!!!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Existing shopping list apps mostly categorize items into predefined categories, display available coupons, saving cards, etc.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- Programming language</a:t>
            </a:r>
          </a:p>
          <a:p>
            <a:endParaRPr lang="en-US" dirty="0" smtClean="0"/>
          </a:p>
          <a:p>
            <a:r>
              <a:rPr lang="en-US" b="1" dirty="0" smtClean="0"/>
              <a:t>Eclipse IDE </a:t>
            </a:r>
            <a:r>
              <a:rPr lang="en-US" dirty="0" smtClean="0"/>
              <a:t>- Development engine </a:t>
            </a:r>
          </a:p>
          <a:p>
            <a:endParaRPr lang="en-US" dirty="0" smtClean="0"/>
          </a:p>
          <a:p>
            <a:r>
              <a:rPr lang="en-US" b="1" dirty="0" smtClean="0"/>
              <a:t>Android SDK </a:t>
            </a:r>
            <a:r>
              <a:rPr lang="en-US" dirty="0" smtClean="0"/>
              <a:t>- Application development</a:t>
            </a:r>
          </a:p>
          <a:p>
            <a:endParaRPr lang="en-US" dirty="0" smtClean="0"/>
          </a:p>
          <a:p>
            <a:r>
              <a:rPr lang="en-US" b="1" dirty="0" smtClean="0"/>
              <a:t>SQLite Database </a:t>
            </a:r>
            <a:r>
              <a:rPr lang="en-US" dirty="0" smtClean="0"/>
              <a:t>- To record store layout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0"/>
            <a:ext cx="35323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	- Store names and location    		  </a:t>
            </a:r>
            <a:r>
              <a:rPr lang="en-US" sz="1600" dirty="0" smtClean="0"/>
              <a:t>coordinates (Coordinates of the 	  entrance door)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Coordinates of each category for 	  every store in the database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 - Each category represents a 		  segment with start coordinates 	   	  and end coordinates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- Items can be along the aisle as 	 	 well as perpendicular to the aisle 	 (Coordinates spanning multiple 	  	 aisles)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7771" y="2773850"/>
            <a:ext cx="96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A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C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9086" y="3310160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7998" y="3321156"/>
            <a:ext cx="88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F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H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G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62557" y="4027984"/>
            <a:ext cx="88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8614" y="4021957"/>
            <a:ext cx="816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J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I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9090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M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7998" y="425570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748" y="4255707"/>
            <a:ext cx="797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L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5995" y="4775976"/>
            <a:ext cx="849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4991" y="4770738"/>
            <a:ext cx="871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Q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9793" y="4773279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P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7" y="5016959"/>
            <a:ext cx="7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4880" y="5016959"/>
            <a:ext cx="82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5995" y="5022197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R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7649" y="2921049"/>
            <a:ext cx="6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5185" y="3603803"/>
            <a:ext cx="6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6546" y="4375866"/>
            <a:ext cx="58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7567" y="3075067"/>
            <a:ext cx="870664" cy="100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57567" y="4247206"/>
            <a:ext cx="8706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5476" y="2773850"/>
            <a:ext cx="82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B</a:t>
            </a:r>
            <a:endParaRPr lang="en-US" sz="1000" dirty="0"/>
          </a:p>
        </p:txBody>
      </p:sp>
      <p:pic>
        <p:nvPicPr>
          <p:cNvPr id="50" name="Picture 49" descr="Do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9" y="2471893"/>
            <a:ext cx="485415" cy="592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288" y="2773850"/>
            <a:ext cx="4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err="1" smtClean="0"/>
              <a:t>xs</a:t>
            </a:r>
            <a:r>
              <a:rPr lang="en-US" sz="800" dirty="0" smtClean="0"/>
              <a:t>, </a:t>
            </a:r>
            <a:r>
              <a:rPr lang="en-US" sz="800" dirty="0" err="1" smtClean="0"/>
              <a:t>ys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1448" y="3063975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8891" y="3061119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2185" y="3083263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7551" y="3021858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9692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36838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5995" y="2471893"/>
            <a:ext cx="108369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60078" y="2256449"/>
            <a:ext cx="799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3459782" y="2328402"/>
            <a:ext cx="1535811" cy="4454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81892" y="2921049"/>
            <a:ext cx="928798" cy="5308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345" y="2751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355129" y="3232083"/>
            <a:ext cx="3163100" cy="54910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54862" y="4648664"/>
            <a:ext cx="3404829" cy="13772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128231" y="4648664"/>
            <a:ext cx="997536" cy="17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2093310"/>
            <a:ext cx="744483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34577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Emory Commons , Decatur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85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1581</Words>
  <Application>Microsoft Macintosh PowerPoint</Application>
  <PresentationFormat>On-screen Show (4:3)</PresentationFormat>
  <Paragraphs>277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QuickShop A faster way to shop </vt:lpstr>
      <vt:lpstr>Motivation</vt:lpstr>
      <vt:lpstr>Functionality of existing shopping list apps</vt:lpstr>
      <vt:lpstr>Technologies used</vt:lpstr>
      <vt:lpstr>QuickShop </vt:lpstr>
      <vt:lpstr>Database Design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47</cp:revision>
  <dcterms:created xsi:type="dcterms:W3CDTF">2012-12-07T03:17:25Z</dcterms:created>
  <dcterms:modified xsi:type="dcterms:W3CDTF">2012-12-09T17:30:57Z</dcterms:modified>
</cp:coreProperties>
</file>