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4" autoAdjust="0"/>
    <p:restoredTop sz="99809" autoAdjust="0"/>
  </p:normalViewPr>
  <p:slideViewPr>
    <p:cSldViewPr snapToGrid="0" snapToObjects="1">
      <p:cViewPr>
        <p:scale>
          <a:sx n="94" d="100"/>
          <a:sy n="94" d="100"/>
        </p:scale>
        <p:origin x="-14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205F-B051-D044-AB5B-DA201AA55B9C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9BCA-9C73-C343-9229-B959DA8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times the user is familiar</a:t>
            </a:r>
            <a:r>
              <a:rPr lang="en-US" baseline="0" dirty="0" smtClean="0"/>
              <a:t> with a store so he uses existing apps to manually sort the list . But our app does </a:t>
            </a:r>
            <a:r>
              <a:rPr lang="en-US" baseline="0" smtClean="0"/>
              <a:t>it dynamically.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Category</a:t>
            </a:r>
            <a:r>
              <a:rPr lang="en-US" baseline="0" dirty="0" smtClean="0"/>
              <a:t> is an edge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faster way to 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Kunal Malhotra</a:t>
            </a:r>
          </a:p>
          <a:p>
            <a:r>
              <a:rPr lang="en-US" dirty="0" smtClean="0"/>
              <a:t>Sam Britt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12" y="5731564"/>
            <a:ext cx="455010" cy="41034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041490" y="6141907"/>
            <a:ext cx="355338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96828" y="6658467"/>
            <a:ext cx="7993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196142" y="5267637"/>
            <a:ext cx="0" cy="13908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875827" y="5267637"/>
            <a:ext cx="3203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75827" y="5267637"/>
            <a:ext cx="0" cy="12535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40622" y="6521232"/>
            <a:ext cx="4262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041490" y="5876160"/>
            <a:ext cx="399132" cy="6450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075234" y="1515242"/>
            <a:ext cx="0" cy="43609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075234" y="280276"/>
            <a:ext cx="0" cy="12349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75234" y="268884"/>
            <a:ext cx="95632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31555" y="280276"/>
            <a:ext cx="0" cy="9838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940" y="5106276"/>
            <a:ext cx="739229" cy="37028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177222" y="6265918"/>
            <a:ext cx="1129330" cy="521290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6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375 C 0.03698 0.04745 0.04167 0.06782 0.05174 0.07824 C 0.05573 0.08241 0.05834 0.08403 0.0632 0.08588 C 0.06528 0.08657 0.06997 0.08843 0.06997 0.08843 C 0.09375 0.08704 0.08716 0.08958 0.1007 0.08079 C 0.10487 0.07222 0.10955 0.06435 0.11303 0.05532 C 0.11632 0.0338 0.11598 0.01551 0.11598 -0.00718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-0.00718 C 0.11476 0.00069 0.11389 0.0088 0.1132 0.01713 C 0.11233 0.03842 0.11216 0.06296 0.10261 0.08102 C 0.09879 0.08796 0.09983 0.09815 0.09306 0.10139 C 0.08403 0.10092 0.075 0.10069 0.06615 0.1 C 0.06511 0.09977 0.06424 0.09907 0.06337 0.09884 C 0.05625 0.09653 0.05955 0.09815 0.05382 0.0963 C 0.05139 0.09537 0.04705 0.09375 0.04705 0.09375 C 0.04601 0.09236 0.04532 0.09074 0.04427 0.08981 C 0.04236 0.08773 0.03837 0.08472 0.03837 0.08472 C 0.03594 0.07986 0.03264 0.07847 0.02986 0.07454 C 0.02743 0.06551 0.02327 0.05671 0.01927 0.04907 C 0.01684 0.03842 0.0165 0.0294 0.0165 0.01829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5463 L -0.01041 -0.6995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69954 C -0.01111 -0.70741 -0.01111 -0.71482 -0.01423 -0.7213 C -0.01389 -0.74445 -0.01389 -0.76736 -0.01319 -0.79028 C -0.01302 -0.79861 -0.00625 -0.81111 0.00018 -0.81204 C 0.00868 -0.81366 0.01736 -0.81412 0.02604 -0.81459 C 0.03212 -0.81505 0.03802 -0.81551 0.04427 -0.81574 C 0.05313 -0.81644 0.06198 -0.81667 0.07101 -0.81713 C 0.0783 -0.8169 0.10087 -0.81899 0.11216 -0.8132 C 0.12639 -0.78473 0.11893 -0.73519 0.11893 -0.70857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871520" y="1109609"/>
            <a:ext cx="12330" cy="45247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1520" y="280277"/>
            <a:ext cx="0" cy="8293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83850" y="280276"/>
            <a:ext cx="120830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92158" y="280277"/>
            <a:ext cx="0" cy="98381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92158" y="1264089"/>
            <a:ext cx="0" cy="42124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320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7616 L -0.00191 -0.71088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71088 C -0.0092 -0.7419 -0.0052 -0.77708 -0.00086 -0.80903 C -4.44444E-6 -0.81551 0.00348 -0.82523 0.00869 -0.82708 C 0.01198 -0.82847 0.01928 -0.82963 0.01928 -0.82963 C 0.04757 -0.82893 0.08351 -0.83356 0.11216 -0.82315 C 0.11303 -0.81898 0.11476 -0.81574 0.11598 -0.81157 C 0.11945 -0.77639 0.11789 -0.73842 0.11789 -0.70301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8 -0.70301 L 0.11788 -0.1078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44" idx="0"/>
          </p:cNvCxnSpPr>
          <p:nvPr/>
        </p:nvCxnSpPr>
        <p:spPr>
          <a:xfrm flipV="1">
            <a:off x="3949915" y="1050554"/>
            <a:ext cx="0" cy="4681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949915" y="280276"/>
            <a:ext cx="0" cy="7702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49915" y="280276"/>
            <a:ext cx="124622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96142" y="280276"/>
            <a:ext cx="0" cy="12349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1"/>
          </p:cNvCxnSpPr>
          <p:nvPr/>
        </p:nvCxnSpPr>
        <p:spPr>
          <a:xfrm flipH="1">
            <a:off x="4891432" y="5283420"/>
            <a:ext cx="3047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891432" y="2680934"/>
            <a:ext cx="0" cy="260248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891432" y="2725886"/>
            <a:ext cx="30471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7" idx="1"/>
          </p:cNvCxnSpPr>
          <p:nvPr/>
        </p:nvCxnSpPr>
        <p:spPr>
          <a:xfrm>
            <a:off x="5196142" y="1601946"/>
            <a:ext cx="0" cy="36814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764690" y="5008180"/>
            <a:ext cx="550040" cy="468377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64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0775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07755 L 0.12553 -0.42639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872384" y="1081915"/>
            <a:ext cx="1" cy="439464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2384" y="280276"/>
            <a:ext cx="0" cy="80163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72384" y="280276"/>
            <a:ext cx="12071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79565" y="280276"/>
            <a:ext cx="0" cy="8622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46719" y="1144774"/>
            <a:ext cx="0" cy="17208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46719" y="2865599"/>
            <a:ext cx="0" cy="24655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419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44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44051 L 0.12674 -0.0775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Condiments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177420" y="6141907"/>
            <a:ext cx="416137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93557" y="6658467"/>
            <a:ext cx="158600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179558" y="3645753"/>
            <a:ext cx="0" cy="30127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179558" y="407679"/>
            <a:ext cx="0" cy="32137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79558" y="407679"/>
            <a:ext cx="10164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6050" y="407679"/>
            <a:ext cx="2046" cy="11075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8096" y="1515242"/>
            <a:ext cx="35411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52211" y="125439"/>
            <a:ext cx="0" cy="1389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020225" y="125439"/>
            <a:ext cx="153198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20225" y="125439"/>
            <a:ext cx="0" cy="51900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20225" y="5315489"/>
            <a:ext cx="0" cy="10891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284642" y="6404664"/>
            <a:ext cx="1748386" cy="131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4" idx="2"/>
          </p:cNvCxnSpPr>
          <p:nvPr/>
        </p:nvCxnSpPr>
        <p:spPr>
          <a:xfrm flipH="1" flipV="1">
            <a:off x="4242940" y="1357586"/>
            <a:ext cx="41704" cy="50602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118055" y="1264089"/>
            <a:ext cx="530774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667906" y="0"/>
            <a:ext cx="2200841" cy="589905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363822" y="6056145"/>
            <a:ext cx="1879904" cy="801853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08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63 C 0.02761 0.04792 0.03073 0.05023 0.03455 0.05139 C 0.04167 0.05856 0.05365 0.07106 0.06233 0.07315 C 0.06632 0.07685 0.07066 0.0794 0.0757 0.08079 C 0.08299 0.08565 0.0915 0.08773 0.09966 0.09097 C 0.10053 0.0912 0.10157 0.09167 0.10261 0.09236 C 0.10348 0.09282 0.10417 0.09421 0.10539 0.09491 C 0.11164 0.09792 0.11875 0.09676 0.12553 0.09745 C 0.13803 0.10324 0.16233 0.10185 0.17049 0.10255 C 0.22726 0.0993 0.20226 0.1 0.24532 0.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1 L 0.24532 -0.33357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33357 L 0.24532 -0.7710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6 C 0.24549 -0.78171 0.24549 -0.79259 0.24619 -0.80301 C 0.24619 -0.80486 0.24619 -0.80694 0.24723 -0.8081 C 0.2566 -0.82245 0.27327 -0.825 0.28646 -0.82592 C 0.31025 -0.82477 0.33438 -0.82245 0.35834 -0.81967 C 0.36719 -0.81643 0.37101 -0.80995 0.37657 -0.80046 C 0.37744 -0.79514 0.37813 -0.79097 0.38039 -0.78634 C 0.38577 -0.75486 0.38421 -0.74213 0.38421 -0.69954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2 -0.69954 C 0.38941 -0.70972 0.38716 -0.72292 0.3842 -0.73403 C 0.38282 -0.74699 0.38229 -0.76366 0.37657 -0.77477 C 0.37466 -0.7831 0.3724 -0.79074 0.36893 -0.79792 C 0.36632 -0.81319 0.3566 -0.82014 0.34601 -0.82338 C 0.33854 -0.82986 0.32396 -0.82801 0.31632 -0.82847 C 0.2941 -0.82801 0.27969 -0.83194 0.26163 -0.82338 C 0.25886 -0.81968 0.25608 -0.81643 0.254 -0.81181 C 0.25191 -0.80324 0.25486 -0.81366 0.25018 -0.80417 C 0.2474 -0.79907 0.24618 -0.79143 0.24532 -0.78518 C 0.24584 -0.77477 0.24653 -0.76597 0.24827 -0.75579 C 0.24861 -0.75046 0.24931 -0.73912 0.24931 -0.73912 " pathEditMode="relative" ptsTypes="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7 L 0.24549 -0.0840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8403 C 0.24515 -0.05486 0.24497 -0.02546 0.24463 0.00393 C 0.24358 0.05486 0.25331 0.10486 0.20817 0.10995 C 0.16442 0.10764 0.12136 0.09606 0.07796 0.09213 C 0.07154 0.09074 0.06477 0.08935 0.05869 0.08704 C 0.05556 0.08403 0.05227 0.08194 0.04914 0.0794 C 0.0474 0.07176 0.04949 0.0787 0.04532 0.07176 C 0.04376 0.06921 0.0415 0.06412 0.0415 0.06412 C 0.04011 0.05787 0.0382 0.05278 0.03473 0.04861 C 0.03334 0.03889 0.02952 0.02639 0.02431 0.01944 " pathEditMode="relative" ptsTypes="fffffffff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3 -0.04051 L -0.00659 -0.7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17378" y="1264089"/>
            <a:ext cx="0" cy="42124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17378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17378" y="280276"/>
            <a:ext cx="236218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79558" y="280276"/>
            <a:ext cx="0" cy="3217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2" idx="3"/>
          </p:cNvCxnSpPr>
          <p:nvPr/>
        </p:nvCxnSpPr>
        <p:spPr>
          <a:xfrm>
            <a:off x="6179558" y="3497763"/>
            <a:ext cx="0" cy="20834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2" idx="3"/>
          </p:cNvCxnSpPr>
          <p:nvPr/>
        </p:nvCxnSpPr>
        <p:spPr>
          <a:xfrm flipV="1">
            <a:off x="6179558" y="5581211"/>
            <a:ext cx="0" cy="9400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179558" y="6498034"/>
            <a:ext cx="1159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339198" y="1515242"/>
            <a:ext cx="0" cy="48894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906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6482 L -0.01232 -0.7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71875 C -0.0118 -0.76319 -0.02725 -0.81389 0.01059 -0.81574 C 0.02431 -0.81667 0.03802 -0.81667 0.05191 -0.81713 C 0.06528 -0.81782 0.08247 -0.81898 0.09601 -0.81967 C 0.13889 -0.81898 0.18056 -0.81667 0.22327 -0.81458 C 0.23125 -0.81389 0.24028 -0.81389 0.24827 -0.81065 C 0.25018 -0.80648 0.25018 -0.80833 0.25018 -0.80555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80556 L 0.25018 -0.395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39561 L 0.25035 -0.0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-0.06852 C 0.25001 -0.06389 0.24931 -0.05926 0.24931 -0.0544 C 0.24931 -0.03056 0.24949 -0.00671 0.25036 0.01713 C 0.25157 0.05741 0.25175 0.02222 0.25313 0.04375 C 0.25383 0.05602 0.25313 0.07662 0.26181 0.08588 C 0.27206 0.09653 0.28959 0.09722 0.30209 0.09884 C 0.38994 0.09676 0.34289 0.11157 0.37293 0.08588 C 0.37379 0.08148 0.37588 0.0794 0.37779 0.07569 C 0.37866 0.07176 0.37952 0.06805 0.38056 0.06435 C 0.37952 0.04791 0.3797 0.05393 0.3797 0.04629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7 0.04629 L 0.37779 -0.667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Water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77420" y="6221923"/>
            <a:ext cx="457071" cy="3808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34491" y="6602764"/>
            <a:ext cx="404052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75013" y="3065148"/>
            <a:ext cx="0" cy="35376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675013" y="280276"/>
            <a:ext cx="0" cy="271472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026329" y="280276"/>
            <a:ext cx="36486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26329" y="280276"/>
            <a:ext cx="0" cy="2524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26329" y="2804286"/>
            <a:ext cx="0" cy="36003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26329" y="6404664"/>
            <a:ext cx="24654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491763" y="3792272"/>
            <a:ext cx="0" cy="261239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7491763" y="418809"/>
            <a:ext cx="19912" cy="32514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355782" y="418809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5782" y="418809"/>
            <a:ext cx="0" cy="7430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179558" y="418809"/>
            <a:ext cx="176224" cy="634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72421" y="418809"/>
            <a:ext cx="22071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72421" y="418809"/>
            <a:ext cx="0" cy="50932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72421" y="5512069"/>
            <a:ext cx="792269" cy="9261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64690" y="6465249"/>
            <a:ext cx="3640083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8404773" y="5262001"/>
            <a:ext cx="0" cy="11426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73144" y="6083302"/>
            <a:ext cx="258782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179558" y="242131"/>
            <a:ext cx="1823462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21984" y="832374"/>
            <a:ext cx="46759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764690" y="72816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83957" y="267149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64690" y="521083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81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4 0.04464 C 0.02569 0.0495 0.03541 0.0613 0.04235 0.06431 C 0.04634 0.06593 0.04877 0.06662 0.05276 0.07009 C 0.06474 0.08073 0.07689 0.09391 0.09112 0.0997 C 0.10795 0.10641 0.12652 0.10941 0.14423 0.1115 C 0.24263 0.11011 0.34121 0.10779 0.43978 0.10571 C 0.45193 0.10201 0.45801 0.10109 0.47224 0.0997 C 0.47415 0.099 0.47623 0.09877 0.47814 0.09762 C 0.48126 0.0953 0.48699 0.08975 0.48699 0.08975 C 0.49046 0.07657 0.48994 0.07286 0.48994 0.0564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42008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42008 L 0.48994 -0.8216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82165 L 0.13242 -0.8216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82165 L 0.13242 -0.449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44946 L 0.13242 0.0779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3 0.07796 L 0.37904 0.0779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0.07795 L 0.37904 -0.30026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30026 L 0.37904 -0.7920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79205 C 0.378 -0.79413 0.37713 -0.79644 0.37609 -0.79806 C 0.3747 -0.80037 0.3728 -0.80176 0.37158 -0.80384 C 0.36672 -0.8124 0.36637 -0.81795 0.35978 -0.82351 C 0.35509 -0.83299 0.35162 -0.83392 0.34347 -0.83739 C 0.3419 -0.83808 0.33913 -0.83924 0.33913 -0.83924 C 0.30181 -0.83831 0.28099 -0.84224 0.25044 -0.82952 C 0.24558 -0.82304 0.24263 -0.81749 0.23725 -0.81171 C 0.235 -0.80408 0.23309 -0.79621 0.23135 -0.78811 C 0.23014 -0.75596 0.2284 -0.72404 0.2284 -0.69165 " pathEditMode="relative" ptsTypes="fffffffff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9 -0.69165 C 0.2277 -0.7208 0.22978 -0.74162 0.22457 -0.76637 C 0.22405 -0.77516 0.22388 -0.80893 0.21815 -0.81749 C 0.21364 -0.82466 0.20861 -0.82674 0.20305 -0.82929 C 0.15047 -0.82859 0.09962 -0.83299 0.04807 -0.8235 C 0.03523 -0.8168 0.02134 -0.8168 0.00868 -0.80962 C 0.00555 -0.80268 0.00191 -0.79921 -0.00139 -0.79204 C -0.0066 -0.76799 -0.00538 -0.77284 -0.00538 -0.73884 " pathEditMode="relative" rAng="0" ptsTypes="fffffff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-7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73884 L -0.00538 -0.1189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1189 C -0.00139 -0.10387 -0.00208 -0.08698 0.00209 -0.07171 C 0.00347 -0.05668 0.00573 -0.0421 0.01094 -0.02846 C 0.01319 -0.0155 0.01545 0.00138 0.02274 0.0111 C 0.02482 0.02012 0.03523 0.03076 0.042 0.03469 C 0.04704 0.03747 0.04773 0.03516 0.05224 0.03863 C 0.05988 0.04441 0.06196 0.04649 0.06994 0.05042 C 0.09632 0.1034 0.16279 0.10478 0.20445 0.10756 C 0.21764 0.10825 0.231 0.10872 0.24436 0.10941 C 0.26449 0.10918 0.37366 0.12121 0.43041 0.10363 C 0.4351 0.09946 0.441 0.099 0.44516 0.09368 C 0.45002 0.08697 0.45245 0.08096 0.45852 0.07587 C 0.46026 0.07101 0.46269 0.06685 0.46443 0.06222 C 0.4672 0.05436 0.46668 0.04649 0.47328 0.04256 " pathEditMode="relative" ptsTypes="fffffffffffff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10687 " pathEditMode="relative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764690" y="71465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783957" y="265798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764690" y="519732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71839" y="6404664"/>
            <a:ext cx="177361" cy="253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49200" y="6658467"/>
            <a:ext cx="6425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072467" y="3063048"/>
            <a:ext cx="19267" cy="35397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072467" y="280276"/>
            <a:ext cx="19267" cy="27147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91734" y="280276"/>
            <a:ext cx="12640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355782" y="280276"/>
            <a:ext cx="0" cy="9976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55782" y="1277973"/>
            <a:ext cx="0" cy="51266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355782" y="6404664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491763" y="3645753"/>
            <a:ext cx="0" cy="27589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491763" y="280276"/>
            <a:ext cx="0" cy="32729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498163" y="280276"/>
            <a:ext cx="96012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458283" y="280276"/>
            <a:ext cx="0" cy="2524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458283" y="2804286"/>
            <a:ext cx="0" cy="273480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65 0.05251 C 0.025 0.06153 0.02465 0.07078 0.02604 0.08004 C 0.02621 0.08189 0.02829 0.08212 0.02916 0.08397 C 0.02986 0.08559 0.02933 0.08813 0.03055 0.08975 C 0.04322 0.10664 0.06665 0.10432 0.08227 0.10571 C 0.0965 0.10502 0.11073 0.10525 0.12513 0.10363 C 0.14423 0.10109 0.13989 0.04834 0.13989 0.04071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89 0.04071 L 0.13989 -0.44761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89 -0.44761 L 0.13989 -0.80986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88 -0.80985 C 0.14839 -0.83275 0.16956 -0.82095 0.18865 -0.82165 C 0.20983 -0.82026 0.20861 -0.82049 0.22267 -0.81587 C 0.2251 -0.81517 0.22753 -0.81471 0.23013 -0.81378 C 0.23308 -0.81286 0.23898 -0.80985 0.23898 -0.80985 C 0.24332 -0.80152 0.24193 -0.80661 0.24193 -0.79412 " pathEditMode="relative" ptsTypes="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94 -0.79412 L 0.24194 -0.6979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94 -0.6979 L 0.24194 0.0735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94 0.07356 L 0.3806 0.0735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6 0.07356 L 0.38078 -0.312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7 -0.31205 L 0.38077 -0.83276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7 -0.83276 C 0.38563 -0.85404 0.42069 -0.83716 0.42659 -0.83669 C 0.43926 -0.83577 0.4521 -0.83554 0.46495 -0.83484 C 0.47119 -0.83276 0.47779 -0.83184 0.48404 -0.82883 C 0.48976 -0.82143 0.49428 -0.8124 0.49896 -0.80338 C 0.50209 -0.78927 0.50191 -0.78303 0.50191 -0.76591 " pathEditMode="relative" ptsTypes="fffff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191 -0.7659 L 0.50191 -0.4675 " pathEditMode="relative" ptsTypes="A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191 -0.4675 L 0.50191 -0.1152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User shopping behavior: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- Adds items to an empty list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Categorizes them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- Starts shopping !!!!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Existing shopping list apps mostly categorize items into predefined categories, display available coupons, saving cards, etc. </a:t>
            </a:r>
          </a:p>
          <a:p>
            <a:endParaRPr lang="en-US" sz="2000" dirty="0" smtClean="0"/>
          </a:p>
          <a:p>
            <a:r>
              <a:rPr lang="en-US" sz="2000" dirty="0" smtClean="0"/>
              <a:t>Not much work done in optimizing the user’s path through the grocery store</a:t>
            </a:r>
          </a:p>
          <a:p>
            <a:endParaRPr lang="en-US" sz="2000" dirty="0" smtClean="0"/>
          </a:p>
          <a:p>
            <a:r>
              <a:rPr lang="en-US" sz="2000" dirty="0" smtClean="0"/>
              <a:t>Categories close together in the list can be in different parts of the store which makes the user go back and forth between aisles of the store. </a:t>
            </a:r>
          </a:p>
          <a:p>
            <a:endParaRPr lang="en-US" sz="2000" dirty="0" smtClean="0"/>
          </a:p>
          <a:p>
            <a:pPr>
              <a:tabLst>
                <a:tab pos="3546475" algn="l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What is needed? - A grocery list which dynamically sorts itself by category based on the location of items in the store.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 of existing shopping list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 users make a grocery list categorized under existing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Offer free-form item input or have a large database of items for the users to choose from. </a:t>
            </a:r>
          </a:p>
          <a:p>
            <a:endParaRPr lang="en-US" sz="2000" dirty="0" smtClean="0"/>
          </a:p>
          <a:p>
            <a:r>
              <a:rPr lang="en-US" sz="2000" dirty="0" smtClean="0"/>
              <a:t>Add frequently purchased items to new lists and keep track of items which have been checked out. </a:t>
            </a:r>
          </a:p>
          <a:p>
            <a:endParaRPr lang="en-US" sz="2000" dirty="0" smtClean="0"/>
          </a:p>
          <a:p>
            <a:r>
              <a:rPr lang="en-US" sz="2000" dirty="0" smtClean="0"/>
              <a:t>Store specific coupon recommendation. </a:t>
            </a:r>
          </a:p>
          <a:p>
            <a:endParaRPr lang="en-US" sz="2000" dirty="0" smtClean="0"/>
          </a:p>
          <a:p>
            <a:r>
              <a:rPr lang="en-US" sz="2000" dirty="0" smtClean="0"/>
              <a:t>Sync lists with friends / spouse.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7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- Programming language</a:t>
            </a:r>
          </a:p>
          <a:p>
            <a:endParaRPr lang="en-US" dirty="0" smtClean="0"/>
          </a:p>
          <a:p>
            <a:r>
              <a:rPr lang="en-US" b="1" dirty="0" smtClean="0"/>
              <a:t>Eclipse IDE </a:t>
            </a:r>
            <a:r>
              <a:rPr lang="en-US" dirty="0" smtClean="0"/>
              <a:t>- Development engine </a:t>
            </a:r>
          </a:p>
          <a:p>
            <a:endParaRPr lang="en-US" dirty="0" smtClean="0"/>
          </a:p>
          <a:p>
            <a:r>
              <a:rPr lang="en-US" b="1" dirty="0" smtClean="0"/>
              <a:t>Android SDK </a:t>
            </a:r>
            <a:r>
              <a:rPr lang="en-US" dirty="0" smtClean="0"/>
              <a:t>- Application development</a:t>
            </a:r>
          </a:p>
          <a:p>
            <a:endParaRPr lang="en-US" dirty="0" smtClean="0"/>
          </a:p>
          <a:p>
            <a:r>
              <a:rPr lang="en-US" b="1" dirty="0" smtClean="0"/>
              <a:t>SQLite Database </a:t>
            </a:r>
            <a:r>
              <a:rPr lang="en-US" dirty="0" smtClean="0"/>
              <a:t>- To record store layout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app to sort a shopping list by category to make the user pick up items in one pass without returning to a section </a:t>
            </a:r>
          </a:p>
          <a:p>
            <a:endParaRPr lang="en-US" sz="2000" dirty="0" smtClean="0"/>
          </a:p>
          <a:p>
            <a:r>
              <a:rPr lang="en-US" sz="2000" dirty="0" smtClean="0"/>
              <a:t>Store layout stored in a SQLite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Dynamic sorting of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Helps saving user’s time and effort</a:t>
            </a:r>
          </a:p>
          <a:p>
            <a:endParaRPr lang="en-US" sz="2000" dirty="0" smtClean="0"/>
          </a:p>
          <a:p>
            <a:r>
              <a:rPr lang="en-US" sz="2000" dirty="0" smtClean="0"/>
              <a:t>List becomes a virtual guide helping picking up items in the right order. </a:t>
            </a:r>
          </a:p>
          <a:p>
            <a:endParaRPr lang="en-US" sz="2000" dirty="0" smtClean="0"/>
          </a:p>
          <a:p>
            <a:r>
              <a:rPr lang="en-US" sz="2000" dirty="0" smtClean="0"/>
              <a:t>Great help in an unfamiliar store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90" y="1752600"/>
            <a:ext cx="41761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               Store Layout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1" y="1752600"/>
            <a:ext cx="35323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	- Store names and location    		  coordinates (Coordinates of the 	  entrance door)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System specified categories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Coordinates of each category for 	  every store in the database 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 - Each </a:t>
            </a:r>
            <a:r>
              <a:rPr lang="en-US" sz="1600" dirty="0" smtClean="0"/>
              <a:t>category spans one or more 	   segments</a:t>
            </a: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- Items can be along the aisle as 	 	 well as perpendicular to the aisle 	 (Coordinates spanning multiple 	  	 aisles)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28897" y="2539986"/>
            <a:ext cx="2513724" cy="525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8897" y="4768197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8897" y="3304619"/>
            <a:ext cx="2513724" cy="487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8897" y="4021957"/>
            <a:ext cx="2513724" cy="479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7771" y="2773850"/>
            <a:ext cx="96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A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5243" y="3304619"/>
            <a:ext cx="9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C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9086" y="3310160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7998" y="3321156"/>
            <a:ext cx="88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5243" y="355763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F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0255" y="3548878"/>
            <a:ext cx="90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H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7243" y="3557637"/>
            <a:ext cx="8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G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62557" y="4027984"/>
            <a:ext cx="88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K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8614" y="4021957"/>
            <a:ext cx="816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J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1448" y="4027984"/>
            <a:ext cx="76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I 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9090" y="4255707"/>
            <a:ext cx="82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M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7998" y="425570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8748" y="4255707"/>
            <a:ext cx="797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L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5995" y="4775976"/>
            <a:ext cx="849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4991" y="4770738"/>
            <a:ext cx="871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Q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9793" y="4773279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P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5767" y="5016959"/>
            <a:ext cx="7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904880" y="5016959"/>
            <a:ext cx="82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275995" y="5022197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R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777649" y="2921049"/>
            <a:ext cx="6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5185" y="3603803"/>
            <a:ext cx="68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6546" y="4375866"/>
            <a:ext cx="58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7567" y="3075067"/>
            <a:ext cx="870664" cy="1001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Q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57567" y="4247206"/>
            <a:ext cx="8706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5476" y="2773850"/>
            <a:ext cx="82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B</a:t>
            </a:r>
            <a:endParaRPr lang="en-US" sz="1000" dirty="0"/>
          </a:p>
        </p:txBody>
      </p:sp>
      <p:pic>
        <p:nvPicPr>
          <p:cNvPr id="50" name="Picture 49" descr="Doo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39" y="2471893"/>
            <a:ext cx="485415" cy="592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288" y="2773850"/>
            <a:ext cx="46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err="1" smtClean="0"/>
              <a:t>xs</a:t>
            </a:r>
            <a:r>
              <a:rPr lang="en-US" sz="800" dirty="0" smtClean="0"/>
              <a:t>, </a:t>
            </a:r>
            <a:r>
              <a:rPr lang="en-US" sz="800" dirty="0" err="1" smtClean="0"/>
              <a:t>ys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1448" y="3063975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8891" y="3061119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2185" y="3083263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7551" y="3021858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359692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36838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5995" y="2471893"/>
            <a:ext cx="108369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60078" y="2256449"/>
            <a:ext cx="799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Segment</a:t>
            </a:r>
            <a:endParaRPr lang="en-US" sz="900" dirty="0"/>
          </a:p>
        </p:txBody>
      </p: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3459782" y="2328402"/>
            <a:ext cx="1535811" cy="4454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81892" y="2921049"/>
            <a:ext cx="928798" cy="5308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345" y="2751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355129" y="3232083"/>
            <a:ext cx="3163100" cy="54910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954862" y="4648664"/>
            <a:ext cx="3404829" cy="13772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128231" y="4648664"/>
            <a:ext cx="997536" cy="17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is comprehensive since it plays a primary role in sorting the user’s grocery list in a way that can optimize the time he takes to finish shopping. </a:t>
            </a:r>
          </a:p>
          <a:p>
            <a:endParaRPr lang="en-US" sz="2000" dirty="0" smtClean="0"/>
          </a:p>
          <a:p>
            <a:r>
              <a:rPr lang="en-US" sz="2000" dirty="0" smtClean="0"/>
              <a:t>Topological component of the store was critical in designing the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Store floor plans of major chains are hard to get</a:t>
            </a:r>
          </a:p>
          <a:p>
            <a:endParaRPr lang="en-US" sz="2000" dirty="0" smtClean="0"/>
          </a:p>
          <a:p>
            <a:r>
              <a:rPr lang="en-US" sz="2000" dirty="0" smtClean="0"/>
              <a:t>Manual collection of data - imported into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724" y="1147408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139" y="1550280"/>
            <a:ext cx="289033" cy="1488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379" y="306552"/>
            <a:ext cx="69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Various Publix Stores across Atlanta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0840" y="1217448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8495" y="2093310"/>
            <a:ext cx="744483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351" y="2281006"/>
            <a:ext cx="1012497" cy="5918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351" y="1217448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475" y="1145714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7254" y="1233275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675" y="1926897"/>
            <a:ext cx="602582" cy="15502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0131" y="1994586"/>
            <a:ext cx="1003732" cy="5728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6232" y="1233275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1102" y="1811078"/>
            <a:ext cx="266250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4" y="3016498"/>
            <a:ext cx="583324" cy="592082"/>
          </a:xfrm>
          <a:prstGeom prst="rect">
            <a:avLst/>
          </a:prstGeom>
        </p:spPr>
      </p:pic>
      <p:pic>
        <p:nvPicPr>
          <p:cNvPr id="26" name="Picture 25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3016498"/>
            <a:ext cx="583324" cy="5920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66276" y="4223475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5903" y="4311036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5903" y="4926929"/>
            <a:ext cx="602582" cy="15281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2329" y="4440621"/>
            <a:ext cx="430912" cy="20144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 h a r m a c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1033" y="4311036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241" y="4976980"/>
            <a:ext cx="387124" cy="13457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32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5" y="6094259"/>
            <a:ext cx="583324" cy="5920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82828" y="5193862"/>
            <a:ext cx="191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err="1" smtClean="0"/>
              <a:t>Shallowford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9241" y="3713655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Atlantic Station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420" y="3683593"/>
            <a:ext cx="37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smtClean="0"/>
              <a:t>Holcomb Bridge Road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85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2211</Words>
  <Application>Microsoft Macintosh PowerPoint</Application>
  <PresentationFormat>On-screen Show (4:3)</PresentationFormat>
  <Paragraphs>361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QuickShop A faster way to shop </vt:lpstr>
      <vt:lpstr>Motivation</vt:lpstr>
      <vt:lpstr>Functionality of existing shopping list apps</vt:lpstr>
      <vt:lpstr>Technologies used</vt:lpstr>
      <vt:lpstr>QuickShop </vt:lpstr>
      <vt:lpstr>Database Design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 A faster way to shop </dc:title>
  <dc:creator>Kunal Malhotra</dc:creator>
  <cp:lastModifiedBy>Kunal Malhotra</cp:lastModifiedBy>
  <cp:revision>63</cp:revision>
  <dcterms:created xsi:type="dcterms:W3CDTF">2012-12-07T03:17:25Z</dcterms:created>
  <dcterms:modified xsi:type="dcterms:W3CDTF">2012-12-09T20:39:01Z</dcterms:modified>
</cp:coreProperties>
</file>