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5205F-B051-D044-AB5B-DA201AA55B9C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9BCA-9C73-C343-9229-B959DA8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times the user is familiar</a:t>
            </a:r>
            <a:r>
              <a:rPr lang="en-US" baseline="0" dirty="0" smtClean="0"/>
              <a:t> with a store so he uses existing apps to manually sort the list . But our app does </a:t>
            </a:r>
            <a:r>
              <a:rPr lang="en-US" baseline="0" smtClean="0"/>
              <a:t>it dynamically.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Category</a:t>
            </a:r>
            <a:r>
              <a:rPr lang="en-US" baseline="0" dirty="0" smtClean="0"/>
              <a:t> is an edge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F820-FFCF-B240-9F3B-BA537EEA348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faster way to 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Kunal Malhotra</a:t>
            </a:r>
          </a:p>
          <a:p>
            <a:r>
              <a:rPr lang="en-US" dirty="0" smtClean="0"/>
              <a:t>Sam Britt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7616 L -0.00191 -0.71088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71088 C -0.0092 -0.7419 -0.0052 -0.77708 -0.00086 -0.80903 C -4.44444E-6 -0.81551 0.00348 -0.82523 0.00869 -0.82708 C 0.01198 -0.82847 0.01928 -0.82963 0.01928 -0.82963 C 0.04757 -0.82893 0.08351 -0.83356 0.11216 -0.82315 C 0.11303 -0.81898 0.11476 -0.81574 0.11598 -0.81157 C 0.11945 -0.77639 0.11789 -0.73842 0.11789 -0.70301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88 -0.70301 L 0.11788 -0.1078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-0.07755 L -0.00468 -0.70463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70463 C -0.00538 -0.72454 -0.00607 -0.74399 -0.00746 -0.76343 C -0.00729 -0.77408 -0.00729 -0.78496 -0.00659 -0.79538 C -0.00538 -0.81922 0.02466 -0.81783 0.03455 -0.81829 C 0.05886 -0.822 0.08507 -0.82732 0.10834 -0.81575 C 0.11389 -0.80487 0.10608 -0.81852 0.1132 -0.81065 C 0.11407 -0.80973 0.11424 -0.80788 0.11511 -0.80672 C 0.1158 -0.80579 0.11684 -0.8051 0.11789 -0.80417 C 0.12136 -0.79514 0.12396 -0.79098 0.12552 -0.7801 C 0.12657 -0.71204 0.12657 -0.74005 0.12657 -0.69584 " pathEditMode="relative" ptsTypes="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69583 L 0.12657 -0.07755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07755 L 0.12553 -0.42639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-0.07755 L -0.00468 -0.70463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70463 C -0.00538 -0.72454 -0.00607 -0.74399 -0.00746 -0.76343 C -0.00729 -0.77408 -0.00729 -0.78496 -0.00659 -0.79538 C -0.00538 -0.81922 0.02466 -0.81783 0.03455 -0.81829 C 0.05886 -0.822 0.08507 -0.82732 0.10834 -0.81575 C 0.11389 -0.80487 0.10608 -0.81852 0.1132 -0.81065 C 0.11407 -0.80973 0.11424 -0.80788 0.11511 -0.80672 C 0.1158 -0.80579 0.11684 -0.8051 0.11789 -0.80417 C 0.12136 -0.79514 0.12396 -0.79098 0.12552 -0.7801 C 0.12657 -0.71204 0.12657 -0.74005 0.12657 -0.69584 " pathEditMode="relative" ptsTypes="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69583 L 0.12657 -0.4405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44051 L 0.12674 -0.07755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Canned Milk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5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63 C 0.02761 0.04792 0.03073 0.05023 0.03455 0.05139 C 0.04167 0.05856 0.05365 0.07106 0.06233 0.07315 C 0.06632 0.07685 0.07066 0.0794 0.0757 0.08079 C 0.08299 0.08565 0.0915 0.08773 0.09966 0.09097 C 0.10053 0.0912 0.10157 0.09167 0.10261 0.09236 C 0.10348 0.09282 0.10417 0.09421 0.10539 0.09491 C 0.11164 0.09792 0.11875 0.09676 0.12553 0.09745 C 0.13803 0.10324 0.16233 0.10185 0.17049 0.10255 C 0.22726 0.0993 0.20226 0.1 0.24532 0.1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0.1 L 0.24532 -0.33357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33357 L 0.24532 -0.7710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6 C 0.24549 -0.78171 0.24549 -0.79259 0.24619 -0.80301 C 0.24619 -0.80486 0.24619 -0.80694 0.24723 -0.8081 C 0.2566 -0.82245 0.27327 -0.825 0.28646 -0.82592 C 0.31025 -0.82477 0.33438 -0.82245 0.35834 -0.81967 C 0.36719 -0.81643 0.37101 -0.80995 0.37657 -0.80046 C 0.37744 -0.79514 0.37813 -0.79097 0.38039 -0.78634 C 0.38577 -0.75486 0.38421 -0.74213 0.38421 -0.69954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2 -0.69954 C 0.38941 -0.70972 0.38716 -0.72292 0.3842 -0.73403 C 0.38282 -0.74699 0.38229 -0.76366 0.37657 -0.77477 C 0.37466 -0.7831 0.3724 -0.79074 0.36893 -0.79792 C 0.36632 -0.81319 0.3566 -0.82014 0.34601 -0.82338 C 0.33854 -0.82986 0.32396 -0.82801 0.31632 -0.82847 C 0.2941 -0.82801 0.27969 -0.83194 0.26163 -0.82338 C 0.25886 -0.81968 0.25608 -0.81643 0.254 -0.81181 C 0.25191 -0.80324 0.25486 -0.81366 0.25018 -0.80417 C 0.2474 -0.79907 0.24618 -0.79143 0.24532 -0.78518 C 0.24584 -0.77477 0.24653 -0.76597 0.24827 -0.75579 C 0.24861 -0.75046 0.24931 -0.73912 0.24931 -0.73912 " pathEditMode="relative" ptsTypes="ff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7 L 0.24549 -0.0840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9 -0.08403 C 0.24515 -0.05486 0.24497 -0.02546 0.24463 0.00393 C 0.24358 0.05486 0.25331 0.10486 0.20817 0.10995 C 0.16442 0.10764 0.12136 0.09606 0.07796 0.09213 C 0.07154 0.09074 0.06477 0.08935 0.05869 0.08704 C 0.05556 0.08403 0.05227 0.08194 0.04914 0.0794 C 0.0474 0.07176 0.04949 0.0787 0.04532 0.07176 C 0.04376 0.06921 0.0415 0.06412 0.0415 0.06412 C 0.04011 0.05787 0.0382 0.05278 0.03473 0.04861 C 0.03334 0.03889 0.02952 0.02639 0.02431 0.01944 " pathEditMode="relative" ptsTypes="fffffffff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3 -0.04051 L -0.00659 -0.71991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Canned Milk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-0.06482 L -0.01232 -0.7187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71875 C -0.0118 -0.76319 -0.02725 -0.81389 0.01059 -0.81574 C 0.02431 -0.81667 0.03802 -0.81667 0.05191 -0.81713 C 0.06528 -0.81782 0.08247 -0.81898 0.09601 -0.81967 C 0.13889 -0.81898 0.18056 -0.81667 0.22327 -0.81458 C 0.23125 -0.81389 0.24028 -0.81389 0.24827 -0.81065 C 0.25018 -0.80648 0.25018 -0.80833 0.25018 -0.80555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80556 L 0.25018 -0.3956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39561 L 0.25035 -0.06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6 -0.06852 C 0.25001 -0.06389 0.24931 -0.05926 0.24931 -0.0544 C 0.24931 -0.03056 0.24949 -0.00671 0.25036 0.01713 C 0.25157 0.05741 0.25175 0.02222 0.25313 0.04375 C 0.25383 0.05602 0.25313 0.07662 0.26181 0.08588 C 0.27206 0.09653 0.28959 0.09722 0.30209 0.09884 C 0.38994 0.09676 0.34289 0.11157 0.37293 0.08588 C 0.37379 0.08148 0.37588 0.0794 0.37779 0.07569 C 0.37866 0.07176 0.37952 0.06805 0.38056 0.06435 C 0.37952 0.04791 0.3797 0.05393 0.3797 0.04629 " pathEditMode="relative" ptsTypes="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7 0.04629 L 0.37779 -0.667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Existing shopping list apps mostly categorize items into predefined categories, display available coupons, saving cards, etc. </a:t>
            </a:r>
          </a:p>
          <a:p>
            <a:endParaRPr lang="en-US" sz="2000" dirty="0" smtClean="0"/>
          </a:p>
          <a:p>
            <a:r>
              <a:rPr lang="en-US" sz="2000" dirty="0" smtClean="0"/>
              <a:t>Not much work done in optimizing the user’s path through the grocery store</a:t>
            </a:r>
          </a:p>
          <a:p>
            <a:endParaRPr lang="en-US" sz="2000" dirty="0" smtClean="0"/>
          </a:p>
          <a:p>
            <a:r>
              <a:rPr lang="en-US" sz="2000" dirty="0" smtClean="0"/>
              <a:t>Categories close together in the list can be in different parts of the store which makes the user go back and forth between aisles of the store. </a:t>
            </a:r>
          </a:p>
          <a:p>
            <a:endParaRPr lang="en-US" sz="2000" dirty="0" smtClean="0"/>
          </a:p>
          <a:p>
            <a:pPr>
              <a:tabLst>
                <a:tab pos="3546475" algn="l"/>
              </a:tabLst>
            </a:pPr>
            <a:r>
              <a:rPr lang="en-US" sz="2000" dirty="0" smtClean="0"/>
              <a:t>What is needed? - A grocery list which dynamically sorts itself by category based on the location of items in the store.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04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3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Functionality of existing shopping list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Help users make a grocery list categorized under existing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Offer free-form item input or have a large database of items for the users to choose from. </a:t>
            </a:r>
          </a:p>
          <a:p>
            <a:endParaRPr lang="en-US" sz="2000" dirty="0" smtClean="0"/>
          </a:p>
          <a:p>
            <a:r>
              <a:rPr lang="en-US" sz="2000" dirty="0" smtClean="0"/>
              <a:t>Add frequently purchased items to new lists and keep track of items which have been checked out. </a:t>
            </a:r>
          </a:p>
          <a:p>
            <a:endParaRPr lang="en-US" sz="2000" dirty="0" smtClean="0"/>
          </a:p>
          <a:p>
            <a:r>
              <a:rPr lang="en-US" sz="2000" dirty="0" smtClean="0"/>
              <a:t>Store specific coupon recommendation. </a:t>
            </a:r>
          </a:p>
          <a:p>
            <a:endParaRPr lang="en-US" sz="2000" dirty="0" smtClean="0"/>
          </a:p>
          <a:p>
            <a:r>
              <a:rPr lang="en-US" sz="2000" dirty="0" smtClean="0"/>
              <a:t>Sync lists with friends / spouse.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7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 location floor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Android app to sort a shopping list by category to make the user pick up items in one pass without returning to a section </a:t>
            </a:r>
          </a:p>
          <a:p>
            <a:endParaRPr lang="en-US" sz="2000" dirty="0" smtClean="0"/>
          </a:p>
          <a:p>
            <a:r>
              <a:rPr lang="en-US" sz="2000" dirty="0" smtClean="0"/>
              <a:t>Store layout stored in a SQLite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Dynamic sorting of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Helps saving user’s time and effort</a:t>
            </a:r>
          </a:p>
          <a:p>
            <a:endParaRPr lang="en-US" sz="2000" dirty="0" smtClean="0"/>
          </a:p>
          <a:p>
            <a:r>
              <a:rPr lang="en-US" sz="2000" dirty="0" smtClean="0"/>
              <a:t>List becomes a virtual guide helping picking up items in the right order. </a:t>
            </a:r>
          </a:p>
          <a:p>
            <a:endParaRPr lang="en-US" sz="2000" dirty="0" smtClean="0"/>
          </a:p>
          <a:p>
            <a:r>
              <a:rPr lang="en-US" sz="2000" dirty="0" smtClean="0"/>
              <a:t>Great help in an unfamiliar store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3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690" y="1752600"/>
            <a:ext cx="41761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                Store Layout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40675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Database contains information about the following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	- Store names and location    		  coordinates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	- System specified categories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        - Location of categories in a  	 	  particular store (start and end 	  coordinates of each category)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8897" y="2539986"/>
            <a:ext cx="2513724" cy="525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8897" y="4768197"/>
            <a:ext cx="2513724" cy="495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8897" y="3304619"/>
            <a:ext cx="2513724" cy="487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28897" y="4021957"/>
            <a:ext cx="2513724" cy="479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45403" y="2773850"/>
            <a:ext cx="119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Breads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01640" y="2776468"/>
            <a:ext cx="5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Wine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25243" y="3304619"/>
            <a:ext cx="94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Peanut Butter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1172" y="3304619"/>
            <a:ext cx="730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Cold Beer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1640" y="3321156"/>
            <a:ext cx="5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Cereals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25243" y="355763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Fruit Juices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0255" y="3548878"/>
            <a:ext cx="90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Canned Fruits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87243" y="3557637"/>
            <a:ext cx="85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Canned Milk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76966" y="4027984"/>
            <a:ext cx="5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Candies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964616" y="4021957"/>
            <a:ext cx="1199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Canned Vegetables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1448" y="4027984"/>
            <a:ext cx="76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Coffee Tea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174828" y="4255707"/>
            <a:ext cx="826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Cold Cuts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089225" y="4255707"/>
            <a:ext cx="5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Cheese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77790" y="4255707"/>
            <a:ext cx="5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Milk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7790" y="4775976"/>
            <a:ext cx="5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Water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076966" y="4770738"/>
            <a:ext cx="5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Snacks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271172" y="4773279"/>
            <a:ext cx="5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Sugars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25766" y="5016959"/>
            <a:ext cx="88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Ethnic Foods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024411" y="5016959"/>
            <a:ext cx="700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Cosmetics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377788" y="5022197"/>
            <a:ext cx="58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Cookies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54414" y="3065503"/>
            <a:ext cx="1269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66674" y="3795977"/>
            <a:ext cx="1269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57915" y="4501928"/>
            <a:ext cx="1269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62327" y="5589059"/>
            <a:ext cx="2513724" cy="495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55247" y="2735986"/>
            <a:ext cx="345064" cy="1001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35115" y="4247206"/>
            <a:ext cx="345064" cy="1001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0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design is comprehensive since it plays a primary role in sorting the user’s grocery list in a way that can optimize the time he takes to finish shopping. </a:t>
            </a:r>
          </a:p>
          <a:p>
            <a:endParaRPr lang="en-US" sz="2000" dirty="0" smtClean="0"/>
          </a:p>
          <a:p>
            <a:r>
              <a:rPr lang="en-US" sz="2000" dirty="0" smtClean="0"/>
              <a:t>Topological component of the store was critical in designing the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Store floor plans of major chains are hard to get</a:t>
            </a:r>
          </a:p>
          <a:p>
            <a:endParaRPr lang="en-US" sz="2000" dirty="0" smtClean="0"/>
          </a:p>
          <a:p>
            <a:r>
              <a:rPr lang="en-US" sz="2000" dirty="0" smtClean="0"/>
              <a:t>Manual collection of data - imported into 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724" y="1147408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139" y="1550280"/>
            <a:ext cx="289033" cy="14889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379" y="306552"/>
            <a:ext cx="69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Various Publix Stores across Atlanta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80840" y="1217448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8495" y="2093310"/>
            <a:ext cx="744483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5351" y="2281006"/>
            <a:ext cx="1012497" cy="5918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351" y="1217448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1475" y="1145714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7254" y="1233275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675" y="1926897"/>
            <a:ext cx="602582" cy="15502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</a:t>
            </a:r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40131" y="1994586"/>
            <a:ext cx="1003732" cy="5728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6232" y="1233275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1102" y="1811078"/>
            <a:ext cx="266250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14" y="3016498"/>
            <a:ext cx="583324" cy="592082"/>
          </a:xfrm>
          <a:prstGeom prst="rect">
            <a:avLst/>
          </a:prstGeom>
        </p:spPr>
      </p:pic>
      <p:pic>
        <p:nvPicPr>
          <p:cNvPr id="26" name="Picture 25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5" y="3016498"/>
            <a:ext cx="583324" cy="59208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66276" y="4223475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5903" y="4311036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5903" y="4926929"/>
            <a:ext cx="602582" cy="15281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2329" y="4440621"/>
            <a:ext cx="430912" cy="20144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 h a r m a c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1033" y="4311036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9241" y="4976980"/>
            <a:ext cx="387124" cy="13457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3" name="Picture 32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5" y="6094259"/>
            <a:ext cx="583324" cy="59208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82828" y="5193862"/>
            <a:ext cx="191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</a:t>
            </a:r>
            <a:r>
              <a:rPr lang="en-US" dirty="0" err="1" smtClean="0"/>
              <a:t>Shallowford</a:t>
            </a:r>
            <a:r>
              <a:rPr lang="en-US" dirty="0" smtClean="0"/>
              <a:t> 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9241" y="3713655"/>
            <a:ext cx="239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Atlantic Station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420" y="3683593"/>
            <a:ext cx="37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Emory Commons , Decatur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375 C 0.03698 0.04745 0.04167 0.06782 0.05174 0.07824 C 0.05573 0.08241 0.05834 0.08403 0.0632 0.08588 C 0.06528 0.08657 0.06997 0.08843 0.06997 0.08843 C 0.09375 0.08704 0.08716 0.08958 0.1007 0.08079 C 0.10487 0.07222 0.10955 0.06435 0.11303 0.05532 C 0.11632 0.0338 0.11598 0.01551 0.11598 -0.00718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-0.00718 C 0.11476 0.00069 0.11389 0.0088 0.1132 0.01713 C 0.11233 0.03842 0.11216 0.06296 0.10261 0.08102 C 0.09879 0.08796 0.09983 0.09815 0.09306 0.10139 C 0.08403 0.10092 0.075 0.10069 0.06615 0.1 C 0.06511 0.09977 0.06424 0.09907 0.06337 0.09884 C 0.05625 0.09653 0.05955 0.09815 0.05382 0.0963 C 0.05139 0.09537 0.04705 0.09375 0.04705 0.09375 C 0.04601 0.09236 0.04532 0.09074 0.04427 0.08981 C 0.04236 0.08773 0.03837 0.08472 0.03837 0.08472 C 0.03594 0.07986 0.03264 0.07847 0.02986 0.07454 C 0.02743 0.06551 0.02327 0.05671 0.01927 0.04907 C 0.01684 0.03842 0.0165 0.0294 0.0165 0.01829 " pathEditMode="relative" ptsTypes="fff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05463 L -0.01041 -0.6995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69954 C -0.01111 -0.70741 -0.01111 -0.71482 -0.01423 -0.7213 C -0.01389 -0.74445 -0.01389 -0.76736 -0.01319 -0.79028 C -0.01302 -0.79861 -0.00625 -0.81111 0.00018 -0.81204 C 0.00868 -0.81366 0.01736 -0.81412 0.02604 -0.81459 C 0.03212 -0.81505 0.03802 -0.81551 0.04427 -0.81574 C 0.05313 -0.81644 0.06198 -0.81667 0.07101 -0.81713 C 0.0783 -0.8169 0.10087 -0.81899 0.11216 -0.8132 C 0.12639 -0.78473 0.11893 -0.73519 0.11893 -0.70857 " pathEditMode="relative" ptsTypes="f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1507</Words>
  <Application>Microsoft Macintosh PowerPoint</Application>
  <PresentationFormat>On-screen Show (4:3)</PresentationFormat>
  <Paragraphs>253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QuickShop A faster way to shop </vt:lpstr>
      <vt:lpstr>Motivation</vt:lpstr>
      <vt:lpstr>Functionality of existing shopping list apps</vt:lpstr>
      <vt:lpstr>Diff location floor plans</vt:lpstr>
      <vt:lpstr>QuickShop 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QuickShop A faster way to shop </dc:title>
  <dc:creator>Kunal Malhotra</dc:creator>
  <cp:lastModifiedBy>Kunal Malhotra</cp:lastModifiedBy>
  <cp:revision>39</cp:revision>
  <dcterms:created xsi:type="dcterms:W3CDTF">2012-12-07T03:17:25Z</dcterms:created>
  <dcterms:modified xsi:type="dcterms:W3CDTF">2012-12-09T04:52:36Z</dcterms:modified>
</cp:coreProperties>
</file>