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Nunito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NunitoSans-bold.fntdata"/><Relationship Id="rId12" Type="http://schemas.openxmlformats.org/officeDocument/2006/relationships/font" Target="fonts/Nunito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Sans-boldItalic.fntdata"/><Relationship Id="rId14" Type="http://schemas.openxmlformats.org/officeDocument/2006/relationships/font" Target="fonts/Nunito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empresa se dedica a desarrollo y mantenimiento de aplicaciones sanitarias para posteriormente venderlas a hospitales, cada mes liberan una versión de la aplicación adaptada al cliente</a:t>
            </a:r>
            <a:endParaRPr/>
          </a:p>
          <a:p>
            <a:pPr indent="0" lvl="0" marL="0" rtl="0" algn="l">
              <a:spcBef>
                <a:spcPts val="0"/>
              </a:spcBef>
              <a:spcAft>
                <a:spcPts val="0"/>
              </a:spcAft>
              <a:buNone/>
            </a:pPr>
            <a:r>
              <a:rPr lang="en"/>
              <a:t>Entorno de trabajo bueno, nos encontramos todos en una misma oficina y si tienes algún problema con algo puedes consultarlo facilmente con tu compañero</a:t>
            </a:r>
            <a:endParaRPr/>
          </a:p>
          <a:p>
            <a:pPr indent="0" lvl="0" marL="0" rtl="0" algn="l">
              <a:spcBef>
                <a:spcPts val="0"/>
              </a:spcBef>
              <a:spcAft>
                <a:spcPts val="0"/>
              </a:spcAft>
              <a:buNone/>
            </a:pPr>
            <a:r>
              <a:rPr lang="en"/>
              <a:t>Al entrar en la empresa me comentaron que mi lugar en la empresa sería resolver incidencias de la aplicación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1c8d0b7f6e_0_1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c8d0b7f6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Mi inicio en la empresa fue algo lento, ya que el encargado de montarme el pc tardó bastante en hacerlo porque cuando llegué los dos primeros días nadie sabía dónde estaba (hay un poco de descontrol), cuando ya me montó el pc empecé el proceso de instalación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Me dieron un papel con todo lo que me hacía falta para poder empezar a trabajar (Java, Netbeans, Maven, Tortoise Subversion, SQL Server, jboss y xGest) que me lo pasó la persona encargada de darme las tareas que no era mi tutor laboral ya que el decía que tenía mucho lío y delegó en otra persona, finalmente me descargué la aplicación y ya lo tuve todo a punto para empezar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Cuando ya tuve todo lo necesario instalado me dijeron que le echara un ojo a la aplicación para ir familiarizandome con ella ya que tiene muchas cosas, después empezaron a pasarme incidencias antiguas de baja dificultad para que siguiera los pasos que se deben seguir cuando te llega una incidencia, hasta que tras varias incidencias me dieron la primera incidencia que debía resolver</a:t>
            </a:r>
            <a:endParaRPr>
              <a:solidFill>
                <a:schemeClr val="dk1"/>
              </a:solidFill>
            </a:endParaRPr>
          </a:p>
          <a:p>
            <a:pPr indent="0" lvl="0" marL="457200" rtl="0" algn="l">
              <a:spcBef>
                <a:spcPts val="0"/>
              </a:spcBef>
              <a:spcAft>
                <a:spcPts val="0"/>
              </a:spcAft>
              <a:buNone/>
            </a:pPr>
            <a:r>
              <a:rPr lang="en">
                <a:solidFill>
                  <a:schemeClr val="dk1"/>
                </a:solidFill>
              </a:rPr>
              <a:t>Esta consistía en añadir al apartado de urgencias una leyenda sobre el triage ya que era algo confuso, estuve bastante tiempo dandole vueltas, investigando y preguntando cada duda que me surgía. La leyenda funcionaba mediante etiquetas de la base de datos por lo que tuve que hacer varias insercciones para ello. Finalmente a principio de abril, tras darle muchas vueltas a la incidencia y preguntar cada duda que tuve y que me iban resolviendo, por lo visto los jefes de Álvaro (persona a cargo de mí) le dijeron que me iban a cambiar de departamento porque suponía una distracción para él y le quitaba mucho tiempo de trabajo</a:t>
            </a:r>
            <a:endParaRPr>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Hasta el momento utilicé netbeans como IDE para programar en java y SQL Server para hacer consultas e insercciones de las etiquetas necesarias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 cambiaron al departamento de testing y mis nuevas tareas era asegurarme de que una vez que mis compañeros habían resuelto una incidencia, que efectivamente esta estuviera resuelta y comprobar que no hubiera generado otro tipo de errores.</a:t>
            </a:r>
            <a:endParaRPr/>
          </a:p>
          <a:p>
            <a:pPr indent="0" lvl="0" marL="0" rtl="0" algn="l">
              <a:spcBef>
                <a:spcPts val="0"/>
              </a:spcBef>
              <a:spcAft>
                <a:spcPts val="0"/>
              </a:spcAft>
              <a:buNone/>
            </a:pPr>
            <a:r>
              <a:rPr lang="en"/>
              <a:t>Me enseñaron Jenkins, que era donde subían los compilados que yo me tenía que descargar e instalar para probar las incidencias que me llegaban a través de xGest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pesar del buen entorno de trabajo, me gustaría haber aprendido más y esperaba aprender más cosas en la empresa</a:t>
            </a:r>
            <a:endParaRPr/>
          </a:p>
          <a:p>
            <a:pPr indent="0" lvl="0" marL="0" rtl="0" algn="l">
              <a:spcBef>
                <a:spcPts val="0"/>
              </a:spcBef>
              <a:spcAft>
                <a:spcPts val="0"/>
              </a:spcAft>
              <a:buNone/>
            </a:pPr>
            <a:r>
              <a:rPr lang="en"/>
              <a:t>También había muchos momentos en los que no tenían tareas para mí y me decían que aprovechara para hacer otras cosas, cosa que no me agrada personalmente ya que me hubiera gustado estar desbordado de tareas que hacer para poder aprender mucho más</a:t>
            </a:r>
            <a:endParaRPr/>
          </a:p>
          <a:p>
            <a:pPr indent="0" lvl="0" marL="0" rtl="0" algn="l">
              <a:spcBef>
                <a:spcPts val="0"/>
              </a:spcBef>
              <a:spcAft>
                <a:spcPts val="0"/>
              </a:spcAft>
              <a:buNone/>
            </a:pPr>
            <a:r>
              <a:rPr lang="en"/>
              <a:t>En </a:t>
            </a:r>
            <a:r>
              <a:rPr lang="en"/>
              <a:t>resumen he aprendido cosas nuevas pero menos de las que me gustaría y lo de cambiarme de departamento no me gustó nada porque en desarrollo aprendía mucho más, pero es lo malo de que anden escasos de personal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134fb1cf8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4fb1cf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flipH="1">
            <a:off x="-688" y="0"/>
            <a:ext cx="4575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68925" y="2387250"/>
            <a:ext cx="3636600" cy="2259000"/>
          </a:xfrm>
          <a:prstGeom prst="rect">
            <a:avLst/>
          </a:prstGeom>
        </p:spPr>
        <p:txBody>
          <a:bodyPr anchorCtr="0" anchor="t" bIns="91425" lIns="91425" spcFirstLastPara="1" rIns="91425" wrap="square" tIns="91425"/>
          <a:lstStyle>
            <a:lvl1pPr lvl="0">
              <a:spcBef>
                <a:spcPts val="0"/>
              </a:spcBef>
              <a:spcAft>
                <a:spcPts val="0"/>
              </a:spcAft>
              <a:buClr>
                <a:srgbClr val="F67031"/>
              </a:buClr>
              <a:buSzPts val="3000"/>
              <a:buNone/>
              <a:defRPr b="1" sz="3000">
                <a:solidFill>
                  <a:srgbClr val="F67031"/>
                </a:solidFill>
              </a:defRPr>
            </a:lvl1pPr>
            <a:lvl2pPr lvl="1">
              <a:spcBef>
                <a:spcPts val="0"/>
              </a:spcBef>
              <a:spcAft>
                <a:spcPts val="0"/>
              </a:spcAft>
              <a:buClr>
                <a:srgbClr val="F67031"/>
              </a:buClr>
              <a:buSzPts val="3000"/>
              <a:buNone/>
              <a:defRPr b="1" sz="3000">
                <a:solidFill>
                  <a:srgbClr val="F67031"/>
                </a:solidFill>
              </a:defRPr>
            </a:lvl2pPr>
            <a:lvl3pPr lvl="2">
              <a:spcBef>
                <a:spcPts val="0"/>
              </a:spcBef>
              <a:spcAft>
                <a:spcPts val="0"/>
              </a:spcAft>
              <a:buClr>
                <a:srgbClr val="F67031"/>
              </a:buClr>
              <a:buSzPts val="3000"/>
              <a:buNone/>
              <a:defRPr b="1" sz="3000">
                <a:solidFill>
                  <a:srgbClr val="F67031"/>
                </a:solidFill>
              </a:defRPr>
            </a:lvl3pPr>
            <a:lvl4pPr lvl="3">
              <a:spcBef>
                <a:spcPts val="0"/>
              </a:spcBef>
              <a:spcAft>
                <a:spcPts val="0"/>
              </a:spcAft>
              <a:buClr>
                <a:srgbClr val="F67031"/>
              </a:buClr>
              <a:buSzPts val="3000"/>
              <a:buNone/>
              <a:defRPr b="1" sz="3000">
                <a:solidFill>
                  <a:srgbClr val="F67031"/>
                </a:solidFill>
              </a:defRPr>
            </a:lvl4pPr>
            <a:lvl5pPr lvl="4">
              <a:spcBef>
                <a:spcPts val="0"/>
              </a:spcBef>
              <a:spcAft>
                <a:spcPts val="0"/>
              </a:spcAft>
              <a:buClr>
                <a:srgbClr val="F67031"/>
              </a:buClr>
              <a:buSzPts val="3000"/>
              <a:buNone/>
              <a:defRPr b="1" sz="3000">
                <a:solidFill>
                  <a:srgbClr val="F67031"/>
                </a:solidFill>
              </a:defRPr>
            </a:lvl5pPr>
            <a:lvl6pPr lvl="5">
              <a:spcBef>
                <a:spcPts val="0"/>
              </a:spcBef>
              <a:spcAft>
                <a:spcPts val="0"/>
              </a:spcAft>
              <a:buClr>
                <a:srgbClr val="F67031"/>
              </a:buClr>
              <a:buSzPts val="3000"/>
              <a:buNone/>
              <a:defRPr b="1" sz="3000">
                <a:solidFill>
                  <a:srgbClr val="F67031"/>
                </a:solidFill>
              </a:defRPr>
            </a:lvl6pPr>
            <a:lvl7pPr lvl="6">
              <a:spcBef>
                <a:spcPts val="0"/>
              </a:spcBef>
              <a:spcAft>
                <a:spcPts val="0"/>
              </a:spcAft>
              <a:buClr>
                <a:srgbClr val="F67031"/>
              </a:buClr>
              <a:buSzPts val="3000"/>
              <a:buNone/>
              <a:defRPr b="1" sz="3000">
                <a:solidFill>
                  <a:srgbClr val="F67031"/>
                </a:solidFill>
              </a:defRPr>
            </a:lvl7pPr>
            <a:lvl8pPr lvl="7">
              <a:spcBef>
                <a:spcPts val="0"/>
              </a:spcBef>
              <a:spcAft>
                <a:spcPts val="0"/>
              </a:spcAft>
              <a:buClr>
                <a:srgbClr val="F67031"/>
              </a:buClr>
              <a:buSzPts val="3000"/>
              <a:buNone/>
              <a:defRPr b="1" sz="3000">
                <a:solidFill>
                  <a:srgbClr val="F67031"/>
                </a:solidFill>
              </a:defRPr>
            </a:lvl8pPr>
            <a:lvl9pPr lvl="8">
              <a:spcBef>
                <a:spcPts val="0"/>
              </a:spcBef>
              <a:spcAft>
                <a:spcPts val="0"/>
              </a:spcAft>
              <a:buClr>
                <a:srgbClr val="F67031"/>
              </a:buClr>
              <a:buSzPts val="3000"/>
              <a:buNone/>
              <a:defRPr b="1" sz="3000">
                <a:solidFill>
                  <a:srgbClr val="F67031"/>
                </a:solidFill>
              </a:defRPr>
            </a:lvl9pPr>
          </a:lstStyle>
          <a:p/>
        </p:txBody>
      </p:sp>
      <p:sp>
        <p:nvSpPr>
          <p:cNvPr id="12" name="Google Shape;12;p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65" name="Shape 65"/>
        <p:cNvGrpSpPr/>
        <p:nvPr/>
      </p:nvGrpSpPr>
      <p:grpSpPr>
        <a:xfrm>
          <a:off x="0" y="0"/>
          <a:ext cx="0" cy="0"/>
          <a:chOff x="0" y="0"/>
          <a:chExt cx="0" cy="0"/>
        </a:xfrm>
      </p:grpSpPr>
      <p:sp>
        <p:nvSpPr>
          <p:cNvPr id="66" name="Google Shape;66;p1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7" name="Google Shape;67;p11"/>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9" name="Google Shape;69;p11"/>
          <p:cNvSpPr txBox="1"/>
          <p:nvPr>
            <p:ph idx="1" type="body"/>
          </p:nvPr>
        </p:nvSpPr>
        <p:spPr>
          <a:xfrm>
            <a:off x="3062200" y="575500"/>
            <a:ext cx="2730000" cy="3981000"/>
          </a:xfrm>
          <a:prstGeom prst="rect">
            <a:avLst/>
          </a:prstGeom>
        </p:spPr>
        <p:txBody>
          <a:bodyPr anchorCtr="0" anchor="t" bIns="91425" lIns="91425" spcFirstLastPara="1" rIns="91425" wrap="square" tIns="91425"/>
          <a:lstStyle>
            <a:lvl1pPr indent="-298450" lvl="0" marL="457200">
              <a:spcBef>
                <a:spcPts val="60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70" name="Google Shape;70;p11"/>
          <p:cNvSpPr txBox="1"/>
          <p:nvPr>
            <p:ph idx="2" type="body"/>
          </p:nvPr>
        </p:nvSpPr>
        <p:spPr>
          <a:xfrm>
            <a:off x="5956701" y="575500"/>
            <a:ext cx="2730000" cy="3981000"/>
          </a:xfrm>
          <a:prstGeom prst="rect">
            <a:avLst/>
          </a:prstGeom>
        </p:spPr>
        <p:txBody>
          <a:bodyPr anchorCtr="0" anchor="t" bIns="91425" lIns="91425" spcFirstLastPara="1" rIns="91425" wrap="square" tIns="91425"/>
          <a:lstStyle>
            <a:lvl1pPr indent="-298450" lvl="0" marL="457200">
              <a:spcBef>
                <a:spcPts val="60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71" name="Google Shape;71;p1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72" name="Shape 72"/>
        <p:cNvGrpSpPr/>
        <p:nvPr/>
      </p:nvGrpSpPr>
      <p:grpSpPr>
        <a:xfrm>
          <a:off x="0" y="0"/>
          <a:ext cx="0" cy="0"/>
          <a:chOff x="0" y="0"/>
          <a:chExt cx="0" cy="0"/>
        </a:xfrm>
      </p:grpSpPr>
      <p:sp>
        <p:nvSpPr>
          <p:cNvPr id="73" name="Google Shape;73;p12"/>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4" name="Google Shape;74;p12"/>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76" name="Google Shape;76;p12"/>
          <p:cNvSpPr txBox="1"/>
          <p:nvPr>
            <p:ph idx="1" type="body"/>
          </p:nvPr>
        </p:nvSpPr>
        <p:spPr>
          <a:xfrm>
            <a:off x="3069325" y="575500"/>
            <a:ext cx="1789800" cy="3981000"/>
          </a:xfrm>
          <a:prstGeom prst="rect">
            <a:avLst/>
          </a:prstGeom>
        </p:spPr>
        <p:txBody>
          <a:bodyPr anchorCtr="0" anchor="t" bIns="91425" lIns="91425" spcFirstLastPara="1" rIns="91425" wrap="square" tIns="91425"/>
          <a:lstStyle>
            <a:lvl1pPr indent="-285750" lvl="0" marL="457200" rtl="0">
              <a:spcBef>
                <a:spcPts val="60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77" name="Google Shape;77;p12"/>
          <p:cNvSpPr txBox="1"/>
          <p:nvPr>
            <p:ph idx="2" type="body"/>
          </p:nvPr>
        </p:nvSpPr>
        <p:spPr>
          <a:xfrm>
            <a:off x="4951006" y="575500"/>
            <a:ext cx="1789800" cy="3981000"/>
          </a:xfrm>
          <a:prstGeom prst="rect">
            <a:avLst/>
          </a:prstGeom>
        </p:spPr>
        <p:txBody>
          <a:bodyPr anchorCtr="0" anchor="t" bIns="91425" lIns="91425" spcFirstLastPara="1" rIns="91425" wrap="square" tIns="91425"/>
          <a:lstStyle>
            <a:lvl1pPr indent="-285750" lvl="0" marL="457200" rtl="0">
              <a:spcBef>
                <a:spcPts val="60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78" name="Google Shape;78;p12"/>
          <p:cNvSpPr txBox="1"/>
          <p:nvPr>
            <p:ph idx="3" type="body"/>
          </p:nvPr>
        </p:nvSpPr>
        <p:spPr>
          <a:xfrm>
            <a:off x="6832686" y="575500"/>
            <a:ext cx="1789800" cy="3981000"/>
          </a:xfrm>
          <a:prstGeom prst="rect">
            <a:avLst/>
          </a:prstGeom>
        </p:spPr>
        <p:txBody>
          <a:bodyPr anchorCtr="0" anchor="t" bIns="91425" lIns="91425" spcFirstLastPara="1" rIns="91425" wrap="square" tIns="91425"/>
          <a:lstStyle>
            <a:lvl1pPr indent="-285750" lvl="0" marL="457200" rtl="0">
              <a:spcBef>
                <a:spcPts val="60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79" name="Google Shape;79;p1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0" name="Shape 80"/>
        <p:cNvGrpSpPr/>
        <p:nvPr/>
      </p:nvGrpSpPr>
      <p:grpSpPr>
        <a:xfrm>
          <a:off x="0" y="0"/>
          <a:ext cx="0" cy="0"/>
          <a:chOff x="0" y="0"/>
          <a:chExt cx="0" cy="0"/>
        </a:xfrm>
      </p:grpSpPr>
      <p:sp>
        <p:nvSpPr>
          <p:cNvPr id="81" name="Google Shape;81;p1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2" name="Google Shape;82;p13"/>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84" name="Google Shape;84;p1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5" name="Shape 85"/>
        <p:cNvGrpSpPr/>
        <p:nvPr/>
      </p:nvGrpSpPr>
      <p:grpSpPr>
        <a:xfrm>
          <a:off x="0" y="0"/>
          <a:ext cx="0" cy="0"/>
          <a:chOff x="0" y="0"/>
          <a:chExt cx="0" cy="0"/>
        </a:xfrm>
      </p:grpSpPr>
      <p:sp>
        <p:nvSpPr>
          <p:cNvPr id="86" name="Google Shape;86;p1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Google Shape;14;p3"/>
          <p:cNvSpPr/>
          <p:nvPr/>
        </p:nvSpPr>
        <p:spPr>
          <a:xfrm flipH="1">
            <a:off x="-7125" y="0"/>
            <a:ext cx="2592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 name="Google Shape;16;p3"/>
          <p:cNvSpPr txBox="1"/>
          <p:nvPr>
            <p:ph type="ctrTitle"/>
          </p:nvPr>
        </p:nvSpPr>
        <p:spPr>
          <a:xfrm>
            <a:off x="277100" y="284200"/>
            <a:ext cx="2024100" cy="3678000"/>
          </a:xfrm>
          <a:prstGeom prst="rect">
            <a:avLst/>
          </a:prstGeom>
        </p:spPr>
        <p:txBody>
          <a:bodyPr anchorCtr="0" anchor="b" bIns="91425" lIns="91425" spcFirstLastPara="1" rIns="91425" wrap="square" tIns="91425"/>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p:txBody>
      </p:sp>
      <p:sp>
        <p:nvSpPr>
          <p:cNvPr id="17" name="Google Shape;17;p3"/>
          <p:cNvSpPr txBox="1"/>
          <p:nvPr>
            <p:ph idx="1" type="subTitle"/>
          </p:nvPr>
        </p:nvSpPr>
        <p:spPr>
          <a:xfrm>
            <a:off x="277100" y="3983050"/>
            <a:ext cx="2024100" cy="784800"/>
          </a:xfrm>
          <a:prstGeom prst="rect">
            <a:avLst/>
          </a:prstGeom>
        </p:spPr>
        <p:txBody>
          <a:bodyPr anchorCtr="0" anchor="t" bIns="91425" lIns="91425" spcFirstLastPara="1" rIns="91425" wrap="square" tIns="91425"/>
          <a:lstStyle>
            <a:lvl1pPr lvl="0" rtl="0">
              <a:spcBef>
                <a:spcPts val="0"/>
              </a:spcBef>
              <a:spcAft>
                <a:spcPts val="0"/>
              </a:spcAft>
              <a:buClr>
                <a:srgbClr val="999999"/>
              </a:buClr>
              <a:buSzPts val="1400"/>
              <a:buFont typeface="Georgia"/>
              <a:buNone/>
              <a:defRPr i="1">
                <a:solidFill>
                  <a:srgbClr val="999999"/>
                </a:solidFill>
                <a:latin typeface="Georgia"/>
                <a:ea typeface="Georgia"/>
                <a:cs typeface="Georgia"/>
                <a:sym typeface="Georgia"/>
              </a:defRPr>
            </a:lvl1pPr>
            <a:lvl2pPr lvl="1"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2pPr>
            <a:lvl3pPr lvl="2"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3pPr>
            <a:lvl4pPr lvl="3"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4pPr>
            <a:lvl5pPr lvl="4"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5pPr>
            <a:lvl6pPr lvl="5"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6pPr>
            <a:lvl7pPr lvl="6"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7pPr>
            <a:lvl8pPr lvl="7"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8pPr>
            <a:lvl9pPr lvl="8"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9pPr>
          </a:lstStyle>
          <a:p/>
        </p:txBody>
      </p:sp>
      <p:sp>
        <p:nvSpPr>
          <p:cNvPr id="18" name="Google Shape;18;p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TITLE_1_2">
    <p:spTree>
      <p:nvGrpSpPr>
        <p:cNvPr id="19" name="Shape 19"/>
        <p:cNvGrpSpPr/>
        <p:nvPr/>
      </p:nvGrpSpPr>
      <p:grpSpPr>
        <a:xfrm>
          <a:off x="0" y="0"/>
          <a:ext cx="0" cy="0"/>
          <a:chOff x="0" y="0"/>
          <a:chExt cx="0" cy="0"/>
        </a:xfrm>
      </p:grpSpPr>
      <p:sp>
        <p:nvSpPr>
          <p:cNvPr id="20" name="Google Shape;20;p4"/>
          <p:cNvSpPr/>
          <p:nvPr/>
        </p:nvSpPr>
        <p:spPr>
          <a:xfrm flipH="1">
            <a:off x="4568412" y="0"/>
            <a:ext cx="4575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 type="subTitle"/>
          </p:nvPr>
        </p:nvSpPr>
        <p:spPr>
          <a:xfrm>
            <a:off x="646550" y="1989500"/>
            <a:ext cx="3246900" cy="21264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1400"/>
              <a:buFont typeface="Georgia"/>
              <a:buNone/>
              <a:defRPr i="1">
                <a:solidFill>
                  <a:srgbClr val="FFFFFF"/>
                </a:solidFill>
                <a:latin typeface="Georgia"/>
                <a:ea typeface="Georgia"/>
                <a:cs typeface="Georgia"/>
                <a:sym typeface="Georgia"/>
              </a:defRPr>
            </a:lvl1pPr>
            <a:lvl2pPr lvl="1"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2pPr>
            <a:lvl3pPr lvl="2"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3pPr>
            <a:lvl4pPr lvl="3"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4pPr>
            <a:lvl5pPr lvl="4"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5pPr>
            <a:lvl6pPr lvl="5"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6pPr>
            <a:lvl7pPr lvl="6"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7pPr>
            <a:lvl8pPr lvl="7"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8pPr>
            <a:lvl9pPr lvl="8"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9pPr>
          </a:lstStyle>
          <a:p/>
        </p:txBody>
      </p:sp>
      <p:sp>
        <p:nvSpPr>
          <p:cNvPr id="22" name="Google Shape;22;p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 name="Google Shape;23;p4"/>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4" name="Google Shape;24;p4"/>
          <p:cNvSpPr txBox="1"/>
          <p:nvPr>
            <p:ph idx="2" type="body"/>
          </p:nvPr>
        </p:nvSpPr>
        <p:spPr>
          <a:xfrm>
            <a:off x="5130225" y="1016000"/>
            <a:ext cx="3470700" cy="3099900"/>
          </a:xfrm>
          <a:prstGeom prst="rect">
            <a:avLst/>
          </a:prstGeom>
        </p:spPr>
        <p:txBody>
          <a:bodyPr anchorCtr="0" anchor="t" bIns="91425" lIns="91425" spcFirstLastPara="1" rIns="91425" wrap="square" tIns="91425"/>
          <a:lstStyle>
            <a:lvl1pPr indent="-342900" lvl="0" marL="457200" rtl="0">
              <a:spcBef>
                <a:spcPts val="0"/>
              </a:spcBef>
              <a:spcAft>
                <a:spcPts val="0"/>
              </a:spcAft>
              <a:buClr>
                <a:srgbClr val="F67031"/>
              </a:buClr>
              <a:buSzPts val="1800"/>
              <a:buAutoNum type="arabicPeriod"/>
              <a:defRPr sz="1800"/>
            </a:lvl1pPr>
            <a:lvl2pPr indent="-317500" lvl="1" marL="914400" rtl="0">
              <a:spcBef>
                <a:spcPts val="1000"/>
              </a:spcBef>
              <a:spcAft>
                <a:spcPts val="0"/>
              </a:spcAft>
              <a:buSzPts val="1400"/>
              <a:buAutoNum type="alphaLcPeriod"/>
              <a:defRPr>
                <a:solidFill>
                  <a:srgbClr val="999999"/>
                </a:solidFill>
              </a:defRPr>
            </a:lvl2pPr>
            <a:lvl3pPr indent="-317500" lvl="2" marL="1371600" rtl="0">
              <a:spcBef>
                <a:spcPts val="1000"/>
              </a:spcBef>
              <a:spcAft>
                <a:spcPts val="0"/>
              </a:spcAft>
              <a:buSzPts val="1400"/>
              <a:buAutoNum type="romanLcPeriod"/>
              <a:defRPr>
                <a:solidFill>
                  <a:srgbClr val="999999"/>
                </a:solidFill>
              </a:defRPr>
            </a:lvl3pPr>
            <a:lvl4pPr indent="-317500" lvl="3" marL="1828800" rtl="0">
              <a:spcBef>
                <a:spcPts val="1000"/>
              </a:spcBef>
              <a:spcAft>
                <a:spcPts val="0"/>
              </a:spcAft>
              <a:buSzPts val="1400"/>
              <a:buAutoNum type="arabicPeriod"/>
              <a:defRPr>
                <a:solidFill>
                  <a:srgbClr val="999999"/>
                </a:solidFill>
              </a:defRPr>
            </a:lvl4pPr>
            <a:lvl5pPr indent="-317500" lvl="4" marL="2286000" rtl="0">
              <a:spcBef>
                <a:spcPts val="1000"/>
              </a:spcBef>
              <a:spcAft>
                <a:spcPts val="0"/>
              </a:spcAft>
              <a:buClr>
                <a:srgbClr val="999999"/>
              </a:buClr>
              <a:buSzPts val="1400"/>
              <a:buAutoNum type="alphaLcPeriod"/>
              <a:defRPr>
                <a:solidFill>
                  <a:srgbClr val="999999"/>
                </a:solidFill>
              </a:defRPr>
            </a:lvl5pPr>
            <a:lvl6pPr indent="-317500" lvl="5" marL="2743200" rtl="0">
              <a:spcBef>
                <a:spcPts val="1000"/>
              </a:spcBef>
              <a:spcAft>
                <a:spcPts val="0"/>
              </a:spcAft>
              <a:buClr>
                <a:srgbClr val="999999"/>
              </a:buClr>
              <a:buSzPts val="1400"/>
              <a:buAutoNum type="romanLcPeriod"/>
              <a:defRPr>
                <a:solidFill>
                  <a:srgbClr val="999999"/>
                </a:solidFill>
              </a:defRPr>
            </a:lvl6pPr>
            <a:lvl7pPr indent="-317500" lvl="6" marL="3200400" rtl="0">
              <a:spcBef>
                <a:spcPts val="1000"/>
              </a:spcBef>
              <a:spcAft>
                <a:spcPts val="0"/>
              </a:spcAft>
              <a:buClr>
                <a:srgbClr val="999999"/>
              </a:buClr>
              <a:buSzPts val="1400"/>
              <a:buAutoNum type="arabicPeriod"/>
              <a:defRPr>
                <a:solidFill>
                  <a:srgbClr val="999999"/>
                </a:solidFill>
              </a:defRPr>
            </a:lvl7pPr>
            <a:lvl8pPr indent="-317500" lvl="7" marL="3657600" rtl="0">
              <a:spcBef>
                <a:spcPts val="1000"/>
              </a:spcBef>
              <a:spcAft>
                <a:spcPts val="0"/>
              </a:spcAft>
              <a:buClr>
                <a:srgbClr val="999999"/>
              </a:buClr>
              <a:buSzPts val="1400"/>
              <a:buAutoNum type="alphaLcPeriod"/>
              <a:defRPr>
                <a:solidFill>
                  <a:srgbClr val="999999"/>
                </a:solidFill>
              </a:defRPr>
            </a:lvl8pPr>
            <a:lvl9pPr indent="-317500" lvl="8" marL="4114800" rtl="0">
              <a:spcBef>
                <a:spcPts val="1000"/>
              </a:spcBef>
              <a:spcAft>
                <a:spcPts val="1000"/>
              </a:spcAft>
              <a:buClr>
                <a:srgbClr val="999999"/>
              </a:buClr>
              <a:buSzPts val="1400"/>
              <a:buAutoNum type="romanLcPeriod"/>
              <a:defRPr>
                <a:solidFill>
                  <a:srgbClr val="999999"/>
                </a:solidFill>
              </a:defRPr>
            </a:lvl9pPr>
          </a:lstStyle>
          <a:p/>
        </p:txBody>
      </p:sp>
      <p:sp>
        <p:nvSpPr>
          <p:cNvPr id="25" name="Google Shape;25;p4"/>
          <p:cNvSpPr txBox="1"/>
          <p:nvPr>
            <p:ph type="title"/>
          </p:nvPr>
        </p:nvSpPr>
        <p:spPr>
          <a:xfrm>
            <a:off x="646573" y="1016000"/>
            <a:ext cx="3246900" cy="9735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6" name="Shape 26"/>
        <p:cNvGrpSpPr/>
        <p:nvPr/>
      </p:nvGrpSpPr>
      <p:grpSpPr>
        <a:xfrm>
          <a:off x="0" y="0"/>
          <a:ext cx="0" cy="0"/>
          <a:chOff x="0" y="0"/>
          <a:chExt cx="0" cy="0"/>
        </a:xfrm>
      </p:grpSpPr>
      <p:sp>
        <p:nvSpPr>
          <p:cNvPr id="27" name="Google Shape;27;p5"/>
          <p:cNvSpPr/>
          <p:nvPr/>
        </p:nvSpPr>
        <p:spPr>
          <a:xfrm flipH="1" rot="5400000">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8" name="Google Shape;28;p5"/>
          <p:cNvSpPr/>
          <p:nvPr/>
        </p:nvSpPr>
        <p:spPr>
          <a:xfrm>
            <a:off x="-7125" y="1271275"/>
            <a:ext cx="9151200" cy="387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idx="1" type="body"/>
          </p:nvPr>
        </p:nvSpPr>
        <p:spPr>
          <a:xfrm>
            <a:off x="1847275" y="1704600"/>
            <a:ext cx="5449500" cy="2714700"/>
          </a:xfrm>
          <a:prstGeom prst="rect">
            <a:avLst/>
          </a:prstGeom>
        </p:spPr>
        <p:txBody>
          <a:bodyPr anchorCtr="0" anchor="t" bIns="91425" lIns="91425" spcFirstLastPara="1" rIns="91425" wrap="square" tIns="91425"/>
          <a:lstStyle>
            <a:lvl1pPr indent="-381000" lvl="0" marL="457200" rtl="0" algn="ctr">
              <a:spcBef>
                <a:spcPts val="600"/>
              </a:spcBef>
              <a:spcAft>
                <a:spcPts val="0"/>
              </a:spcAft>
              <a:buSzPts val="2400"/>
              <a:buFont typeface="Georgia"/>
              <a:buChar char="▪"/>
              <a:defRPr i="1" sz="2400">
                <a:latin typeface="Georgia"/>
                <a:ea typeface="Georgia"/>
                <a:cs typeface="Georgia"/>
                <a:sym typeface="Georgia"/>
              </a:defRPr>
            </a:lvl1pPr>
            <a:lvl2pPr indent="-381000" lvl="1" marL="914400" rtl="0" algn="ctr">
              <a:spcBef>
                <a:spcPts val="0"/>
              </a:spcBef>
              <a:spcAft>
                <a:spcPts val="0"/>
              </a:spcAft>
              <a:buSzPts val="2400"/>
              <a:buFont typeface="Georgia"/>
              <a:buChar char="-"/>
              <a:defRPr i="1" sz="2400">
                <a:latin typeface="Georgia"/>
                <a:ea typeface="Georgia"/>
                <a:cs typeface="Georgia"/>
                <a:sym typeface="Georgia"/>
              </a:defRPr>
            </a:lvl2pPr>
            <a:lvl3pPr indent="-381000" lvl="2" marL="1371600" rtl="0" algn="ctr">
              <a:spcBef>
                <a:spcPts val="0"/>
              </a:spcBef>
              <a:spcAft>
                <a:spcPts val="0"/>
              </a:spcAft>
              <a:buSzPts val="2400"/>
              <a:buFont typeface="Georgia"/>
              <a:buChar char="-"/>
              <a:defRPr i="1" sz="2400">
                <a:latin typeface="Georgia"/>
                <a:ea typeface="Georgia"/>
                <a:cs typeface="Georgia"/>
                <a:sym typeface="Georgia"/>
              </a:defRPr>
            </a:lvl3pPr>
            <a:lvl4pPr indent="-381000" lvl="3" marL="1828800" rtl="0" algn="ctr">
              <a:spcBef>
                <a:spcPts val="0"/>
              </a:spcBef>
              <a:spcAft>
                <a:spcPts val="0"/>
              </a:spcAft>
              <a:buSzPts val="2400"/>
              <a:buFont typeface="Georgia"/>
              <a:buChar char="-"/>
              <a:defRPr i="1" sz="2400">
                <a:latin typeface="Georgia"/>
                <a:ea typeface="Georgia"/>
                <a:cs typeface="Georgia"/>
                <a:sym typeface="Georgia"/>
              </a:defRPr>
            </a:lvl4pPr>
            <a:lvl5pPr indent="-381000" lvl="4" marL="2286000" rtl="0" algn="ctr">
              <a:spcBef>
                <a:spcPts val="0"/>
              </a:spcBef>
              <a:spcAft>
                <a:spcPts val="0"/>
              </a:spcAft>
              <a:buSzPts val="2400"/>
              <a:buFont typeface="Georgia"/>
              <a:buChar char="-"/>
              <a:defRPr i="1" sz="2400">
                <a:latin typeface="Georgia"/>
                <a:ea typeface="Georgia"/>
                <a:cs typeface="Georgia"/>
                <a:sym typeface="Georgia"/>
              </a:defRPr>
            </a:lvl5pPr>
            <a:lvl6pPr indent="-381000" lvl="5" marL="2743200" rtl="0" algn="ctr">
              <a:spcBef>
                <a:spcPts val="0"/>
              </a:spcBef>
              <a:spcAft>
                <a:spcPts val="0"/>
              </a:spcAft>
              <a:buSzPts val="2400"/>
              <a:buFont typeface="Georgia"/>
              <a:buChar char="-"/>
              <a:defRPr i="1" sz="2400">
                <a:latin typeface="Georgia"/>
                <a:ea typeface="Georgia"/>
                <a:cs typeface="Georgia"/>
                <a:sym typeface="Georgia"/>
              </a:defRPr>
            </a:lvl6pPr>
            <a:lvl7pPr indent="-381000" lvl="6" marL="3200400" rtl="0" algn="ctr">
              <a:spcBef>
                <a:spcPts val="0"/>
              </a:spcBef>
              <a:spcAft>
                <a:spcPts val="0"/>
              </a:spcAft>
              <a:buSzPts val="2400"/>
              <a:buFont typeface="Georgia"/>
              <a:buChar char="-"/>
              <a:defRPr i="1" sz="2400">
                <a:latin typeface="Georgia"/>
                <a:ea typeface="Georgia"/>
                <a:cs typeface="Georgia"/>
                <a:sym typeface="Georgia"/>
              </a:defRPr>
            </a:lvl7pPr>
            <a:lvl8pPr indent="-381000" lvl="7" marL="3657600" rtl="0" algn="ctr">
              <a:spcBef>
                <a:spcPts val="0"/>
              </a:spcBef>
              <a:spcAft>
                <a:spcPts val="0"/>
              </a:spcAft>
              <a:buSzPts val="2400"/>
              <a:buFont typeface="Georgia"/>
              <a:buChar char="-"/>
              <a:defRPr i="1" sz="2400">
                <a:latin typeface="Georgia"/>
                <a:ea typeface="Georgia"/>
                <a:cs typeface="Georgia"/>
                <a:sym typeface="Georgia"/>
              </a:defRPr>
            </a:lvl8pPr>
            <a:lvl9pPr indent="-381000" lvl="8" marL="4114800" algn="ctr">
              <a:spcBef>
                <a:spcPts val="0"/>
              </a:spcBef>
              <a:spcAft>
                <a:spcPts val="0"/>
              </a:spcAft>
              <a:buSzPts val="2400"/>
              <a:buFont typeface="Georgia"/>
              <a:buChar char="-"/>
              <a:defRPr i="1" sz="2400">
                <a:latin typeface="Georgia"/>
                <a:ea typeface="Georgia"/>
                <a:cs typeface="Georgia"/>
                <a:sym typeface="Georgia"/>
              </a:defRPr>
            </a:lvl9pPr>
          </a:lstStyle>
          <a:p/>
        </p:txBody>
      </p:sp>
      <p:sp>
        <p:nvSpPr>
          <p:cNvPr id="30" name="Google Shape;30;p5"/>
          <p:cNvSpPr txBox="1"/>
          <p:nvPr/>
        </p:nvSpPr>
        <p:spPr>
          <a:xfrm>
            <a:off x="3593400" y="227724"/>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rgbClr val="FFFFFF"/>
                </a:solidFill>
                <a:latin typeface="Nunito Sans"/>
                <a:ea typeface="Nunito Sans"/>
                <a:cs typeface="Nunito Sans"/>
                <a:sym typeface="Nunito Sans"/>
              </a:rPr>
              <a:t>“</a:t>
            </a:r>
            <a:endParaRPr sz="7200">
              <a:solidFill>
                <a:srgbClr val="FFFFFF"/>
              </a:solidFill>
              <a:latin typeface="Nunito Sans"/>
              <a:ea typeface="Nunito Sans"/>
              <a:cs typeface="Nunito Sans"/>
              <a:sym typeface="Nunito Sans"/>
            </a:endParaRPr>
          </a:p>
        </p:txBody>
      </p:sp>
      <p:sp>
        <p:nvSpPr>
          <p:cNvPr id="31" name="Google Shape;31;p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2" name="Shape 32"/>
        <p:cNvGrpSpPr/>
        <p:nvPr/>
      </p:nvGrpSpPr>
      <p:grpSpPr>
        <a:xfrm>
          <a:off x="0" y="0"/>
          <a:ext cx="0" cy="0"/>
          <a:chOff x="0" y="0"/>
          <a:chExt cx="0" cy="0"/>
        </a:xfrm>
      </p:grpSpPr>
      <p:sp>
        <p:nvSpPr>
          <p:cNvPr id="33" name="Google Shape;33;p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 name="Google Shape;34;p6"/>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6" name="Google Shape;36;p6"/>
          <p:cNvSpPr txBox="1"/>
          <p:nvPr>
            <p:ph idx="1" type="body"/>
          </p:nvPr>
        </p:nvSpPr>
        <p:spPr>
          <a:xfrm>
            <a:off x="3090625" y="575500"/>
            <a:ext cx="5596200" cy="3981000"/>
          </a:xfrm>
          <a:prstGeom prst="rect">
            <a:avLst/>
          </a:prstGeom>
        </p:spPr>
        <p:txBody>
          <a:bodyPr anchorCtr="0" anchor="t" bIns="91425" lIns="91425" spcFirstLastPara="1" rIns="91425" wrap="square" tIns="91425"/>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with intro text">
  <p:cSld name="TITLE_AND_BODY_1">
    <p:spTree>
      <p:nvGrpSpPr>
        <p:cNvPr id="38" name="Shape 38"/>
        <p:cNvGrpSpPr/>
        <p:nvPr/>
      </p:nvGrpSpPr>
      <p:grpSpPr>
        <a:xfrm>
          <a:off x="0" y="0"/>
          <a:ext cx="0" cy="0"/>
          <a:chOff x="0" y="0"/>
          <a:chExt cx="0" cy="0"/>
        </a:xfrm>
      </p:grpSpPr>
      <p:sp>
        <p:nvSpPr>
          <p:cNvPr id="39" name="Google Shape;39;p7"/>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 name="Google Shape;40;p7"/>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2" name="Google Shape;42;p7"/>
          <p:cNvSpPr txBox="1"/>
          <p:nvPr>
            <p:ph idx="1" type="body"/>
          </p:nvPr>
        </p:nvSpPr>
        <p:spPr>
          <a:xfrm>
            <a:off x="3090625" y="575500"/>
            <a:ext cx="5596200" cy="1207800"/>
          </a:xfrm>
          <a:prstGeom prst="rect">
            <a:avLst/>
          </a:prstGeom>
        </p:spPr>
        <p:txBody>
          <a:bodyPr anchorCtr="0" anchor="t" bIns="91425" lIns="91425" spcFirstLastPara="1" rIns="91425" wrap="square" tIns="91425"/>
          <a:lstStyle>
            <a:lvl1pPr indent="-330200" lvl="0" marL="457200" rtl="0">
              <a:spcBef>
                <a:spcPts val="60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1pPr>
            <a:lvl2pPr indent="-330200" lvl="1" marL="9144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2pPr>
            <a:lvl3pPr indent="-330200" lvl="2" marL="13716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3pPr>
            <a:lvl4pPr indent="-330200" lvl="3" marL="18288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4pPr>
            <a:lvl5pPr indent="-330200" lvl="4" marL="22860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5pPr>
            <a:lvl6pPr indent="-330200" lvl="5" marL="27432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6pPr>
            <a:lvl7pPr indent="-330200" lvl="6" marL="32004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7pPr>
            <a:lvl8pPr indent="-330200" lvl="7" marL="36576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8pPr>
            <a:lvl9pPr indent="-330200" lvl="8" marL="41148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9pPr>
          </a:lstStyle>
          <a:p/>
        </p:txBody>
      </p:sp>
      <p:sp>
        <p:nvSpPr>
          <p:cNvPr id="43" name="Google Shape;43;p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7"/>
          <p:cNvSpPr txBox="1"/>
          <p:nvPr>
            <p:ph idx="2" type="body"/>
          </p:nvPr>
        </p:nvSpPr>
        <p:spPr>
          <a:xfrm>
            <a:off x="3090625" y="2004313"/>
            <a:ext cx="5596200" cy="25521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with intro text">
  <p:cSld name="TITLE_AND_BODY_1_2">
    <p:spTree>
      <p:nvGrpSpPr>
        <p:cNvPr id="45" name="Shape 45"/>
        <p:cNvGrpSpPr/>
        <p:nvPr/>
      </p:nvGrpSpPr>
      <p:grpSpPr>
        <a:xfrm>
          <a:off x="0" y="0"/>
          <a:ext cx="0" cy="0"/>
          <a:chOff x="0" y="0"/>
          <a:chExt cx="0" cy="0"/>
        </a:xfrm>
      </p:grpSpPr>
      <p:sp>
        <p:nvSpPr>
          <p:cNvPr id="46" name="Google Shape;46;p8"/>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7" name="Google Shape;47;p8"/>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type="title"/>
          </p:nvPr>
        </p:nvSpPr>
        <p:spPr>
          <a:xfrm>
            <a:off x="234450" y="575500"/>
            <a:ext cx="2046300" cy="39810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9" name="Google Shape;49;p8"/>
          <p:cNvSpPr txBox="1"/>
          <p:nvPr>
            <p:ph idx="1" type="body"/>
          </p:nvPr>
        </p:nvSpPr>
        <p:spPr>
          <a:xfrm>
            <a:off x="3090625" y="575500"/>
            <a:ext cx="5596200" cy="1207800"/>
          </a:xfrm>
          <a:prstGeom prst="rect">
            <a:avLst/>
          </a:prstGeom>
        </p:spPr>
        <p:txBody>
          <a:bodyPr anchorCtr="0" anchor="t" bIns="91425" lIns="91425" spcFirstLastPara="1" rIns="91425" wrap="square" tIns="91425"/>
          <a:lstStyle>
            <a:lvl1pPr indent="-330200" lvl="0" marL="457200" rtl="0">
              <a:spcBef>
                <a:spcPts val="60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1pPr>
            <a:lvl2pPr indent="-330200" lvl="1" marL="9144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2pPr>
            <a:lvl3pPr indent="-330200" lvl="2" marL="13716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3pPr>
            <a:lvl4pPr indent="-330200" lvl="3" marL="18288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4pPr>
            <a:lvl5pPr indent="-330200" lvl="4" marL="22860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5pPr>
            <a:lvl6pPr indent="-330200" lvl="5" marL="27432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6pPr>
            <a:lvl7pPr indent="-330200" lvl="6" marL="32004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7pPr>
            <a:lvl8pPr indent="-330200" lvl="7" marL="36576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8pPr>
            <a:lvl9pPr indent="-330200" lvl="8" marL="41148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9pPr>
          </a:lstStyle>
          <a:p/>
        </p:txBody>
      </p:sp>
      <p:sp>
        <p:nvSpPr>
          <p:cNvPr id="50" name="Google Shape;50;p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8"/>
          <p:cNvSpPr txBox="1"/>
          <p:nvPr>
            <p:ph idx="2" type="body"/>
          </p:nvPr>
        </p:nvSpPr>
        <p:spPr>
          <a:xfrm>
            <a:off x="3090625" y="2004325"/>
            <a:ext cx="2727000" cy="2552100"/>
          </a:xfrm>
          <a:prstGeom prst="rect">
            <a:avLst/>
          </a:prstGeom>
        </p:spPr>
        <p:txBody>
          <a:bodyPr anchorCtr="0" anchor="t" bIns="91425" lIns="91425" spcFirstLastPara="1" rIns="91425" wrap="square" tIns="91425"/>
          <a:lstStyle>
            <a:lvl1pPr indent="-298450" lvl="0" marL="457200" rtl="0">
              <a:spcBef>
                <a:spcPts val="60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52" name="Google Shape;52;p8"/>
          <p:cNvSpPr txBox="1"/>
          <p:nvPr>
            <p:ph idx="3" type="body"/>
          </p:nvPr>
        </p:nvSpPr>
        <p:spPr>
          <a:xfrm>
            <a:off x="5959744" y="2004325"/>
            <a:ext cx="2727000" cy="2552100"/>
          </a:xfrm>
          <a:prstGeom prst="rect">
            <a:avLst/>
          </a:prstGeom>
        </p:spPr>
        <p:txBody>
          <a:bodyPr anchorCtr="0" anchor="t" bIns="91425" lIns="91425" spcFirstLastPara="1" rIns="91425" wrap="square" tIns="91425"/>
          <a:lstStyle>
            <a:lvl1pPr indent="-298450" lvl="0" marL="457200" rtl="0">
              <a:spcBef>
                <a:spcPts val="60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left">
  <p:cSld name="TITLE_AND_BODY_1_1">
    <p:spTree>
      <p:nvGrpSpPr>
        <p:cNvPr id="53" name="Shape 53"/>
        <p:cNvGrpSpPr/>
        <p:nvPr/>
      </p:nvGrpSpPr>
      <p:grpSpPr>
        <a:xfrm>
          <a:off x="0" y="0"/>
          <a:ext cx="0" cy="0"/>
          <a:chOff x="0" y="0"/>
          <a:chExt cx="0" cy="0"/>
        </a:xfrm>
      </p:grpSpPr>
      <p:sp>
        <p:nvSpPr>
          <p:cNvPr id="54" name="Google Shape;54;p9"/>
          <p:cNvSpPr/>
          <p:nvPr/>
        </p:nvSpPr>
        <p:spPr>
          <a:xfrm flipH="1">
            <a:off x="-7125" y="0"/>
            <a:ext cx="2592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6" name="Google Shape;56;p9"/>
          <p:cNvSpPr txBox="1"/>
          <p:nvPr>
            <p:ph type="title"/>
          </p:nvPr>
        </p:nvSpPr>
        <p:spPr>
          <a:xfrm>
            <a:off x="234450" y="575500"/>
            <a:ext cx="2046300" cy="1364100"/>
          </a:xfrm>
          <a:prstGeom prst="rect">
            <a:avLst/>
          </a:prstGeom>
        </p:spPr>
        <p:txBody>
          <a:bodyPr anchorCtr="0" anchor="b" bIns="91425" lIns="91425" spcFirstLastPara="1" rIns="91425" wrap="square" tIns="91425"/>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p:txBody>
      </p:sp>
      <p:sp>
        <p:nvSpPr>
          <p:cNvPr id="57" name="Google Shape;57;p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9"/>
          <p:cNvSpPr txBox="1"/>
          <p:nvPr>
            <p:ph idx="1" type="body"/>
          </p:nvPr>
        </p:nvSpPr>
        <p:spPr>
          <a:xfrm>
            <a:off x="234450" y="2004325"/>
            <a:ext cx="2046300" cy="25521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half">
  <p:cSld name="TITLE_AND_BODY_1_1_1">
    <p:spTree>
      <p:nvGrpSpPr>
        <p:cNvPr id="59" name="Shape 59"/>
        <p:cNvGrpSpPr/>
        <p:nvPr/>
      </p:nvGrpSpPr>
      <p:grpSpPr>
        <a:xfrm>
          <a:off x="0" y="0"/>
          <a:ext cx="0" cy="0"/>
          <a:chOff x="0" y="0"/>
          <a:chExt cx="0" cy="0"/>
        </a:xfrm>
      </p:grpSpPr>
      <p:sp>
        <p:nvSpPr>
          <p:cNvPr id="60" name="Google Shape;60;p10"/>
          <p:cNvSpPr/>
          <p:nvPr/>
        </p:nvSpPr>
        <p:spPr>
          <a:xfrm flipH="1">
            <a:off x="-688" y="0"/>
            <a:ext cx="4575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0"/>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2" name="Google Shape;62;p10"/>
          <p:cNvSpPr txBox="1"/>
          <p:nvPr>
            <p:ph type="title"/>
          </p:nvPr>
        </p:nvSpPr>
        <p:spPr>
          <a:xfrm>
            <a:off x="511425" y="575500"/>
            <a:ext cx="3517200" cy="973500"/>
          </a:xfrm>
          <a:prstGeom prst="rect">
            <a:avLst/>
          </a:prstGeom>
        </p:spPr>
        <p:txBody>
          <a:bodyPr anchorCtr="0" anchor="b" bIns="91425" lIns="91425" spcFirstLastPara="1" rIns="91425" wrap="square" tIns="91425"/>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p:txBody>
      </p:sp>
      <p:sp>
        <p:nvSpPr>
          <p:cNvPr id="63" name="Google Shape;63;p1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0"/>
          <p:cNvSpPr txBox="1"/>
          <p:nvPr>
            <p:ph idx="1" type="body"/>
          </p:nvPr>
        </p:nvSpPr>
        <p:spPr>
          <a:xfrm>
            <a:off x="511425" y="1598600"/>
            <a:ext cx="3517200" cy="29577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F6703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p:txBody>
      </p:sp>
      <p:sp>
        <p:nvSpPr>
          <p:cNvPr id="7" name="Google Shape;7;p1"/>
          <p:cNvSpPr txBox="1"/>
          <p:nvPr>
            <p:ph idx="1" type="body"/>
          </p:nvPr>
        </p:nvSpPr>
        <p:spPr>
          <a:xfrm>
            <a:off x="3090625" y="575500"/>
            <a:ext cx="5596200" cy="3981000"/>
          </a:xfrm>
          <a:prstGeom prst="rect">
            <a:avLst/>
          </a:prstGeom>
          <a:noFill/>
          <a:ln>
            <a:noFill/>
          </a:ln>
        </p:spPr>
        <p:txBody>
          <a:bodyPr anchorCtr="0" anchor="t" bIns="91425" lIns="91425" spcFirstLastPara="1" rIns="91425" wrap="square" tIns="91425"/>
          <a:lstStyle>
            <a:lvl1pPr indent="-317500" lvl="0" marL="4572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indent="-317500" lvl="1" marL="9144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indent="-317500" lvl="2" marL="13716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indent="-317500" lvl="3" marL="18288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indent="-317500" lvl="4" marL="22860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indent="-317500" lvl="5" marL="27432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indent="-317500" lvl="6" marL="32004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indent="-317500" lvl="7" marL="36576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indent="-317500" lvl="8" marL="41148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5"/>
          <p:cNvSpPr txBox="1"/>
          <p:nvPr>
            <p:ph type="ctrTitle"/>
          </p:nvPr>
        </p:nvSpPr>
        <p:spPr>
          <a:xfrm>
            <a:off x="468925" y="711775"/>
            <a:ext cx="3636600" cy="39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Experiencia en formación dual</a:t>
            </a:r>
            <a:endParaRPr>
              <a:solidFill>
                <a:srgbClr val="F67031"/>
              </a:solidFill>
            </a:endParaRPr>
          </a:p>
          <a:p>
            <a:pPr indent="0" lvl="0" marL="0" rtl="0" algn="l">
              <a:spcBef>
                <a:spcPts val="0"/>
              </a:spcBef>
              <a:spcAft>
                <a:spcPts val="0"/>
              </a:spcAft>
              <a:buNone/>
            </a:pPr>
            <a:r>
              <a:t/>
            </a:r>
            <a:endParaRPr>
              <a:solidFill>
                <a:srgbClr val="F67031"/>
              </a:solidFill>
            </a:endParaRPr>
          </a:p>
          <a:p>
            <a:pPr indent="0" lvl="0" marL="0" rtl="0" algn="l">
              <a:spcBef>
                <a:spcPts val="0"/>
              </a:spcBef>
              <a:spcAft>
                <a:spcPts val="0"/>
              </a:spcAft>
              <a:buNone/>
            </a:pPr>
            <a:r>
              <a:rPr lang="en"/>
              <a:t>Samuel Cardoso Canillas</a:t>
            </a:r>
            <a:endParaRPr/>
          </a:p>
          <a:p>
            <a:pPr indent="0" lvl="0" marL="0" rtl="0" algn="l">
              <a:spcBef>
                <a:spcPts val="0"/>
              </a:spcBef>
              <a:spcAft>
                <a:spcPts val="0"/>
              </a:spcAft>
              <a:buNone/>
            </a:pPr>
            <a:r>
              <a:t/>
            </a:r>
            <a:endParaRPr/>
          </a:p>
        </p:txBody>
      </p:sp>
      <p:pic>
        <p:nvPicPr>
          <p:cNvPr id="92" name="Google Shape;92;p15"/>
          <p:cNvPicPr preferRelativeResize="0"/>
          <p:nvPr/>
        </p:nvPicPr>
        <p:blipFill>
          <a:blip r:embed="rId4">
            <a:alphaModFix/>
          </a:blip>
          <a:stretch>
            <a:fillRect/>
          </a:stretch>
        </p:blipFill>
        <p:spPr>
          <a:xfrm>
            <a:off x="468925" y="3411100"/>
            <a:ext cx="2644850" cy="1732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txBox="1"/>
          <p:nvPr>
            <p:ph type="title"/>
          </p:nvPr>
        </p:nvSpPr>
        <p:spPr>
          <a:xfrm>
            <a:off x="188025" y="581250"/>
            <a:ext cx="23637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DXC</a:t>
            </a:r>
            <a:endParaRPr b="1" sz="3000"/>
          </a:p>
        </p:txBody>
      </p:sp>
      <p:sp>
        <p:nvSpPr>
          <p:cNvPr id="98" name="Google Shape;98;p16"/>
          <p:cNvSpPr txBox="1"/>
          <p:nvPr>
            <p:ph idx="2" type="body"/>
          </p:nvPr>
        </p:nvSpPr>
        <p:spPr>
          <a:xfrm>
            <a:off x="3090625" y="575500"/>
            <a:ext cx="5466000" cy="41745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F67031"/>
              </a:buClr>
              <a:buSzPts val="3000"/>
              <a:buChar char="●"/>
            </a:pPr>
            <a:r>
              <a:rPr lang="en" sz="3000">
                <a:solidFill>
                  <a:srgbClr val="F67031"/>
                </a:solidFill>
              </a:rPr>
              <a:t>¿A qué se dedican?</a:t>
            </a:r>
            <a:endParaRPr sz="3000">
              <a:solidFill>
                <a:srgbClr val="F67031"/>
              </a:solidFill>
            </a:endParaRPr>
          </a:p>
          <a:p>
            <a:pPr indent="0" lvl="0" marL="0" rtl="0" algn="l">
              <a:spcBef>
                <a:spcPts val="600"/>
              </a:spcBef>
              <a:spcAft>
                <a:spcPts val="0"/>
              </a:spcAft>
              <a:buNone/>
            </a:pPr>
            <a:r>
              <a:t/>
            </a:r>
            <a:endParaRPr sz="3000">
              <a:solidFill>
                <a:srgbClr val="F67031"/>
              </a:solidFill>
            </a:endParaRPr>
          </a:p>
          <a:p>
            <a:pPr indent="-419100" lvl="0" marL="457200" rtl="0" algn="l">
              <a:spcBef>
                <a:spcPts val="600"/>
              </a:spcBef>
              <a:spcAft>
                <a:spcPts val="0"/>
              </a:spcAft>
              <a:buClr>
                <a:srgbClr val="F67031"/>
              </a:buClr>
              <a:buSzPts val="3000"/>
              <a:buChar char="●"/>
            </a:pPr>
            <a:r>
              <a:rPr lang="en" sz="3000">
                <a:solidFill>
                  <a:srgbClr val="F67031"/>
                </a:solidFill>
              </a:rPr>
              <a:t>Entorno de trabajo</a:t>
            </a:r>
            <a:endParaRPr sz="3000">
              <a:solidFill>
                <a:srgbClr val="F67031"/>
              </a:solidFill>
            </a:endParaRPr>
          </a:p>
          <a:p>
            <a:pPr indent="0" lvl="0" marL="0" rtl="0" algn="l">
              <a:spcBef>
                <a:spcPts val="600"/>
              </a:spcBef>
              <a:spcAft>
                <a:spcPts val="0"/>
              </a:spcAft>
              <a:buNone/>
            </a:pPr>
            <a:r>
              <a:t/>
            </a:r>
            <a:endParaRPr sz="3000">
              <a:solidFill>
                <a:srgbClr val="F67031"/>
              </a:solidFill>
            </a:endParaRPr>
          </a:p>
          <a:p>
            <a:pPr indent="-419100" lvl="0" marL="457200" rtl="0" algn="l">
              <a:spcBef>
                <a:spcPts val="600"/>
              </a:spcBef>
              <a:spcAft>
                <a:spcPts val="0"/>
              </a:spcAft>
              <a:buClr>
                <a:srgbClr val="F67031"/>
              </a:buClr>
              <a:buSzPts val="3000"/>
              <a:buChar char="●"/>
            </a:pPr>
            <a:r>
              <a:rPr lang="en" sz="3000">
                <a:solidFill>
                  <a:srgbClr val="F67031"/>
                </a:solidFill>
              </a:rPr>
              <a:t>Mi lugar en la empresa</a:t>
            </a:r>
            <a:endParaRPr sz="3000">
              <a:solidFill>
                <a:srgbClr val="F67031"/>
              </a:solidFill>
            </a:endParaRPr>
          </a:p>
        </p:txBody>
      </p:sp>
      <p:sp>
        <p:nvSpPr>
          <p:cNvPr id="99" name="Google Shape;99;p1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3000">
                <a:solidFill>
                  <a:schemeClr val="lt1"/>
                </a:solidFill>
              </a:rPr>
              <a:t>Inicio en la empresa</a:t>
            </a:r>
            <a:endParaRPr b="1" sz="3000">
              <a:solidFill>
                <a:schemeClr val="lt1"/>
              </a:solidFill>
            </a:endParaRPr>
          </a:p>
        </p:txBody>
      </p:sp>
      <p:sp>
        <p:nvSpPr>
          <p:cNvPr id="105" name="Google Shape;105;p17"/>
          <p:cNvSpPr txBox="1"/>
          <p:nvPr>
            <p:ph idx="1" type="body"/>
          </p:nvPr>
        </p:nvSpPr>
        <p:spPr>
          <a:xfrm>
            <a:off x="3090625" y="676000"/>
            <a:ext cx="5466300" cy="39810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Font typeface="Nunito Sans"/>
              <a:buChar char="●"/>
            </a:pPr>
            <a:r>
              <a:rPr i="0" lang="en" sz="3000">
                <a:latin typeface="Nunito Sans"/>
                <a:ea typeface="Nunito Sans"/>
                <a:cs typeface="Nunito Sans"/>
                <a:sym typeface="Nunito Sans"/>
              </a:rPr>
              <a:t>Montaje de pc</a:t>
            </a:r>
            <a:endParaRPr i="0" sz="3000">
              <a:latin typeface="Nunito Sans"/>
              <a:ea typeface="Nunito Sans"/>
              <a:cs typeface="Nunito Sans"/>
              <a:sym typeface="Nunito Sans"/>
            </a:endParaRPr>
          </a:p>
          <a:p>
            <a:pPr indent="0" lvl="0" marL="0" rtl="0" algn="l">
              <a:spcBef>
                <a:spcPts val="600"/>
              </a:spcBef>
              <a:spcAft>
                <a:spcPts val="0"/>
              </a:spcAft>
              <a:buNone/>
            </a:pPr>
            <a:r>
              <a:t/>
            </a:r>
            <a:endParaRPr i="0" sz="3000">
              <a:latin typeface="Nunito Sans"/>
              <a:ea typeface="Nunito Sans"/>
              <a:cs typeface="Nunito Sans"/>
              <a:sym typeface="Nunito Sans"/>
            </a:endParaRPr>
          </a:p>
          <a:p>
            <a:pPr indent="-419100" lvl="0" marL="457200" rtl="0" algn="l">
              <a:spcBef>
                <a:spcPts val="600"/>
              </a:spcBef>
              <a:spcAft>
                <a:spcPts val="0"/>
              </a:spcAft>
              <a:buSzPts val="3000"/>
              <a:buFont typeface="Nunito Sans"/>
              <a:buChar char="●"/>
            </a:pPr>
            <a:r>
              <a:rPr i="0" lang="en" sz="3000">
                <a:latin typeface="Nunito Sans"/>
                <a:ea typeface="Nunito Sans"/>
                <a:cs typeface="Nunito Sans"/>
                <a:sym typeface="Nunito Sans"/>
              </a:rPr>
              <a:t>Instalación</a:t>
            </a:r>
            <a:endParaRPr i="0" sz="3000">
              <a:latin typeface="Nunito Sans"/>
              <a:ea typeface="Nunito Sans"/>
              <a:cs typeface="Nunito Sans"/>
              <a:sym typeface="Nunito Sans"/>
            </a:endParaRPr>
          </a:p>
          <a:p>
            <a:pPr indent="0" lvl="0" marL="0" rtl="0" algn="l">
              <a:spcBef>
                <a:spcPts val="600"/>
              </a:spcBef>
              <a:spcAft>
                <a:spcPts val="0"/>
              </a:spcAft>
              <a:buNone/>
            </a:pPr>
            <a:r>
              <a:t/>
            </a:r>
            <a:endParaRPr i="0" sz="3000">
              <a:latin typeface="Nunito Sans"/>
              <a:ea typeface="Nunito Sans"/>
              <a:cs typeface="Nunito Sans"/>
              <a:sym typeface="Nunito Sans"/>
            </a:endParaRPr>
          </a:p>
          <a:p>
            <a:pPr indent="-419100" lvl="0" marL="457200" rtl="0" algn="l">
              <a:spcBef>
                <a:spcPts val="600"/>
              </a:spcBef>
              <a:spcAft>
                <a:spcPts val="0"/>
              </a:spcAft>
              <a:buSzPts val="3000"/>
              <a:buFont typeface="Nunito Sans"/>
              <a:buChar char="●"/>
            </a:pPr>
            <a:r>
              <a:rPr i="0" lang="en" sz="3000">
                <a:latin typeface="Nunito Sans"/>
                <a:ea typeface="Nunito Sans"/>
                <a:cs typeface="Nunito Sans"/>
                <a:sym typeface="Nunito Sans"/>
              </a:rPr>
              <a:t>Primeros pasos</a:t>
            </a:r>
            <a:endParaRPr i="0" sz="3000">
              <a:latin typeface="Nunito Sans"/>
              <a:ea typeface="Nunito Sans"/>
              <a:cs typeface="Nunito Sans"/>
              <a:sym typeface="Nunito Sans"/>
            </a:endParaRPr>
          </a:p>
        </p:txBody>
      </p:sp>
      <p:sp>
        <p:nvSpPr>
          <p:cNvPr id="106" name="Google Shape;106;p1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Recursos utilizados</a:t>
            </a:r>
            <a:endParaRPr b="1" sz="3000"/>
          </a:p>
        </p:txBody>
      </p:sp>
      <p:sp>
        <p:nvSpPr>
          <p:cNvPr id="112" name="Google Shape;112;p18"/>
          <p:cNvSpPr txBox="1"/>
          <p:nvPr>
            <p:ph idx="1" type="body"/>
          </p:nvPr>
        </p:nvSpPr>
        <p:spPr>
          <a:xfrm>
            <a:off x="3090625" y="575500"/>
            <a:ext cx="5596200" cy="39810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F67031"/>
              </a:buClr>
              <a:buSzPts val="3000"/>
              <a:buChar char="●"/>
            </a:pPr>
            <a:r>
              <a:rPr lang="en" sz="3000">
                <a:solidFill>
                  <a:srgbClr val="F67031"/>
                </a:solidFill>
              </a:rPr>
              <a:t>Netbeans</a:t>
            </a:r>
            <a:endParaRPr sz="3000">
              <a:solidFill>
                <a:srgbClr val="F67031"/>
              </a:solidFill>
            </a:endParaRPr>
          </a:p>
          <a:p>
            <a:pPr indent="0" lvl="0" marL="457200" rtl="0" algn="l">
              <a:spcBef>
                <a:spcPts val="1000"/>
              </a:spcBef>
              <a:spcAft>
                <a:spcPts val="0"/>
              </a:spcAft>
              <a:buNone/>
            </a:pPr>
            <a:r>
              <a:t/>
            </a:r>
            <a:endParaRPr sz="3000">
              <a:solidFill>
                <a:srgbClr val="F67031"/>
              </a:solidFill>
            </a:endParaRPr>
          </a:p>
          <a:p>
            <a:pPr indent="-419100" lvl="0" marL="457200" rtl="0" algn="l">
              <a:spcBef>
                <a:spcPts val="1000"/>
              </a:spcBef>
              <a:spcAft>
                <a:spcPts val="0"/>
              </a:spcAft>
              <a:buClr>
                <a:srgbClr val="F67031"/>
              </a:buClr>
              <a:buSzPts val="3000"/>
              <a:buChar char="●"/>
            </a:pPr>
            <a:r>
              <a:rPr lang="en" sz="3000">
                <a:solidFill>
                  <a:srgbClr val="F67031"/>
                </a:solidFill>
              </a:rPr>
              <a:t>SQL Server</a:t>
            </a:r>
            <a:endParaRPr sz="3000">
              <a:solidFill>
                <a:srgbClr val="F67031"/>
              </a:solidFill>
            </a:endParaRPr>
          </a:p>
        </p:txBody>
      </p:sp>
      <p:sp>
        <p:nvSpPr>
          <p:cNvPr id="113" name="Google Shape;113;p1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114" name="Google Shape;114;p18"/>
          <p:cNvCxnSpPr/>
          <p:nvPr/>
        </p:nvCxnSpPr>
        <p:spPr>
          <a:xfrm>
            <a:off x="4473377" y="3856125"/>
            <a:ext cx="909900" cy="0"/>
          </a:xfrm>
          <a:prstGeom prst="straightConnector1">
            <a:avLst/>
          </a:prstGeom>
          <a:noFill/>
          <a:ln cap="flat" cmpd="sng" w="19050">
            <a:solidFill>
              <a:srgbClr val="FFFFFF"/>
            </a:solidFill>
            <a:prstDash val="solid"/>
            <a:round/>
            <a:headEnd len="sm" w="sm" type="oval"/>
            <a:tailEnd len="sm" w="sm" type="triangle"/>
          </a:ln>
        </p:spPr>
      </p:cxnSp>
      <p:cxnSp>
        <p:nvCxnSpPr>
          <p:cNvPr id="115" name="Google Shape;115;p18"/>
          <p:cNvCxnSpPr/>
          <p:nvPr/>
        </p:nvCxnSpPr>
        <p:spPr>
          <a:xfrm>
            <a:off x="6292952" y="3856125"/>
            <a:ext cx="909900" cy="0"/>
          </a:xfrm>
          <a:prstGeom prst="straightConnector1">
            <a:avLst/>
          </a:prstGeom>
          <a:noFill/>
          <a:ln cap="flat" cmpd="sng" w="19050">
            <a:solidFill>
              <a:srgbClr val="FFFFFF"/>
            </a:solidFill>
            <a:prstDash val="solid"/>
            <a:round/>
            <a:headEnd len="sm" w="sm" type="oval"/>
            <a:tailEnd len="sm" w="sm"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idx="1" type="body"/>
          </p:nvPr>
        </p:nvSpPr>
        <p:spPr>
          <a:xfrm>
            <a:off x="3090625" y="575500"/>
            <a:ext cx="5596200" cy="39810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i="0" lang="en" sz="3000"/>
              <a:t>Cambio de departamento</a:t>
            </a:r>
            <a:endParaRPr i="0" sz="3000"/>
          </a:p>
          <a:p>
            <a:pPr indent="0" lvl="0" marL="0" rtl="0" algn="l">
              <a:spcBef>
                <a:spcPts val="600"/>
              </a:spcBef>
              <a:spcAft>
                <a:spcPts val="0"/>
              </a:spcAft>
              <a:buNone/>
            </a:pPr>
            <a:r>
              <a:t/>
            </a:r>
            <a:endParaRPr i="0" sz="3000"/>
          </a:p>
          <a:p>
            <a:pPr indent="-419100" lvl="0" marL="457200" rtl="0" algn="l">
              <a:spcBef>
                <a:spcPts val="600"/>
              </a:spcBef>
              <a:spcAft>
                <a:spcPts val="0"/>
              </a:spcAft>
              <a:buSzPts val="3000"/>
              <a:buChar char="●"/>
            </a:pPr>
            <a:r>
              <a:rPr i="0" lang="en" sz="3000"/>
              <a:t>Jenkins</a:t>
            </a:r>
            <a:endParaRPr i="0" sz="3000"/>
          </a:p>
        </p:txBody>
      </p:sp>
      <p:sp>
        <p:nvSpPr>
          <p:cNvPr id="121" name="Google Shape;121;p19"/>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Testing</a:t>
            </a:r>
            <a:endParaRPr b="1" sz="3000"/>
          </a:p>
        </p:txBody>
      </p:sp>
      <p:sp>
        <p:nvSpPr>
          <p:cNvPr id="122" name="Google Shape;122;p1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idx="4294967295" type="ctrTitle"/>
          </p:nvPr>
        </p:nvSpPr>
        <p:spPr>
          <a:xfrm>
            <a:off x="685800" y="1407449"/>
            <a:ext cx="7772400" cy="23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6000"/>
              <a:t>Valoración de mi experiencia</a:t>
            </a:r>
            <a:endParaRPr b="1" sz="6000"/>
          </a:p>
        </p:txBody>
      </p:sp>
      <p:sp>
        <p:nvSpPr>
          <p:cNvPr id="128" name="Google Shape;128;p2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7031"/>
        </a:solidFill>
      </p:bgPr>
    </p:bg>
    <p:spTree>
      <p:nvGrpSpPr>
        <p:cNvPr id="132" name="Shape 132"/>
        <p:cNvGrpSpPr/>
        <p:nvPr/>
      </p:nvGrpSpPr>
      <p:grpSpPr>
        <a:xfrm>
          <a:off x="0" y="0"/>
          <a:ext cx="0" cy="0"/>
          <a:chOff x="0" y="0"/>
          <a:chExt cx="0" cy="0"/>
        </a:xfrm>
      </p:grpSpPr>
      <p:sp>
        <p:nvSpPr>
          <p:cNvPr id="133" name="Google Shape;133;p21"/>
          <p:cNvSpPr txBox="1"/>
          <p:nvPr>
            <p:ph idx="12" type="sldNum"/>
          </p:nvPr>
        </p:nvSpPr>
        <p:spPr>
          <a:xfrm>
            <a:off x="7983334" y="45513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21"/>
          <p:cNvSpPr txBox="1"/>
          <p:nvPr/>
        </p:nvSpPr>
        <p:spPr>
          <a:xfrm>
            <a:off x="1049550" y="2050500"/>
            <a:ext cx="7044900" cy="104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chemeClr val="lt1"/>
                </a:solidFill>
                <a:latin typeface="Nunito Sans"/>
                <a:ea typeface="Nunito Sans"/>
                <a:cs typeface="Nunito Sans"/>
                <a:sym typeface="Nunito Sans"/>
              </a:rPr>
              <a:t>Gracias por su atención</a:t>
            </a:r>
            <a:endParaRPr b="1" sz="4800">
              <a:solidFill>
                <a:schemeClr val="lt1"/>
              </a:solidFill>
              <a:latin typeface="Nunito Sans"/>
              <a:ea typeface="Nunito Sans"/>
              <a:cs typeface="Nunito Sans"/>
              <a:sym typeface="Nunito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