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8F6D-BC67-49C6-BA27-702EFD8C2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08094-A980-41B2-9FA2-A95A3BBFE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8EFCC-57FA-4106-97EB-8F460CFEE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0EF0-670E-4FD3-BA02-27C114B97A82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1FF35-B474-4306-9463-F1DD1399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753C6-4099-47A2-8D7C-8E04BCDF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90B6-46AA-49A9-BE46-BA5316DC03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51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F016-7A09-4806-A9B0-20397023B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85C74-EFFE-47DA-8EFE-A12B5E98B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93452-5296-489E-8C90-34CFF9325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0EF0-670E-4FD3-BA02-27C114B97A82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E704-360B-426C-8B9D-7A66ADC9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0138E-D982-4A87-924A-4B854151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90B6-46AA-49A9-BE46-BA5316DC03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78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906F3-B00F-4E7F-8E9A-9639860478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D0DBF-4D0A-4A75-87EC-11CA89442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33D5E-2CA4-4837-A7AB-D9979CB5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0EF0-670E-4FD3-BA02-27C114B97A82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3BCEF-CCFE-4A18-BC66-C335ADDEF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40A63-0028-44BD-9CF6-877C94DD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90B6-46AA-49A9-BE46-BA5316DC03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28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0524-CA3D-4B54-B6CC-2A1E40A6A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41EE3-E754-4F35-9BDA-913438A26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86BB-1F6B-4AC2-BEFF-B389137DD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0EF0-670E-4FD3-BA02-27C114B97A82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0BC6F-91A1-42AA-BF8E-170576974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CAE28-C549-442C-9943-A5887BB5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90B6-46AA-49A9-BE46-BA5316DC03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49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CB4DA-3D41-4E14-BAA3-CBF138B6D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42A32-BA78-47F5-BB88-23E596A6C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2DCBE-AE1A-467D-881C-2DB29D748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0EF0-670E-4FD3-BA02-27C114B97A82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BB78E-1792-4B7C-A521-35E0B197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80DB-8384-4872-A650-0177B0AC9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90B6-46AA-49A9-BE46-BA5316DC03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76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78799-C14C-43F1-9B58-48D595B7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3182-6CBC-4536-B78F-A754859B0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A4A40-E2EE-4323-9A9A-5A6A3993A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1BB1F-0629-493B-B483-5B13F2EC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0EF0-670E-4FD3-BA02-27C114B97A82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30385-995F-4DB6-932C-3FA2BCB6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67523-B8FE-46C9-A158-72E3DC38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90B6-46AA-49A9-BE46-BA5316DC03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85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0E99-CE5A-41B1-AF32-DBC9ED71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868C6-22C3-490F-899C-2E0A7FD3C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19768-2E93-49E9-BD4A-6A54CDDBF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2CCD3-3B84-46CF-9A0A-BF851CAC30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2018D-09E3-44E2-BEF4-2D01DE54E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E7F-649F-45C4-B934-A2BD51DAB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0EF0-670E-4FD3-BA02-27C114B97A82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79D31-7EB3-4B64-8765-50297456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2920D-877D-460A-8C50-76ED7F79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90B6-46AA-49A9-BE46-BA5316DC03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65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214C-CF01-4251-AD58-C1CF492ED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3C158-EF19-4649-9928-C2A202AA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0EF0-670E-4FD3-BA02-27C114B97A82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D6C420-09C1-42FD-886B-EFC71F8E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CA1BA-445F-4195-95BB-563170C2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90B6-46AA-49A9-BE46-BA5316DC03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43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A0F0B5-4210-4159-91DC-37FDB210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0EF0-670E-4FD3-BA02-27C114B97A82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EC9D9-21CF-48E3-B85A-80D58F118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2F194-C2D2-4BE2-A790-998C379BE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90B6-46AA-49A9-BE46-BA5316DC03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75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26FF4-28D4-4482-96EE-C95E40FAC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9E12F-2D07-4EDD-A1C6-E408287E5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1C121-971E-49A5-A2F3-FBC5C70AC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DC04E-735C-4976-AC85-0097E100F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0EF0-670E-4FD3-BA02-27C114B97A82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08870-185A-4330-97DE-B713C1750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AB13F-D188-4D13-88D1-06571130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90B6-46AA-49A9-BE46-BA5316DC03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058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95C47-D6B1-42DD-AFAC-48AE849C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E1393-A6F3-401D-84E1-8F85D31D4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02A47-2564-4FBE-89A3-DB74FAEF3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FB1AB-F4EC-4EEE-98DF-6D80E982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0EF0-670E-4FD3-BA02-27C114B97A82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101F4-194E-4574-BF8B-61D96CF4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22EE5-96EC-4848-AA58-A3E68519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190B6-46AA-49A9-BE46-BA5316DC03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783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8918D1-AB1B-4B49-AD80-25767872E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C2224-EA2C-4706-AD0E-7A604B4BD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F9FA1-598F-46A9-806C-8FDF2AC0A6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D0EF0-670E-4FD3-BA02-27C114B97A82}" type="datetimeFigureOut">
              <a:rPr lang="fr-FR" smtClean="0"/>
              <a:t>16/03/2021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3A415-B31B-4B7F-ACC8-24371FA1D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858ED-92DD-4C47-BBFA-8A6954A7F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3190B6-46AA-49A9-BE46-BA5316DC03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291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D62DB7-4487-4B2A-80F6-C7D53579D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50" y="0"/>
            <a:ext cx="10145558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15D3C9-916D-43C7-B8AB-59BCDE6B611E}"/>
              </a:ext>
            </a:extLst>
          </p:cNvPr>
          <p:cNvCxnSpPr>
            <a:cxnSpLocks/>
          </p:cNvCxnSpPr>
          <p:nvPr/>
        </p:nvCxnSpPr>
        <p:spPr>
          <a:xfrm flipV="1">
            <a:off x="2862470" y="55659"/>
            <a:ext cx="0" cy="60429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AF2C22-AB7E-4892-93F3-385234AB6A5B}"/>
              </a:ext>
            </a:extLst>
          </p:cNvPr>
          <p:cNvCxnSpPr>
            <a:cxnSpLocks/>
          </p:cNvCxnSpPr>
          <p:nvPr/>
        </p:nvCxnSpPr>
        <p:spPr>
          <a:xfrm flipV="1">
            <a:off x="9940762" y="-35932"/>
            <a:ext cx="0" cy="61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4B80F5-C1B1-45CA-80ED-A1AF627A8A61}"/>
              </a:ext>
            </a:extLst>
          </p:cNvPr>
          <p:cNvCxnSpPr>
            <a:cxnSpLocks/>
          </p:cNvCxnSpPr>
          <p:nvPr/>
        </p:nvCxnSpPr>
        <p:spPr>
          <a:xfrm flipH="1">
            <a:off x="1948071" y="190800"/>
            <a:ext cx="83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E49CEE-FAE7-43D6-AFAA-A7761C184DC1}"/>
              </a:ext>
            </a:extLst>
          </p:cNvPr>
          <p:cNvCxnSpPr>
            <a:cxnSpLocks/>
          </p:cNvCxnSpPr>
          <p:nvPr/>
        </p:nvCxnSpPr>
        <p:spPr>
          <a:xfrm flipH="1">
            <a:off x="1857875" y="4887208"/>
            <a:ext cx="83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38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59F476-5E45-409D-B42B-49BDEC7D6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67" y="0"/>
            <a:ext cx="8908565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15D3C9-916D-43C7-B8AB-59BCDE6B611E}"/>
              </a:ext>
            </a:extLst>
          </p:cNvPr>
          <p:cNvCxnSpPr>
            <a:cxnSpLocks/>
          </p:cNvCxnSpPr>
          <p:nvPr/>
        </p:nvCxnSpPr>
        <p:spPr>
          <a:xfrm flipV="1">
            <a:off x="3279600" y="111967"/>
            <a:ext cx="0" cy="62479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AF2C22-AB7E-4892-93F3-385234AB6A5B}"/>
              </a:ext>
            </a:extLst>
          </p:cNvPr>
          <p:cNvCxnSpPr>
            <a:cxnSpLocks/>
          </p:cNvCxnSpPr>
          <p:nvPr/>
        </p:nvCxnSpPr>
        <p:spPr>
          <a:xfrm flipV="1">
            <a:off x="9357502" y="121298"/>
            <a:ext cx="0" cy="615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4B80F5-C1B1-45CA-80ED-A1AF627A8A61}"/>
              </a:ext>
            </a:extLst>
          </p:cNvPr>
          <p:cNvCxnSpPr>
            <a:cxnSpLocks/>
          </p:cNvCxnSpPr>
          <p:nvPr/>
        </p:nvCxnSpPr>
        <p:spPr>
          <a:xfrm flipH="1">
            <a:off x="2382033" y="246783"/>
            <a:ext cx="83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E49CEE-FAE7-43D6-AFAA-A7761C184DC1}"/>
              </a:ext>
            </a:extLst>
          </p:cNvPr>
          <p:cNvCxnSpPr>
            <a:cxnSpLocks/>
          </p:cNvCxnSpPr>
          <p:nvPr/>
        </p:nvCxnSpPr>
        <p:spPr>
          <a:xfrm flipH="1">
            <a:off x="2382033" y="5437714"/>
            <a:ext cx="8316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391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</dc:creator>
  <cp:lastModifiedBy>Samuel</cp:lastModifiedBy>
  <cp:revision>5</cp:revision>
  <dcterms:created xsi:type="dcterms:W3CDTF">2021-03-16T14:25:14Z</dcterms:created>
  <dcterms:modified xsi:type="dcterms:W3CDTF">2021-03-16T14:58:01Z</dcterms:modified>
</cp:coreProperties>
</file>