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4" r:id="rId2"/>
    <p:sldId id="275" r:id="rId3"/>
    <p:sldId id="298" r:id="rId4"/>
    <p:sldId id="277" r:id="rId5"/>
    <p:sldId id="278" r:id="rId6"/>
    <p:sldId id="279" r:id="rId7"/>
    <p:sldId id="280" r:id="rId8"/>
    <p:sldId id="281" r:id="rId9"/>
    <p:sldId id="299" r:id="rId10"/>
    <p:sldId id="282" r:id="rId11"/>
    <p:sldId id="300" r:id="rId12"/>
    <p:sldId id="302" r:id="rId13"/>
    <p:sldId id="303" r:id="rId14"/>
    <p:sldId id="301" r:id="rId15"/>
    <p:sldId id="276" r:id="rId16"/>
    <p:sldId id="283" r:id="rId17"/>
    <p:sldId id="288" r:id="rId18"/>
    <p:sldId id="304" r:id="rId19"/>
    <p:sldId id="270" r:id="rId20"/>
    <p:sldId id="305" r:id="rId21"/>
    <p:sldId id="306" r:id="rId22"/>
    <p:sldId id="307" r:id="rId23"/>
    <p:sldId id="308" r:id="rId24"/>
    <p:sldId id="309" r:id="rId25"/>
    <p:sldId id="310" r:id="rId26"/>
    <p:sldId id="289" r:id="rId27"/>
    <p:sldId id="311" r:id="rId28"/>
    <p:sldId id="312" r:id="rId29"/>
    <p:sldId id="313" r:id="rId30"/>
    <p:sldId id="314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4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35F13-5BA0-45E6-A7E1-CD8A60F338F5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DB7FA-9637-48AD-9D13-222423A090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3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92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53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137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favorite case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DB7FA-9637-48AD-9D13-222423A0903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09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, and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in the non-</a:t>
            </a:r>
            <a:r>
              <a:rPr lang="fr-FR" dirty="0" err="1"/>
              <a:t>apparied</a:t>
            </a:r>
            <a:r>
              <a:rPr lang="fr-FR" dirty="0"/>
              <a:t> data </a:t>
            </a:r>
            <a:r>
              <a:rPr lang="fr-FR" dirty="0" err="1"/>
              <a:t>powerpoint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DB7FA-9637-48AD-9D13-222423A0903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197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, and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in the non-</a:t>
            </a:r>
            <a:r>
              <a:rPr lang="fr-FR" dirty="0" err="1"/>
              <a:t>apparied</a:t>
            </a:r>
            <a:r>
              <a:rPr lang="fr-FR" dirty="0"/>
              <a:t> data </a:t>
            </a:r>
            <a:r>
              <a:rPr lang="fr-FR" dirty="0" err="1"/>
              <a:t>powerpoint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DB7FA-9637-48AD-9D13-222423A0903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62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, and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 in the non-</a:t>
            </a:r>
            <a:r>
              <a:rPr lang="fr-FR" dirty="0" err="1"/>
              <a:t>apparied</a:t>
            </a:r>
            <a:r>
              <a:rPr lang="fr-FR" dirty="0"/>
              <a:t> data </a:t>
            </a:r>
            <a:r>
              <a:rPr lang="fr-FR" dirty="0" err="1"/>
              <a:t>powerpoint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DB7FA-9637-48AD-9D13-222423A09034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844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Irrelevant</a:t>
            </a:r>
            <a:r>
              <a:rPr lang="fr-FR" dirty="0"/>
              <a:t> cases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860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Irrelevant</a:t>
            </a:r>
            <a:r>
              <a:rPr lang="fr-FR" dirty="0"/>
              <a:t> cases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22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8763A-BA36-4152-A01D-0004D9A8D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DE10FB-5EE7-493F-87BE-8EE26B203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F53CE-790E-4126-812F-A0E0B8DC6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AE40-04C9-48E8-98B3-9331E247EBB0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7B7A26-3DC6-4F98-BFB0-ADC0FF59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79E528-6C87-4D9C-9490-F4B02790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7582-59E5-4FDD-9C36-E64F9AB74E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205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429BD-F2B2-492B-B925-D85B81A7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0771B9-4642-4743-9ADE-9ECBC93B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448C2-442B-4417-ABB7-0CDB82D0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AE40-04C9-48E8-98B3-9331E247EBB0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EC608B-959B-423D-A464-48C07D4B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A67EC7-B83E-46F4-AAB9-E1816E29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7582-59E5-4FDD-9C36-E64F9AB74E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1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EA51DD-28C5-47CF-9AE2-2A5AF670F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2D0B55-99DB-40E9-B2C8-DE778A853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C1A944-8AF2-48A0-BB7E-8006F833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AE40-04C9-48E8-98B3-9331E247EBB0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7CEEC6-BA61-476A-896D-BF67C585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4C82E-5803-42AC-81BF-A0C6928B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7582-59E5-4FDD-9C36-E64F9AB74E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34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1AD2F-C336-45F4-ABEE-61D1528F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F8DF6-471A-44F8-AFB2-8E4EBD32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EB05-1B82-4B0C-BD0C-C690B3DE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AE40-04C9-48E8-98B3-9331E247EBB0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E31221-819E-4A57-8043-881CFF19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45BA4-C3A5-4A88-A689-F99E7B1A9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7582-59E5-4FDD-9C36-E64F9AB74E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48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3BE99-86DE-49E2-B3C8-85AE06C2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3915BF-B020-42D1-8AF8-AD7E476A7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AA2805-9D94-442B-8D3C-53B1266D2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AE40-04C9-48E8-98B3-9331E247EBB0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D788F-39E4-44ED-916B-D18E5D87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89AA2-A5A5-4393-BB0C-EB6065C1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7582-59E5-4FDD-9C36-E64F9AB74E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14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1A8A7-A2BA-4FA2-AAB8-4558A98B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17A1A-DFA1-4031-ADFA-ED38AACD4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E3B73B-E81E-4602-93E4-499DFBE7A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EE48B7-C156-44B0-9690-4BC1095C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AE40-04C9-48E8-98B3-9331E247EBB0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63A1DE-2B8F-413B-B2DF-4A487C7A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A8EAE4-B0E5-4679-9C7B-EEACCC61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7582-59E5-4FDD-9C36-E64F9AB74E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77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4E296-1DF1-4BD7-B418-0A13F800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95A7AB-BB12-46C4-85B9-31259FE0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8F50B3-A5C6-4337-96D9-088372E86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4248F0-8202-4772-8EF6-146786588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BE5E4B-72AB-4814-90BF-8FEB8418B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49FB1A-0077-4561-886E-2C71486A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AE40-04C9-48E8-98B3-9331E247EBB0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B77FB5-C1B2-466C-9162-A0D11856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3547AE-71E6-4A03-BB36-2BF2E0C2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7582-59E5-4FDD-9C36-E64F9AB74E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63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9654F-DE4D-4039-BCBE-4049AB1F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E73AFF-E56F-4E66-9395-349E21A5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AE40-04C9-48E8-98B3-9331E247EBB0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84C99B-4BCF-4841-B091-58922FB2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B18098-1F70-40CB-89D4-7C60BE02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7582-59E5-4FDD-9C36-E64F9AB74E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56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8551DD-BE77-4CE2-909E-5E07748F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AE40-04C9-48E8-98B3-9331E247EBB0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C0F1C4-52CA-42E4-AD83-FF509D1B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1FD4E-DF81-4AC6-93F8-9C767F5C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7582-59E5-4FDD-9C36-E64F9AB74E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08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D3AE9-A06F-4C1B-BC45-B021DA00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1B626-323C-485E-A08B-DE497201F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D3D097-3383-4044-9C7F-A713949D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55DF60-53EE-41BC-A024-4AB8B930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AE40-04C9-48E8-98B3-9331E247EBB0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3DA551-34B0-4823-9438-0107E001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351BD7-A4AA-42F7-A310-9AAA6F06A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7582-59E5-4FDD-9C36-E64F9AB74E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2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07866E-17FD-4817-8D59-C5B9AC44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FF61E8-0C2E-42B3-97A5-66E28C0D2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31990F-A5B8-43EC-A742-87F29AF27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417BD8-91C6-4EC1-A920-61542F8C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CAE40-04C9-48E8-98B3-9331E247EBB0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935084-8488-4E1D-9D63-E80E584E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11E16A-2CF8-4651-8B6A-3BC23FBB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7582-59E5-4FDD-9C36-E64F9AB74E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27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08ACB0-3CB2-4269-9C03-20EB3F47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F67B1B-1409-42D8-883E-55E608F1E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5FCFFA-61DD-41B6-9773-8BCDD88E6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CAE40-04C9-48E8-98B3-9331E247EBB0}" type="datetimeFigureOut">
              <a:rPr lang="fr-FR" smtClean="0"/>
              <a:t>18/03/2021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384545-2ABE-4E5A-87E1-EB1F3AFCA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DB2A29-9624-4347-AA93-92CA2D9E0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7582-59E5-4FDD-9C36-E64F9AB74E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9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705725"/>
            <a:ext cx="83663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 err="1">
                <a:latin typeface="Aharoni" panose="02010803020104030203" pitchFamily="2" charset="-79"/>
                <a:cs typeface="Aharoni" panose="02010803020104030203" pitchFamily="2" charset="-79"/>
              </a:rPr>
              <a:t>Apparied</a:t>
            </a:r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21928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858858" y="1676400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772053">
            <a:off x="1057524" y="85212"/>
            <a:ext cx="2160824" cy="2055986"/>
          </a:xfrm>
          <a:prstGeom prst="rect">
            <a:avLst/>
          </a:prstGeom>
        </p:spPr>
      </p:pic>
      <p:graphicFrame>
        <p:nvGraphicFramePr>
          <p:cNvPr id="6" name="Tableau 13">
            <a:extLst>
              <a:ext uri="{FF2B5EF4-FFF2-40B4-BE49-F238E27FC236}">
                <a16:creationId xmlns:a16="http://schemas.microsoft.com/office/drawing/2014/main" id="{9FCB63EB-53BC-4BC7-8D26-1660E228A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58399"/>
              </p:ext>
            </p:extLst>
          </p:nvPr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7" name="Tableau 13">
            <a:extLst>
              <a:ext uri="{FF2B5EF4-FFF2-40B4-BE49-F238E27FC236}">
                <a16:creationId xmlns:a16="http://schemas.microsoft.com/office/drawing/2014/main" id="{7F3378E6-056B-43DF-93DA-D509010E4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715776"/>
              </p:ext>
            </p:extLst>
          </p:nvPr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3F8FD59-8B6F-466A-B484-74E9F4B98F6F}"/>
              </a:ext>
            </a:extLst>
          </p:cNvPr>
          <p:cNvSpPr txBox="1"/>
          <p:nvPr/>
        </p:nvSpPr>
        <p:spPr>
          <a:xfrm>
            <a:off x="5503769" y="-4620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Mass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E12A7A0-1874-4B28-B7BC-B0AD04C7C1C2}"/>
              </a:ext>
            </a:extLst>
          </p:cNvPr>
          <p:cNvCxnSpPr>
            <a:cxnSpLocks/>
          </p:cNvCxnSpPr>
          <p:nvPr/>
        </p:nvCxnSpPr>
        <p:spPr>
          <a:xfrm flipH="1">
            <a:off x="1586661" y="4533900"/>
            <a:ext cx="77554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C1A2D1-C581-4A50-B71F-56E3ECA378B7}"/>
              </a:ext>
            </a:extLst>
          </p:cNvPr>
          <p:cNvCxnSpPr>
            <a:cxnSpLocks/>
          </p:cNvCxnSpPr>
          <p:nvPr/>
        </p:nvCxnSpPr>
        <p:spPr>
          <a:xfrm>
            <a:off x="2647951" y="4533900"/>
            <a:ext cx="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32DBAAD-7542-4F2D-BF50-84C9BF17D556}"/>
              </a:ext>
            </a:extLst>
          </p:cNvPr>
          <p:cNvCxnSpPr>
            <a:cxnSpLocks/>
          </p:cNvCxnSpPr>
          <p:nvPr/>
        </p:nvCxnSpPr>
        <p:spPr>
          <a:xfrm>
            <a:off x="3035721" y="4533900"/>
            <a:ext cx="650454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412BC7F-4F21-43CA-AA85-C6E0C8D0CD1A}"/>
              </a:ext>
            </a:extLst>
          </p:cNvPr>
          <p:cNvSpPr txBox="1"/>
          <p:nvPr/>
        </p:nvSpPr>
        <p:spPr>
          <a:xfrm>
            <a:off x="649480" y="5591175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mass,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64BB21-37E5-4C17-8C70-164C7D472D6C}"/>
              </a:ext>
            </a:extLst>
          </p:cNvPr>
          <p:cNvSpPr txBox="1"/>
          <p:nvPr/>
        </p:nvSpPr>
        <p:spPr>
          <a:xfrm>
            <a:off x="5503769" y="288029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C67B72-967C-4AC7-A6FA-083145F508CD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27B023E8-8A9C-4A4C-A1BD-8272F4CCC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3824">
            <a:off x="21849" y="1575718"/>
            <a:ext cx="1596538" cy="10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705725"/>
            <a:ext cx="46025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I.3. Body</a:t>
            </a:r>
          </a:p>
        </p:txBody>
      </p:sp>
    </p:spTree>
    <p:extLst>
      <p:ext uri="{BB962C8B-B14F-4D97-AF65-F5344CB8AC3E}">
        <p14:creationId xmlns:p14="http://schemas.microsoft.com/office/powerpoint/2010/main" val="97249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858858" y="1676400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772053">
            <a:off x="1057524" y="85212"/>
            <a:ext cx="2160824" cy="2055986"/>
          </a:xfrm>
          <a:prstGeom prst="rect">
            <a:avLst/>
          </a:prstGeom>
        </p:spPr>
      </p:pic>
      <p:graphicFrame>
        <p:nvGraphicFramePr>
          <p:cNvPr id="6" name="Tableau 13">
            <a:extLst>
              <a:ext uri="{FF2B5EF4-FFF2-40B4-BE49-F238E27FC236}">
                <a16:creationId xmlns:a16="http://schemas.microsoft.com/office/drawing/2014/main" id="{9FCB63EB-53BC-4BC7-8D26-1660E228A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15721"/>
              </p:ext>
            </p:extLst>
          </p:nvPr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7" name="Tableau 13">
            <a:extLst>
              <a:ext uri="{FF2B5EF4-FFF2-40B4-BE49-F238E27FC236}">
                <a16:creationId xmlns:a16="http://schemas.microsoft.com/office/drawing/2014/main" id="{7F3378E6-056B-43DF-93DA-D509010E4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446780"/>
              </p:ext>
            </p:extLst>
          </p:nvPr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3F8FD59-8B6F-466A-B484-74E9F4B98F6F}"/>
              </a:ext>
            </a:extLst>
          </p:cNvPr>
          <p:cNvSpPr txBox="1"/>
          <p:nvPr/>
        </p:nvSpPr>
        <p:spPr>
          <a:xfrm>
            <a:off x="5503769" y="-4620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E12A7A0-1874-4B28-B7BC-B0AD04C7C1C2}"/>
              </a:ext>
            </a:extLst>
          </p:cNvPr>
          <p:cNvCxnSpPr>
            <a:cxnSpLocks/>
          </p:cNvCxnSpPr>
          <p:nvPr/>
        </p:nvCxnSpPr>
        <p:spPr>
          <a:xfrm flipH="1">
            <a:off x="1586661" y="4533900"/>
            <a:ext cx="77554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C1A2D1-C581-4A50-B71F-56E3ECA378B7}"/>
              </a:ext>
            </a:extLst>
          </p:cNvPr>
          <p:cNvCxnSpPr>
            <a:cxnSpLocks/>
          </p:cNvCxnSpPr>
          <p:nvPr/>
        </p:nvCxnSpPr>
        <p:spPr>
          <a:xfrm>
            <a:off x="2647951" y="4533900"/>
            <a:ext cx="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32DBAAD-7542-4F2D-BF50-84C9BF17D556}"/>
              </a:ext>
            </a:extLst>
          </p:cNvPr>
          <p:cNvCxnSpPr>
            <a:cxnSpLocks/>
          </p:cNvCxnSpPr>
          <p:nvPr/>
        </p:nvCxnSpPr>
        <p:spPr>
          <a:xfrm>
            <a:off x="3035721" y="4533900"/>
            <a:ext cx="650454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412BC7F-4F21-43CA-AA85-C6E0C8D0CD1A}"/>
              </a:ext>
            </a:extLst>
          </p:cNvPr>
          <p:cNvSpPr txBox="1"/>
          <p:nvPr/>
        </p:nvSpPr>
        <p:spPr>
          <a:xfrm>
            <a:off x="649480" y="5591175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64BB21-37E5-4C17-8C70-164C7D472D6C}"/>
              </a:ext>
            </a:extLst>
          </p:cNvPr>
          <p:cNvSpPr txBox="1"/>
          <p:nvPr/>
        </p:nvSpPr>
        <p:spPr>
          <a:xfrm>
            <a:off x="5503769" y="288029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C67B72-967C-4AC7-A6FA-083145F508CD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9D57BAD-18B2-4EB4-A49F-46124097C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5" y="1676400"/>
            <a:ext cx="1540146" cy="9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0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858858" y="1676400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772053">
            <a:off x="1057524" y="85212"/>
            <a:ext cx="2160824" cy="2055986"/>
          </a:xfrm>
          <a:prstGeom prst="rect">
            <a:avLst/>
          </a:prstGeom>
        </p:spPr>
      </p:pic>
      <p:graphicFrame>
        <p:nvGraphicFramePr>
          <p:cNvPr id="6" name="Tableau 13">
            <a:extLst>
              <a:ext uri="{FF2B5EF4-FFF2-40B4-BE49-F238E27FC236}">
                <a16:creationId xmlns:a16="http://schemas.microsoft.com/office/drawing/2014/main" id="{9FCB63EB-53BC-4BC7-8D26-1660E228A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933842"/>
              </p:ext>
            </p:extLst>
          </p:nvPr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7" name="Tableau 13">
            <a:extLst>
              <a:ext uri="{FF2B5EF4-FFF2-40B4-BE49-F238E27FC236}">
                <a16:creationId xmlns:a16="http://schemas.microsoft.com/office/drawing/2014/main" id="{7F3378E6-056B-43DF-93DA-D509010E4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145680"/>
              </p:ext>
            </p:extLst>
          </p:nvPr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3F8FD59-8B6F-466A-B484-74E9F4B98F6F}"/>
              </a:ext>
            </a:extLst>
          </p:cNvPr>
          <p:cNvSpPr txBox="1"/>
          <p:nvPr/>
        </p:nvSpPr>
        <p:spPr>
          <a:xfrm>
            <a:off x="5503769" y="-4620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E12A7A0-1874-4B28-B7BC-B0AD04C7C1C2}"/>
              </a:ext>
            </a:extLst>
          </p:cNvPr>
          <p:cNvCxnSpPr>
            <a:cxnSpLocks/>
          </p:cNvCxnSpPr>
          <p:nvPr/>
        </p:nvCxnSpPr>
        <p:spPr>
          <a:xfrm flipH="1">
            <a:off x="1586661" y="4533900"/>
            <a:ext cx="77554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C1A2D1-C581-4A50-B71F-56E3ECA378B7}"/>
              </a:ext>
            </a:extLst>
          </p:cNvPr>
          <p:cNvCxnSpPr>
            <a:cxnSpLocks/>
          </p:cNvCxnSpPr>
          <p:nvPr/>
        </p:nvCxnSpPr>
        <p:spPr>
          <a:xfrm>
            <a:off x="2647951" y="4533900"/>
            <a:ext cx="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32DBAAD-7542-4F2D-BF50-84C9BF17D556}"/>
              </a:ext>
            </a:extLst>
          </p:cNvPr>
          <p:cNvCxnSpPr>
            <a:cxnSpLocks/>
          </p:cNvCxnSpPr>
          <p:nvPr/>
        </p:nvCxnSpPr>
        <p:spPr>
          <a:xfrm>
            <a:off x="3035721" y="4533900"/>
            <a:ext cx="650454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412BC7F-4F21-43CA-AA85-C6E0C8D0CD1A}"/>
              </a:ext>
            </a:extLst>
          </p:cNvPr>
          <p:cNvSpPr txBox="1"/>
          <p:nvPr/>
        </p:nvSpPr>
        <p:spPr>
          <a:xfrm>
            <a:off x="649480" y="5591175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64BB21-37E5-4C17-8C70-164C7D472D6C}"/>
              </a:ext>
            </a:extLst>
          </p:cNvPr>
          <p:cNvSpPr txBox="1"/>
          <p:nvPr/>
        </p:nvSpPr>
        <p:spPr>
          <a:xfrm>
            <a:off x="5503769" y="288029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C67B72-967C-4AC7-A6FA-083145F508CD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73CA3A5-1CEF-420C-9FA2-C6D3BD0E9A3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2" y="1797196"/>
            <a:ext cx="1540146" cy="95885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A0844E3-CCC0-44FD-A229-2D01FC2814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0111" y="2207014"/>
            <a:ext cx="1540146" cy="95885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FF760B7-6C0B-4CD9-A502-06EAC1106F4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7517" y="1347294"/>
            <a:ext cx="1540146" cy="9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2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705725"/>
            <a:ext cx="122023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I.4. Food – body - </a:t>
            </a:r>
            <a:r>
              <a:rPr lang="fr-FR" sz="8800" dirty="0" err="1">
                <a:latin typeface="Aharoni" panose="02010803020104030203" pitchFamily="2" charset="-79"/>
                <a:cs typeface="Aharoni" panose="02010803020104030203" pitchFamily="2" charset="-79"/>
              </a:rPr>
              <a:t>feces</a:t>
            </a:r>
            <a:endParaRPr lang="fr-FR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5589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373" y="2512089"/>
            <a:ext cx="734418" cy="4750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E93AB1-75C0-465E-B699-381F690D1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3824">
            <a:off x="446686" y="2354320"/>
            <a:ext cx="1248652" cy="790575"/>
          </a:xfrm>
          <a:prstGeom prst="rect">
            <a:avLst/>
          </a:prstGeom>
        </p:spPr>
      </p:pic>
      <p:pic>
        <p:nvPicPr>
          <p:cNvPr id="11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9CBE36BD-68A8-44C0-BF47-49153A3D78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26330" y="3870618"/>
            <a:ext cx="1358001" cy="99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62C0BD6-97D8-4249-AA82-F5E81C0EA719}"/>
              </a:ext>
            </a:extLst>
          </p:cNvPr>
          <p:cNvCxnSpPr/>
          <p:nvPr/>
        </p:nvCxnSpPr>
        <p:spPr>
          <a:xfrm>
            <a:off x="1305331" y="3306583"/>
            <a:ext cx="0" cy="3730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F01DB2D-D6FC-4D1B-9EE0-DBC77D6FA237}"/>
              </a:ext>
            </a:extLst>
          </p:cNvPr>
          <p:cNvCxnSpPr/>
          <p:nvPr/>
        </p:nvCxnSpPr>
        <p:spPr>
          <a:xfrm>
            <a:off x="4271582" y="3329249"/>
            <a:ext cx="0" cy="3730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79FB0C6B-C44A-4B2C-B6D5-8186E309F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592581" y="3870619"/>
            <a:ext cx="1358001" cy="99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0A3E8DF5-8F3C-4834-BA59-0D81BB5EF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09455" y="3870618"/>
            <a:ext cx="1358001" cy="99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E85FF6E-84E1-41A4-A42D-D0D29DD4BA97}"/>
              </a:ext>
            </a:extLst>
          </p:cNvPr>
          <p:cNvCxnSpPr/>
          <p:nvPr/>
        </p:nvCxnSpPr>
        <p:spPr>
          <a:xfrm>
            <a:off x="2780908" y="3329248"/>
            <a:ext cx="0" cy="3730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au 13">
            <a:extLst>
              <a:ext uri="{FF2B5EF4-FFF2-40B4-BE49-F238E27FC236}">
                <a16:creationId xmlns:a16="http://schemas.microsoft.com/office/drawing/2014/main" id="{204CEF4A-8B15-494E-B13B-361515AF2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30439"/>
              </p:ext>
            </p:extLst>
          </p:nvPr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23" name="Tableau 13">
            <a:extLst>
              <a:ext uri="{FF2B5EF4-FFF2-40B4-BE49-F238E27FC236}">
                <a16:creationId xmlns:a16="http://schemas.microsoft.com/office/drawing/2014/main" id="{F8CFE030-4202-4BBA-ABCA-D5659B79D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91650"/>
              </p:ext>
            </p:extLst>
          </p:nvPr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24" name="ZoneTexte 23">
            <a:extLst>
              <a:ext uri="{FF2B5EF4-FFF2-40B4-BE49-F238E27FC236}">
                <a16:creationId xmlns:a16="http://schemas.microsoft.com/office/drawing/2014/main" id="{55A542A4-61CE-4810-8BF9-A589DD30AE2F}"/>
              </a:ext>
            </a:extLst>
          </p:cNvPr>
          <p:cNvSpPr txBox="1"/>
          <p:nvPr/>
        </p:nvSpPr>
        <p:spPr>
          <a:xfrm>
            <a:off x="5503769" y="2880292"/>
            <a:ext cx="4267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Body C, body N, body P, etc.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8D859E9-E7A6-4F74-9BBA-3CFFD4F0ABB6}"/>
              </a:ext>
            </a:extLst>
          </p:cNvPr>
          <p:cNvSpPr txBox="1"/>
          <p:nvPr/>
        </p:nvSpPr>
        <p:spPr>
          <a:xfrm>
            <a:off x="5503769" y="-66606"/>
            <a:ext cx="406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Food C, </a:t>
            </a:r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food</a:t>
            </a: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 N, </a:t>
            </a:r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food</a:t>
            </a: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 P, etc.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51A7B4E-E026-4960-B1E8-3C735010CC12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71317F-484D-48D7-A852-A84403EAF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763" y="5018866"/>
            <a:ext cx="959133" cy="3493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9E26F90-6E93-4B1B-9ADA-BD17F538C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091" y="5017977"/>
            <a:ext cx="959133" cy="349353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F5A0097-BD32-4C21-808A-5B848711F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169" y="5017976"/>
            <a:ext cx="959133" cy="34935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B0CAD2B-9015-4104-AFBB-D8AB76E4392D}"/>
              </a:ext>
            </a:extLst>
          </p:cNvPr>
          <p:cNvSpPr txBox="1"/>
          <p:nvPr/>
        </p:nvSpPr>
        <p:spPr>
          <a:xfrm>
            <a:off x="649480" y="5591175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38ACB72A-7F9E-4043-AC9C-49CE9BB48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2223" y="2122577"/>
            <a:ext cx="1540146" cy="958853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725546" y="1805553"/>
            <a:ext cx="1805552" cy="37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/>
          <p:cNvSpPr/>
          <p:nvPr/>
        </p:nvSpPr>
        <p:spPr>
          <a:xfrm>
            <a:off x="8746935" y="4820693"/>
            <a:ext cx="1805552" cy="37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01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705725"/>
            <a:ext cx="93137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II. </a:t>
            </a:r>
            <a:r>
              <a:rPr lang="fr-FR" sz="8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Statistical</a:t>
            </a:r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78410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875002"/>
            <a:ext cx="10025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II.1. One item per </a:t>
            </a:r>
            <a:r>
              <a:rPr lang="fr-FR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sample</a:t>
            </a:r>
            <a:endParaRPr lang="fr-FR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4293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875002"/>
            <a:ext cx="42194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II.1.i. </a:t>
            </a:r>
            <a:r>
              <a:rPr lang="fr-FR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Feces</a:t>
            </a:r>
            <a:endParaRPr lang="fr-FR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949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58182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8" y="1773796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7928" y="1185625"/>
            <a:ext cx="675490" cy="642717"/>
          </a:xfrm>
          <a:prstGeom prst="rect">
            <a:avLst/>
          </a:prstGeom>
        </p:spPr>
      </p:pic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179476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813D119-404D-442A-B446-4339BDE3ED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72" y="1773796"/>
            <a:ext cx="603986" cy="39067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1924512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33135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597AEAA-1105-4AE2-AF97-377C1372A6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56" y="1773796"/>
            <a:ext cx="603986" cy="39067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461096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899445" y="4071211"/>
            <a:ext cx="3642681" cy="111893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E260DB8-E890-438C-BFCF-4BB0DC69E8B0}"/>
              </a:ext>
            </a:extLst>
          </p:cNvPr>
          <p:cNvSpPr txBox="1"/>
          <p:nvPr/>
        </p:nvSpPr>
        <p:spPr>
          <a:xfrm>
            <a:off x="70072" y="193810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1E063F-EDC0-44D6-85BB-B850F1635670}"/>
              </a:ext>
            </a:extLst>
          </p:cNvPr>
          <p:cNvSpPr txBox="1"/>
          <p:nvPr/>
        </p:nvSpPr>
        <p:spPr>
          <a:xfrm>
            <a:off x="1595384" y="193810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76849E7-9A36-427B-8290-CA023D46D247}"/>
              </a:ext>
            </a:extLst>
          </p:cNvPr>
          <p:cNvSpPr txBox="1"/>
          <p:nvPr/>
        </p:nvSpPr>
        <p:spPr>
          <a:xfrm>
            <a:off x="3135041" y="194057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CB43322-6A2E-4F8D-BBDB-56FCFE466B60}"/>
              </a:ext>
            </a:extLst>
          </p:cNvPr>
          <p:cNvSpPr txBox="1"/>
          <p:nvPr/>
        </p:nvSpPr>
        <p:spPr>
          <a:xfrm>
            <a:off x="37447" y="5528486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8" name="Tableau 13">
            <a:extLst>
              <a:ext uri="{FF2B5EF4-FFF2-40B4-BE49-F238E27FC236}">
                <a16:creationId xmlns:a16="http://schemas.microsoft.com/office/drawing/2014/main" id="{10B8F7B6-0693-49D2-A2AD-6E6125ECC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180535"/>
              </p:ext>
            </p:extLst>
          </p:nvPr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intra_indiv_rep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19" name="Tableau 13">
            <a:extLst>
              <a:ext uri="{FF2B5EF4-FFF2-40B4-BE49-F238E27FC236}">
                <a16:creationId xmlns:a16="http://schemas.microsoft.com/office/drawing/2014/main" id="{61EF19AE-A31B-42DD-9B87-02AF12A3D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579634"/>
              </p:ext>
            </p:extLst>
          </p:nvPr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intra_indiv_rep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4EABDFA2-75CA-42DD-9972-19F853C6972F}"/>
              </a:ext>
            </a:extLst>
          </p:cNvPr>
          <p:cNvSpPr txBox="1"/>
          <p:nvPr/>
        </p:nvSpPr>
        <p:spPr>
          <a:xfrm>
            <a:off x="5503769" y="-4620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B274C7A-6B26-4B85-BF86-F6DB12ADE7D2}"/>
              </a:ext>
            </a:extLst>
          </p:cNvPr>
          <p:cNvSpPr txBox="1"/>
          <p:nvPr/>
        </p:nvSpPr>
        <p:spPr>
          <a:xfrm>
            <a:off x="5503769" y="288029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EEF1FBE-8493-40F1-9EEF-C03780268503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0E818EB-FC1E-4676-945B-2CB5DD485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51" y="3015601"/>
            <a:ext cx="959133" cy="34935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EE34EA-8218-44F6-A50B-93816FF6F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579" y="3014712"/>
            <a:ext cx="959133" cy="34935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3ED7F84-CFF6-4EDE-B526-D56822758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6657" y="3014711"/>
            <a:ext cx="959133" cy="34935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63005A97-F0C0-4D2E-9E56-54FA9D4C890C}"/>
              </a:ext>
            </a:extLst>
          </p:cNvPr>
          <p:cNvSpPr txBox="1"/>
          <p:nvPr/>
        </p:nvSpPr>
        <p:spPr>
          <a:xfrm>
            <a:off x="772508" y="359032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</p:spTree>
    <p:extLst>
      <p:ext uri="{BB962C8B-B14F-4D97-AF65-F5344CB8AC3E}">
        <p14:creationId xmlns:p14="http://schemas.microsoft.com/office/powerpoint/2010/main" val="160684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705725"/>
            <a:ext cx="63177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I. Raw data</a:t>
            </a:r>
          </a:p>
        </p:txBody>
      </p:sp>
    </p:spTree>
    <p:extLst>
      <p:ext uri="{BB962C8B-B14F-4D97-AF65-F5344CB8AC3E}">
        <p14:creationId xmlns:p14="http://schemas.microsoft.com/office/powerpoint/2010/main" val="2910219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58182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8" y="1773796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7928" y="1185625"/>
            <a:ext cx="675490" cy="642717"/>
          </a:xfrm>
          <a:prstGeom prst="rect">
            <a:avLst/>
          </a:prstGeom>
        </p:spPr>
      </p:pic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179476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813D119-404D-442A-B446-4339BDE3ED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72" y="1773796"/>
            <a:ext cx="603986" cy="39067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1924512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33135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597AEAA-1105-4AE2-AF97-377C1372A6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856" y="1773796"/>
            <a:ext cx="603986" cy="39067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461096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899445" y="4071211"/>
            <a:ext cx="3642681" cy="111893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E260DB8-E890-438C-BFCF-4BB0DC69E8B0}"/>
              </a:ext>
            </a:extLst>
          </p:cNvPr>
          <p:cNvSpPr txBox="1"/>
          <p:nvPr/>
        </p:nvSpPr>
        <p:spPr>
          <a:xfrm>
            <a:off x="70072" y="193810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1E063F-EDC0-44D6-85BB-B850F1635670}"/>
              </a:ext>
            </a:extLst>
          </p:cNvPr>
          <p:cNvSpPr txBox="1"/>
          <p:nvPr/>
        </p:nvSpPr>
        <p:spPr>
          <a:xfrm>
            <a:off x="1595384" y="1938102"/>
            <a:ext cx="7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bravo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76849E7-9A36-427B-8290-CA023D46D247}"/>
              </a:ext>
            </a:extLst>
          </p:cNvPr>
          <p:cNvSpPr txBox="1"/>
          <p:nvPr/>
        </p:nvSpPr>
        <p:spPr>
          <a:xfrm>
            <a:off x="3135041" y="194057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charlie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CB43322-6A2E-4F8D-BBDB-56FCFE466B60}"/>
              </a:ext>
            </a:extLst>
          </p:cNvPr>
          <p:cNvSpPr txBox="1"/>
          <p:nvPr/>
        </p:nvSpPr>
        <p:spPr>
          <a:xfrm>
            <a:off x="37447" y="5528486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8" name="Tableau 13">
            <a:extLst>
              <a:ext uri="{FF2B5EF4-FFF2-40B4-BE49-F238E27FC236}">
                <a16:creationId xmlns:a16="http://schemas.microsoft.com/office/drawing/2014/main" id="{10B8F7B6-0693-49D2-A2AD-6E6125ECC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51785"/>
              </p:ext>
            </p:extLst>
          </p:nvPr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inter_indiv_rep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19" name="Tableau 13">
            <a:extLst>
              <a:ext uri="{FF2B5EF4-FFF2-40B4-BE49-F238E27FC236}">
                <a16:creationId xmlns:a16="http://schemas.microsoft.com/office/drawing/2014/main" id="{61EF19AE-A31B-42DD-9B87-02AF12A3D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56301"/>
              </p:ext>
            </p:extLst>
          </p:nvPr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inter_indiv_rep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4EABDFA2-75CA-42DD-9972-19F853C6972F}"/>
              </a:ext>
            </a:extLst>
          </p:cNvPr>
          <p:cNvSpPr txBox="1"/>
          <p:nvPr/>
        </p:nvSpPr>
        <p:spPr>
          <a:xfrm>
            <a:off x="5503769" y="-4620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B274C7A-6B26-4B85-BF86-F6DB12ADE7D2}"/>
              </a:ext>
            </a:extLst>
          </p:cNvPr>
          <p:cNvSpPr txBox="1"/>
          <p:nvPr/>
        </p:nvSpPr>
        <p:spPr>
          <a:xfrm>
            <a:off x="5503769" y="288029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EEF1FBE-8493-40F1-9EEF-C03780268503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0E818EB-FC1E-4676-945B-2CB5DD485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251" y="3015601"/>
            <a:ext cx="959133" cy="34935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EE34EA-8218-44F6-A50B-93816FF6F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4579" y="3014712"/>
            <a:ext cx="959133" cy="34935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3ED7F84-CFF6-4EDE-B526-D568227584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657" y="3014711"/>
            <a:ext cx="959133" cy="34935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63005A97-F0C0-4D2E-9E56-54FA9D4C890C}"/>
              </a:ext>
            </a:extLst>
          </p:cNvPr>
          <p:cNvSpPr txBox="1"/>
          <p:nvPr/>
        </p:nvSpPr>
        <p:spPr>
          <a:xfrm>
            <a:off x="772508" y="359032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</p:spTree>
    <p:extLst>
      <p:ext uri="{BB962C8B-B14F-4D97-AF65-F5344CB8AC3E}">
        <p14:creationId xmlns:p14="http://schemas.microsoft.com/office/powerpoint/2010/main" val="4061645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875002"/>
            <a:ext cx="43027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II.1.ii. Food</a:t>
            </a:r>
          </a:p>
        </p:txBody>
      </p:sp>
    </p:spTree>
    <p:extLst>
      <p:ext uri="{BB962C8B-B14F-4D97-AF65-F5344CB8AC3E}">
        <p14:creationId xmlns:p14="http://schemas.microsoft.com/office/powerpoint/2010/main" val="729568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58182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7928" y="1185625"/>
            <a:ext cx="675490" cy="642717"/>
          </a:xfrm>
          <a:prstGeom prst="rect">
            <a:avLst/>
          </a:prstGeom>
        </p:spPr>
      </p:pic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179476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1924512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33135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461096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899445" y="4071211"/>
            <a:ext cx="3642681" cy="111893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CB43322-6A2E-4F8D-BBDB-56FCFE466B60}"/>
              </a:ext>
            </a:extLst>
          </p:cNvPr>
          <p:cNvSpPr txBox="1"/>
          <p:nvPr/>
        </p:nvSpPr>
        <p:spPr>
          <a:xfrm>
            <a:off x="37447" y="5528486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8" name="Tableau 13">
            <a:extLst>
              <a:ext uri="{FF2B5EF4-FFF2-40B4-BE49-F238E27FC236}">
                <a16:creationId xmlns:a16="http://schemas.microsoft.com/office/drawing/2014/main" id="{10B8F7B6-0693-49D2-A2AD-6E6125ECC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23291"/>
              </p:ext>
            </p:extLst>
          </p:nvPr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intra_food_rep</a:t>
                      </a:r>
                      <a:r>
                        <a:rPr lang="fr-FR" b="1" dirty="0"/>
                        <a:t>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19" name="Tableau 13">
            <a:extLst>
              <a:ext uri="{FF2B5EF4-FFF2-40B4-BE49-F238E27FC236}">
                <a16:creationId xmlns:a16="http://schemas.microsoft.com/office/drawing/2014/main" id="{61EF19AE-A31B-42DD-9B87-02AF12A3D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20747"/>
              </p:ext>
            </p:extLst>
          </p:nvPr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intra_food_rep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4EABDFA2-75CA-42DD-9972-19F853C6972F}"/>
              </a:ext>
            </a:extLst>
          </p:cNvPr>
          <p:cNvSpPr txBox="1"/>
          <p:nvPr/>
        </p:nvSpPr>
        <p:spPr>
          <a:xfrm>
            <a:off x="5503769" y="-4620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B274C7A-6B26-4B85-BF86-F6DB12ADE7D2}"/>
              </a:ext>
            </a:extLst>
          </p:cNvPr>
          <p:cNvSpPr txBox="1"/>
          <p:nvPr/>
        </p:nvSpPr>
        <p:spPr>
          <a:xfrm>
            <a:off x="5503769" y="288029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EEF1FBE-8493-40F1-9EEF-C03780268503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0E818EB-FC1E-4676-945B-2CB5DD485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51" y="3015601"/>
            <a:ext cx="959133" cy="34935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EE34EA-8218-44F6-A50B-93816FF6F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579" y="3014712"/>
            <a:ext cx="959133" cy="34935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3ED7F84-CFF6-4EDE-B526-D56822758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657" y="3014711"/>
            <a:ext cx="959133" cy="34935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63005A97-F0C0-4D2E-9E56-54FA9D4C890C}"/>
              </a:ext>
            </a:extLst>
          </p:cNvPr>
          <p:cNvSpPr txBox="1"/>
          <p:nvPr/>
        </p:nvSpPr>
        <p:spPr>
          <a:xfrm>
            <a:off x="772508" y="359032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64A921C-9B42-4D1C-A5D9-8004A0548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53824">
            <a:off x="64769" y="1739626"/>
            <a:ext cx="623968" cy="395061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489307A-EA26-4E1F-929B-AAD659EEC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53824">
            <a:off x="1527039" y="1752571"/>
            <a:ext cx="623968" cy="395061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12DD6FC9-B339-4858-BB60-B9B424FFC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053824">
            <a:off x="3061089" y="1735416"/>
            <a:ext cx="623968" cy="3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69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58182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7928" y="1185625"/>
            <a:ext cx="675490" cy="642717"/>
          </a:xfrm>
          <a:prstGeom prst="rect">
            <a:avLst/>
          </a:prstGeom>
        </p:spPr>
      </p:pic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179476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1924512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33135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461096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899445" y="4071211"/>
            <a:ext cx="3642681" cy="111893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CB43322-6A2E-4F8D-BBDB-56FCFE466B60}"/>
              </a:ext>
            </a:extLst>
          </p:cNvPr>
          <p:cNvSpPr txBox="1"/>
          <p:nvPr/>
        </p:nvSpPr>
        <p:spPr>
          <a:xfrm>
            <a:off x="37447" y="5528486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8" name="Tableau 13">
            <a:extLst>
              <a:ext uri="{FF2B5EF4-FFF2-40B4-BE49-F238E27FC236}">
                <a16:creationId xmlns:a16="http://schemas.microsoft.com/office/drawing/2014/main" id="{10B8F7B6-0693-49D2-A2AD-6E6125ECC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1708"/>
              </p:ext>
            </p:extLst>
          </p:nvPr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inter_food_rep</a:t>
                      </a:r>
                      <a:r>
                        <a:rPr lang="fr-FR" b="1" dirty="0"/>
                        <a:t>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19" name="Tableau 13">
            <a:extLst>
              <a:ext uri="{FF2B5EF4-FFF2-40B4-BE49-F238E27FC236}">
                <a16:creationId xmlns:a16="http://schemas.microsoft.com/office/drawing/2014/main" id="{61EF19AE-A31B-42DD-9B87-02AF12A3D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86706"/>
              </p:ext>
            </p:extLst>
          </p:nvPr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inter_food_rep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4EABDFA2-75CA-42DD-9972-19F853C6972F}"/>
              </a:ext>
            </a:extLst>
          </p:cNvPr>
          <p:cNvSpPr txBox="1"/>
          <p:nvPr/>
        </p:nvSpPr>
        <p:spPr>
          <a:xfrm>
            <a:off x="5503769" y="-4620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B274C7A-6B26-4B85-BF86-F6DB12ADE7D2}"/>
              </a:ext>
            </a:extLst>
          </p:cNvPr>
          <p:cNvSpPr txBox="1"/>
          <p:nvPr/>
        </p:nvSpPr>
        <p:spPr>
          <a:xfrm>
            <a:off x="5503769" y="288029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EEF1FBE-8493-40F1-9EEF-C03780268503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0E818EB-FC1E-4676-945B-2CB5DD485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51" y="3015601"/>
            <a:ext cx="959133" cy="34935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EE34EA-8218-44F6-A50B-93816FF6F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579" y="3014712"/>
            <a:ext cx="959133" cy="34935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3ED7F84-CFF6-4EDE-B526-D56822758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6657" y="3014711"/>
            <a:ext cx="959133" cy="34935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63005A97-F0C0-4D2E-9E56-54FA9D4C890C}"/>
              </a:ext>
            </a:extLst>
          </p:cNvPr>
          <p:cNvSpPr txBox="1"/>
          <p:nvPr/>
        </p:nvSpPr>
        <p:spPr>
          <a:xfrm>
            <a:off x="772508" y="359032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7F5185A-DCB1-49C1-A44C-C7FD7F3A8C7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6419" y="1624083"/>
            <a:ext cx="666546" cy="81241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202E5C50-1E69-4771-B9A7-071D340E478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213421">
            <a:off x="-32572" y="1844179"/>
            <a:ext cx="943747" cy="39830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352314C0-5121-48FB-A743-B0DB6E1B553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9765" y="1366383"/>
            <a:ext cx="561347" cy="103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5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875002"/>
            <a:ext cx="46330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II.1.iii. Body</a:t>
            </a:r>
          </a:p>
        </p:txBody>
      </p:sp>
    </p:spTree>
    <p:extLst>
      <p:ext uri="{BB962C8B-B14F-4D97-AF65-F5344CB8AC3E}">
        <p14:creationId xmlns:p14="http://schemas.microsoft.com/office/powerpoint/2010/main" val="345484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58182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7928" y="1185625"/>
            <a:ext cx="675490" cy="642717"/>
          </a:xfrm>
          <a:prstGeom prst="rect">
            <a:avLst/>
          </a:prstGeom>
        </p:spPr>
      </p:pic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179476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1924512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33135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461096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899445" y="4071211"/>
            <a:ext cx="3642681" cy="111893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CB43322-6A2E-4F8D-BBDB-56FCFE466B60}"/>
              </a:ext>
            </a:extLst>
          </p:cNvPr>
          <p:cNvSpPr txBox="1"/>
          <p:nvPr/>
        </p:nvSpPr>
        <p:spPr>
          <a:xfrm>
            <a:off x="37447" y="5528486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8" name="Tableau 13">
            <a:extLst>
              <a:ext uri="{FF2B5EF4-FFF2-40B4-BE49-F238E27FC236}">
                <a16:creationId xmlns:a16="http://schemas.microsoft.com/office/drawing/2014/main" id="{10B8F7B6-0693-49D2-A2AD-6E6125ECC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96347"/>
              </p:ext>
            </p:extLst>
          </p:nvPr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Inter_indiv_rep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19" name="Tableau 13">
            <a:extLst>
              <a:ext uri="{FF2B5EF4-FFF2-40B4-BE49-F238E27FC236}">
                <a16:creationId xmlns:a16="http://schemas.microsoft.com/office/drawing/2014/main" id="{61EF19AE-A31B-42DD-9B87-02AF12A3D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539173"/>
              </p:ext>
            </p:extLst>
          </p:nvPr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Inter_indiv_rep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4EABDFA2-75CA-42DD-9972-19F853C6972F}"/>
              </a:ext>
            </a:extLst>
          </p:cNvPr>
          <p:cNvSpPr txBox="1"/>
          <p:nvPr/>
        </p:nvSpPr>
        <p:spPr>
          <a:xfrm>
            <a:off x="5503769" y="-4620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B274C7A-6B26-4B85-BF86-F6DB12ADE7D2}"/>
              </a:ext>
            </a:extLst>
          </p:cNvPr>
          <p:cNvSpPr txBox="1"/>
          <p:nvPr/>
        </p:nvSpPr>
        <p:spPr>
          <a:xfrm>
            <a:off x="5503769" y="288029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EEF1FBE-8493-40F1-9EEF-C03780268503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0E818EB-FC1E-4676-945B-2CB5DD485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51" y="3015601"/>
            <a:ext cx="959133" cy="34935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EE34EA-8218-44F6-A50B-93816FF6F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579" y="3014712"/>
            <a:ext cx="959133" cy="34935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3ED7F84-CFF6-4EDE-B526-D56822758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6657" y="3014711"/>
            <a:ext cx="959133" cy="34935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63005A97-F0C0-4D2E-9E56-54FA9D4C890C}"/>
              </a:ext>
            </a:extLst>
          </p:cNvPr>
          <p:cNvSpPr txBox="1"/>
          <p:nvPr/>
        </p:nvSpPr>
        <p:spPr>
          <a:xfrm>
            <a:off x="772508" y="359032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4AC0D989-6C20-4670-ACFA-090EC872E43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447" y="1774449"/>
            <a:ext cx="625412" cy="389364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E011DE5-2091-450F-83C3-2A204E12AAD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79108" y="1774449"/>
            <a:ext cx="625412" cy="389364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5819DEF8-AA16-4813-8E3D-26BCCDDCAC3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95126" y="1770371"/>
            <a:ext cx="625412" cy="38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924800"/>
            <a:ext cx="117727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II.2. </a:t>
            </a:r>
            <a:r>
              <a:rPr lang="fr-FR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Several</a:t>
            </a:r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 items per </a:t>
            </a:r>
            <a:r>
              <a:rPr lang="fr-FR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sample</a:t>
            </a:r>
            <a:endParaRPr lang="fr-FR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7142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924800"/>
            <a:ext cx="42194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II.2.i. </a:t>
            </a:r>
            <a:r>
              <a:rPr lang="fr-FR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Feces</a:t>
            </a:r>
            <a:endParaRPr lang="fr-FR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1852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58182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7928" y="1185625"/>
            <a:ext cx="675490" cy="642717"/>
          </a:xfrm>
          <a:prstGeom prst="rect">
            <a:avLst/>
          </a:prstGeom>
        </p:spPr>
      </p:pic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179476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1924512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33135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461096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899445" y="4071211"/>
            <a:ext cx="3642681" cy="111893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CB43322-6A2E-4F8D-BBDB-56FCFE466B60}"/>
              </a:ext>
            </a:extLst>
          </p:cNvPr>
          <p:cNvSpPr txBox="1"/>
          <p:nvPr/>
        </p:nvSpPr>
        <p:spPr>
          <a:xfrm>
            <a:off x="37447" y="5528486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8" name="Tableau 13">
            <a:extLst>
              <a:ext uri="{FF2B5EF4-FFF2-40B4-BE49-F238E27FC236}">
                <a16:creationId xmlns:a16="http://schemas.microsoft.com/office/drawing/2014/main" id="{10B8F7B6-0693-49D2-A2AD-6E6125ECC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44686"/>
              </p:ext>
            </p:extLst>
          </p:nvPr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intra_indiv_rep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19" name="Tableau 13">
            <a:extLst>
              <a:ext uri="{FF2B5EF4-FFF2-40B4-BE49-F238E27FC236}">
                <a16:creationId xmlns:a16="http://schemas.microsoft.com/office/drawing/2014/main" id="{61EF19AE-A31B-42DD-9B87-02AF12A3D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2012"/>
              </p:ext>
            </p:extLst>
          </p:nvPr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intra_indiv_rep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4EABDFA2-75CA-42DD-9972-19F853C6972F}"/>
              </a:ext>
            </a:extLst>
          </p:cNvPr>
          <p:cNvSpPr txBox="1"/>
          <p:nvPr/>
        </p:nvSpPr>
        <p:spPr>
          <a:xfrm>
            <a:off x="5503769" y="-46200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B274C7A-6B26-4B85-BF86-F6DB12ADE7D2}"/>
              </a:ext>
            </a:extLst>
          </p:cNvPr>
          <p:cNvSpPr txBox="1"/>
          <p:nvPr/>
        </p:nvSpPr>
        <p:spPr>
          <a:xfrm>
            <a:off x="5503769" y="288029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EEF1FBE-8493-40F1-9EEF-C03780268503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0E818EB-FC1E-4676-945B-2CB5DD485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51" y="3015601"/>
            <a:ext cx="959133" cy="349353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BEE34EA-8218-44F6-A50B-93816FF6F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579" y="3014712"/>
            <a:ext cx="959133" cy="34935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83ED7F84-CFF6-4EDE-B526-D56822758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6657" y="3014711"/>
            <a:ext cx="959133" cy="34935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63005A97-F0C0-4D2E-9E56-54FA9D4C890C}"/>
              </a:ext>
            </a:extLst>
          </p:cNvPr>
          <p:cNvSpPr txBox="1"/>
          <p:nvPr/>
        </p:nvSpPr>
        <p:spPr>
          <a:xfrm>
            <a:off x="772508" y="3590326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DDC830F7-264D-4A18-8C43-830FFEC27DE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5" y="1821869"/>
            <a:ext cx="462400" cy="299089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80D6EBF-833A-4E09-94EE-980F2230BA1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61" y="2034207"/>
            <a:ext cx="462400" cy="299089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9F70880-A299-4127-BFD6-60DEE1983F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609" y="1880567"/>
            <a:ext cx="462400" cy="29908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43B66FCE-56A9-46FC-A5A1-679CF4707D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31" y="1850774"/>
            <a:ext cx="462400" cy="29908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DAF089E-1C30-4519-A727-111D3F1D24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67" y="2063112"/>
            <a:ext cx="462400" cy="29908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334CF293-EC3D-4288-A42C-A6B44A3B3C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97" y="1909472"/>
            <a:ext cx="462400" cy="29908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6A6F653-5D10-4F01-9D91-9BC7D16E8F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078" y="1840663"/>
            <a:ext cx="462400" cy="29908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E1A8FBF5-FD36-42A3-815E-8347B52126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614" y="2053001"/>
            <a:ext cx="462400" cy="29908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4F83D225-AC63-4E67-96F1-1AC9C7314C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44" y="1899361"/>
            <a:ext cx="462400" cy="299089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132BDE12-CFF6-42A4-9702-C393C3192633}"/>
              </a:ext>
            </a:extLst>
          </p:cNvPr>
          <p:cNvSpPr txBox="1"/>
          <p:nvPr/>
        </p:nvSpPr>
        <p:spPr>
          <a:xfrm>
            <a:off x="37877" y="2464985"/>
            <a:ext cx="80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74C2CE3-4070-4C1F-8415-E6B677CAD1B1}"/>
              </a:ext>
            </a:extLst>
          </p:cNvPr>
          <p:cNvSpPr txBox="1"/>
          <p:nvPr/>
        </p:nvSpPr>
        <p:spPr>
          <a:xfrm>
            <a:off x="1636735" y="2434158"/>
            <a:ext cx="87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11362CB-B9C0-4625-A5A0-B955FD95F3CD}"/>
              </a:ext>
            </a:extLst>
          </p:cNvPr>
          <p:cNvSpPr txBox="1"/>
          <p:nvPr/>
        </p:nvSpPr>
        <p:spPr>
          <a:xfrm>
            <a:off x="3199143" y="2462325"/>
            <a:ext cx="80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alpha</a:t>
            </a:r>
          </a:p>
        </p:txBody>
      </p:sp>
    </p:spTree>
    <p:extLst>
      <p:ext uri="{BB962C8B-B14F-4D97-AF65-F5344CB8AC3E}">
        <p14:creationId xmlns:p14="http://schemas.microsoft.com/office/powerpoint/2010/main" val="3866091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924800"/>
            <a:ext cx="43027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II.2.ii. Food</a:t>
            </a:r>
          </a:p>
        </p:txBody>
      </p:sp>
    </p:spTree>
    <p:extLst>
      <p:ext uri="{BB962C8B-B14F-4D97-AF65-F5344CB8AC3E}">
        <p14:creationId xmlns:p14="http://schemas.microsoft.com/office/powerpoint/2010/main" val="378092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705725"/>
            <a:ext cx="46570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I.1. </a:t>
            </a:r>
            <a:r>
              <a:rPr lang="fr-FR" sz="8800" dirty="0" err="1">
                <a:latin typeface="Aharoni" panose="02010803020104030203" pitchFamily="2" charset="-79"/>
                <a:cs typeface="Aharoni" panose="02010803020104030203" pitchFamily="2" charset="-79"/>
              </a:rPr>
              <a:t>Feces</a:t>
            </a:r>
            <a:endParaRPr lang="fr-FR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3434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924800"/>
            <a:ext cx="46330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II.2.iii. Body</a:t>
            </a:r>
          </a:p>
        </p:txBody>
      </p:sp>
    </p:spTree>
    <p:extLst>
      <p:ext uri="{BB962C8B-B14F-4D97-AF65-F5344CB8AC3E}">
        <p14:creationId xmlns:p14="http://schemas.microsoft.com/office/powerpoint/2010/main" val="82758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858858" y="1676400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0" y="1300982"/>
            <a:ext cx="1388572" cy="8981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772053">
            <a:off x="838246" y="95562"/>
            <a:ext cx="2160824" cy="2055986"/>
          </a:xfrm>
          <a:prstGeom prst="rect">
            <a:avLst/>
          </a:prstGeom>
        </p:spPr>
      </p:pic>
      <p:graphicFrame>
        <p:nvGraphicFramePr>
          <p:cNvPr id="6" name="Tableau 13">
            <a:extLst>
              <a:ext uri="{FF2B5EF4-FFF2-40B4-BE49-F238E27FC236}">
                <a16:creationId xmlns:a16="http://schemas.microsoft.com/office/drawing/2014/main" id="{9FCB63EB-53BC-4BC7-8D26-1660E228A8A7}"/>
              </a:ext>
            </a:extLst>
          </p:cNvPr>
          <p:cNvGraphicFramePr>
            <a:graphicFrameLocks noGrp="1"/>
          </p:cNvGraphicFramePr>
          <p:nvPr/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7" name="Tableau 13">
            <a:extLst>
              <a:ext uri="{FF2B5EF4-FFF2-40B4-BE49-F238E27FC236}">
                <a16:creationId xmlns:a16="http://schemas.microsoft.com/office/drawing/2014/main" id="{7F3378E6-056B-43DF-93DA-D509010E4252}"/>
              </a:ext>
            </a:extLst>
          </p:cNvPr>
          <p:cNvGraphicFramePr>
            <a:graphicFrameLocks noGrp="1"/>
          </p:cNvGraphicFramePr>
          <p:nvPr/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3F8FD59-8B6F-466A-B484-74E9F4B98F6F}"/>
              </a:ext>
            </a:extLst>
          </p:cNvPr>
          <p:cNvSpPr txBox="1"/>
          <p:nvPr/>
        </p:nvSpPr>
        <p:spPr>
          <a:xfrm>
            <a:off x="5503769" y="-46200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Mass </a:t>
            </a:r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row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E12A7A0-1874-4B28-B7BC-B0AD04C7C1C2}"/>
              </a:ext>
            </a:extLst>
          </p:cNvPr>
          <p:cNvCxnSpPr>
            <a:cxnSpLocks/>
          </p:cNvCxnSpPr>
          <p:nvPr/>
        </p:nvCxnSpPr>
        <p:spPr>
          <a:xfrm flipH="1">
            <a:off x="1586661" y="4533900"/>
            <a:ext cx="77554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C1A2D1-C581-4A50-B71F-56E3ECA378B7}"/>
              </a:ext>
            </a:extLst>
          </p:cNvPr>
          <p:cNvCxnSpPr>
            <a:cxnSpLocks/>
          </p:cNvCxnSpPr>
          <p:nvPr/>
        </p:nvCxnSpPr>
        <p:spPr>
          <a:xfrm>
            <a:off x="2647951" y="4533900"/>
            <a:ext cx="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32DBAAD-7542-4F2D-BF50-84C9BF17D556}"/>
              </a:ext>
            </a:extLst>
          </p:cNvPr>
          <p:cNvCxnSpPr>
            <a:cxnSpLocks/>
          </p:cNvCxnSpPr>
          <p:nvPr/>
        </p:nvCxnSpPr>
        <p:spPr>
          <a:xfrm>
            <a:off x="3035721" y="4533900"/>
            <a:ext cx="650454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412BC7F-4F21-43CA-AA85-C6E0C8D0CD1A}"/>
              </a:ext>
            </a:extLst>
          </p:cNvPr>
          <p:cNvSpPr txBox="1"/>
          <p:nvPr/>
        </p:nvSpPr>
        <p:spPr>
          <a:xfrm>
            <a:off x="649480" y="5591175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mass,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64BB21-37E5-4C17-8C70-164C7D472D6C}"/>
              </a:ext>
            </a:extLst>
          </p:cNvPr>
          <p:cNvSpPr txBox="1"/>
          <p:nvPr/>
        </p:nvSpPr>
        <p:spPr>
          <a:xfrm>
            <a:off x="5503769" y="2880292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 </a:t>
            </a:r>
            <a:r>
              <a:rPr lang="fr-FR" sz="2400" dirty="0" err="1">
                <a:latin typeface="Aharoni" panose="02010803020104030203" pitchFamily="2" charset="-79"/>
                <a:cs typeface="Aharoni" panose="02010803020104030203" pitchFamily="2" charset="-79"/>
              </a:rPr>
              <a:t>row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7DE8B886-B160-443B-AAD7-C30C247E051D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407211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858858" y="1676400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0" y="1300982"/>
            <a:ext cx="1388572" cy="8981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772053">
            <a:off x="838246" y="95562"/>
            <a:ext cx="2160824" cy="2055986"/>
          </a:xfrm>
          <a:prstGeom prst="rect">
            <a:avLst/>
          </a:prstGeom>
        </p:spPr>
      </p:pic>
      <p:graphicFrame>
        <p:nvGraphicFramePr>
          <p:cNvPr id="6" name="Tableau 13">
            <a:extLst>
              <a:ext uri="{FF2B5EF4-FFF2-40B4-BE49-F238E27FC236}">
                <a16:creationId xmlns:a16="http://schemas.microsoft.com/office/drawing/2014/main" id="{9FCB63EB-53BC-4BC7-8D26-1660E228A8A7}"/>
              </a:ext>
            </a:extLst>
          </p:cNvPr>
          <p:cNvGraphicFramePr>
            <a:graphicFrameLocks noGrp="1"/>
          </p:cNvGraphicFramePr>
          <p:nvPr/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7" name="Tableau 13">
            <a:extLst>
              <a:ext uri="{FF2B5EF4-FFF2-40B4-BE49-F238E27FC236}">
                <a16:creationId xmlns:a16="http://schemas.microsoft.com/office/drawing/2014/main" id="{7F3378E6-056B-43DF-93DA-D509010E4252}"/>
              </a:ext>
            </a:extLst>
          </p:cNvPr>
          <p:cNvGraphicFramePr>
            <a:graphicFrameLocks noGrp="1"/>
          </p:cNvGraphicFramePr>
          <p:nvPr/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3F8FD59-8B6F-466A-B484-74E9F4B98F6F}"/>
              </a:ext>
            </a:extLst>
          </p:cNvPr>
          <p:cNvSpPr txBox="1"/>
          <p:nvPr/>
        </p:nvSpPr>
        <p:spPr>
          <a:xfrm>
            <a:off x="5503769" y="-4620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Mass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E12A7A0-1874-4B28-B7BC-B0AD04C7C1C2}"/>
              </a:ext>
            </a:extLst>
          </p:cNvPr>
          <p:cNvCxnSpPr>
            <a:cxnSpLocks/>
          </p:cNvCxnSpPr>
          <p:nvPr/>
        </p:nvCxnSpPr>
        <p:spPr>
          <a:xfrm flipH="1">
            <a:off x="1586661" y="4533900"/>
            <a:ext cx="77554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C1A2D1-C581-4A50-B71F-56E3ECA378B7}"/>
              </a:ext>
            </a:extLst>
          </p:cNvPr>
          <p:cNvCxnSpPr>
            <a:cxnSpLocks/>
          </p:cNvCxnSpPr>
          <p:nvPr/>
        </p:nvCxnSpPr>
        <p:spPr>
          <a:xfrm>
            <a:off x="2647951" y="4533900"/>
            <a:ext cx="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32DBAAD-7542-4F2D-BF50-84C9BF17D556}"/>
              </a:ext>
            </a:extLst>
          </p:cNvPr>
          <p:cNvCxnSpPr>
            <a:cxnSpLocks/>
          </p:cNvCxnSpPr>
          <p:nvPr/>
        </p:nvCxnSpPr>
        <p:spPr>
          <a:xfrm>
            <a:off x="3035721" y="4533900"/>
            <a:ext cx="650454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412BC7F-4F21-43CA-AA85-C6E0C8D0CD1A}"/>
              </a:ext>
            </a:extLst>
          </p:cNvPr>
          <p:cNvSpPr txBox="1"/>
          <p:nvPr/>
        </p:nvSpPr>
        <p:spPr>
          <a:xfrm>
            <a:off x="649480" y="5591175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mass,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64BB21-37E5-4C17-8C70-164C7D472D6C}"/>
              </a:ext>
            </a:extLst>
          </p:cNvPr>
          <p:cNvSpPr txBox="1"/>
          <p:nvPr/>
        </p:nvSpPr>
        <p:spPr>
          <a:xfrm>
            <a:off x="5503769" y="288029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C6BA7A6-F102-48CD-82F9-DF4B71FDF459}"/>
              </a:ext>
            </a:extLst>
          </p:cNvPr>
          <p:cNvSpPr txBox="1"/>
          <p:nvPr/>
        </p:nvSpPr>
        <p:spPr>
          <a:xfrm>
            <a:off x="430202" y="156539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DA6309-770F-4805-9A19-3A41C33D2324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1260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858858" y="1676400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772053">
            <a:off x="838246" y="95562"/>
            <a:ext cx="2160824" cy="2055986"/>
          </a:xfrm>
          <a:prstGeom prst="rect">
            <a:avLst/>
          </a:prstGeom>
        </p:spPr>
      </p:pic>
      <p:graphicFrame>
        <p:nvGraphicFramePr>
          <p:cNvPr id="6" name="Tableau 13">
            <a:extLst>
              <a:ext uri="{FF2B5EF4-FFF2-40B4-BE49-F238E27FC236}">
                <a16:creationId xmlns:a16="http://schemas.microsoft.com/office/drawing/2014/main" id="{9FCB63EB-53BC-4BC7-8D26-1660E228A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87883"/>
              </p:ext>
            </p:extLst>
          </p:nvPr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 </a:t>
                      </a:r>
                      <a:r>
                        <a:rPr lang="fr-FR" b="1" dirty="0">
                          <a:solidFill>
                            <a:schemeClr val="accent2"/>
                          </a:solidFill>
                        </a:rPr>
                        <a:t>(IG: « 3 »)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7" name="Tableau 13">
            <a:extLst>
              <a:ext uri="{FF2B5EF4-FFF2-40B4-BE49-F238E27FC236}">
                <a16:creationId xmlns:a16="http://schemas.microsoft.com/office/drawing/2014/main" id="{7F3378E6-056B-43DF-93DA-D509010E4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47295"/>
              </p:ext>
            </p:extLst>
          </p:nvPr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 </a:t>
                      </a:r>
                      <a:r>
                        <a:rPr lang="fr-FR" b="1" dirty="0">
                          <a:solidFill>
                            <a:schemeClr val="accent2"/>
                          </a:solidFill>
                        </a:rPr>
                        <a:t>(IG: « 3 »)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3F8FD59-8B6F-466A-B484-74E9F4B98F6F}"/>
              </a:ext>
            </a:extLst>
          </p:cNvPr>
          <p:cNvSpPr txBox="1"/>
          <p:nvPr/>
        </p:nvSpPr>
        <p:spPr>
          <a:xfrm>
            <a:off x="5503769" y="-4620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Mass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E12A7A0-1874-4B28-B7BC-B0AD04C7C1C2}"/>
              </a:ext>
            </a:extLst>
          </p:cNvPr>
          <p:cNvCxnSpPr>
            <a:cxnSpLocks/>
          </p:cNvCxnSpPr>
          <p:nvPr/>
        </p:nvCxnSpPr>
        <p:spPr>
          <a:xfrm flipH="1">
            <a:off x="1586661" y="4533900"/>
            <a:ext cx="77554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C1A2D1-C581-4A50-B71F-56E3ECA378B7}"/>
              </a:ext>
            </a:extLst>
          </p:cNvPr>
          <p:cNvCxnSpPr>
            <a:cxnSpLocks/>
          </p:cNvCxnSpPr>
          <p:nvPr/>
        </p:nvCxnSpPr>
        <p:spPr>
          <a:xfrm>
            <a:off x="2647951" y="4533900"/>
            <a:ext cx="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32DBAAD-7542-4F2D-BF50-84C9BF17D556}"/>
              </a:ext>
            </a:extLst>
          </p:cNvPr>
          <p:cNvCxnSpPr>
            <a:cxnSpLocks/>
          </p:cNvCxnSpPr>
          <p:nvPr/>
        </p:nvCxnSpPr>
        <p:spPr>
          <a:xfrm>
            <a:off x="3035721" y="4533900"/>
            <a:ext cx="650454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412BC7F-4F21-43CA-AA85-C6E0C8D0CD1A}"/>
              </a:ext>
            </a:extLst>
          </p:cNvPr>
          <p:cNvSpPr txBox="1"/>
          <p:nvPr/>
        </p:nvSpPr>
        <p:spPr>
          <a:xfrm>
            <a:off x="649480" y="5591175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mass,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64BB21-37E5-4C17-8C70-164C7D472D6C}"/>
              </a:ext>
            </a:extLst>
          </p:cNvPr>
          <p:cNvSpPr txBox="1"/>
          <p:nvPr/>
        </p:nvSpPr>
        <p:spPr>
          <a:xfrm>
            <a:off x="5503769" y="288029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F5DA21D-3158-4538-B6CC-BDB40D0BA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7" y="2218110"/>
            <a:ext cx="1388572" cy="8981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0AB5894-73CE-4C58-92A7-C1A661EAB4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9" y="1419244"/>
            <a:ext cx="1388572" cy="89815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5127275-86D8-4252-A118-1AE0D7DB67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90" y="1769032"/>
            <a:ext cx="1388572" cy="89815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C6BA7A6-F102-48CD-82F9-DF4B71FDF459}"/>
              </a:ext>
            </a:extLst>
          </p:cNvPr>
          <p:cNvSpPr txBox="1"/>
          <p:nvPr/>
        </p:nvSpPr>
        <p:spPr>
          <a:xfrm>
            <a:off x="78984" y="198794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68C096E-A758-4257-BDBB-0B5D35CFDFC3}"/>
              </a:ext>
            </a:extLst>
          </p:cNvPr>
          <p:cNvSpPr txBox="1"/>
          <p:nvPr/>
        </p:nvSpPr>
        <p:spPr>
          <a:xfrm>
            <a:off x="1006571" y="163748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7D5BC5-56C3-48C1-9B52-BA4D1EE30E18}"/>
              </a:ext>
            </a:extLst>
          </p:cNvPr>
          <p:cNvSpPr txBox="1"/>
          <p:nvPr/>
        </p:nvSpPr>
        <p:spPr>
          <a:xfrm>
            <a:off x="1116338" y="241639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184F1EA-4241-4CD9-929E-5FFC4B3A76BF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sp>
        <p:nvSpPr>
          <p:cNvPr id="2" name="Oval 1"/>
          <p:cNvSpPr/>
          <p:nvPr/>
        </p:nvSpPr>
        <p:spPr>
          <a:xfrm>
            <a:off x="8593810" y="3291900"/>
            <a:ext cx="364210" cy="334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13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858858" y="1676400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772053">
            <a:off x="838246" y="95562"/>
            <a:ext cx="2160824" cy="2055986"/>
          </a:xfrm>
          <a:prstGeom prst="rect">
            <a:avLst/>
          </a:prstGeom>
        </p:spPr>
      </p:pic>
      <p:graphicFrame>
        <p:nvGraphicFramePr>
          <p:cNvPr id="6" name="Tableau 13">
            <a:extLst>
              <a:ext uri="{FF2B5EF4-FFF2-40B4-BE49-F238E27FC236}">
                <a16:creationId xmlns:a16="http://schemas.microsoft.com/office/drawing/2014/main" id="{9FCB63EB-53BC-4BC7-8D26-1660E228A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56010"/>
              </p:ext>
            </p:extLst>
          </p:nvPr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 </a:t>
                      </a:r>
                      <a:r>
                        <a:rPr lang="fr-FR" b="1" dirty="0">
                          <a:solidFill>
                            <a:schemeClr val="accent2"/>
                          </a:solidFill>
                        </a:rPr>
                        <a:t>(IG: « 3 »)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7" name="Tableau 13">
            <a:extLst>
              <a:ext uri="{FF2B5EF4-FFF2-40B4-BE49-F238E27FC236}">
                <a16:creationId xmlns:a16="http://schemas.microsoft.com/office/drawing/2014/main" id="{7F3378E6-056B-43DF-93DA-D509010E4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13540"/>
              </p:ext>
            </p:extLst>
          </p:nvPr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 </a:t>
                      </a:r>
                      <a:r>
                        <a:rPr lang="fr-FR" b="1" dirty="0">
                          <a:solidFill>
                            <a:schemeClr val="accent2"/>
                          </a:solidFill>
                        </a:rPr>
                        <a:t>(IG: « 3 »)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3F8FD59-8B6F-466A-B484-74E9F4B98F6F}"/>
              </a:ext>
            </a:extLst>
          </p:cNvPr>
          <p:cNvSpPr txBox="1"/>
          <p:nvPr/>
        </p:nvSpPr>
        <p:spPr>
          <a:xfrm>
            <a:off x="5503769" y="-4620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Mass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E12A7A0-1874-4B28-B7BC-B0AD04C7C1C2}"/>
              </a:ext>
            </a:extLst>
          </p:cNvPr>
          <p:cNvCxnSpPr>
            <a:cxnSpLocks/>
          </p:cNvCxnSpPr>
          <p:nvPr/>
        </p:nvCxnSpPr>
        <p:spPr>
          <a:xfrm flipH="1">
            <a:off x="1586661" y="4533900"/>
            <a:ext cx="77554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C1A2D1-C581-4A50-B71F-56E3ECA378B7}"/>
              </a:ext>
            </a:extLst>
          </p:cNvPr>
          <p:cNvCxnSpPr>
            <a:cxnSpLocks/>
          </p:cNvCxnSpPr>
          <p:nvPr/>
        </p:nvCxnSpPr>
        <p:spPr>
          <a:xfrm>
            <a:off x="2647951" y="4533900"/>
            <a:ext cx="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32DBAAD-7542-4F2D-BF50-84C9BF17D556}"/>
              </a:ext>
            </a:extLst>
          </p:cNvPr>
          <p:cNvCxnSpPr>
            <a:cxnSpLocks/>
          </p:cNvCxnSpPr>
          <p:nvPr/>
        </p:nvCxnSpPr>
        <p:spPr>
          <a:xfrm>
            <a:off x="3035721" y="4533900"/>
            <a:ext cx="650454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412BC7F-4F21-43CA-AA85-C6E0C8D0CD1A}"/>
              </a:ext>
            </a:extLst>
          </p:cNvPr>
          <p:cNvSpPr txBox="1"/>
          <p:nvPr/>
        </p:nvSpPr>
        <p:spPr>
          <a:xfrm>
            <a:off x="649480" y="5591175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mass,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64BB21-37E5-4C17-8C70-164C7D472D6C}"/>
              </a:ext>
            </a:extLst>
          </p:cNvPr>
          <p:cNvSpPr txBox="1"/>
          <p:nvPr/>
        </p:nvSpPr>
        <p:spPr>
          <a:xfrm>
            <a:off x="5503769" y="288029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F5DA21D-3158-4538-B6CC-BDB40D0BA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7" y="2218110"/>
            <a:ext cx="1388572" cy="8981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0AB5894-73CE-4C58-92A7-C1A661EAB4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9" y="1419244"/>
            <a:ext cx="1388572" cy="89815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5127275-86D8-4252-A118-1AE0D7DB67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90" y="1769032"/>
            <a:ext cx="1388572" cy="89815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9320746E-D5B1-41EE-B1EF-2F8CF076A9A8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18939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858858" y="1676400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772053">
            <a:off x="838246" y="95562"/>
            <a:ext cx="2160824" cy="2055986"/>
          </a:xfrm>
          <a:prstGeom prst="rect">
            <a:avLst/>
          </a:prstGeom>
        </p:spPr>
      </p:pic>
      <p:graphicFrame>
        <p:nvGraphicFramePr>
          <p:cNvPr id="6" name="Tableau 13">
            <a:extLst>
              <a:ext uri="{FF2B5EF4-FFF2-40B4-BE49-F238E27FC236}">
                <a16:creationId xmlns:a16="http://schemas.microsoft.com/office/drawing/2014/main" id="{9FCB63EB-53BC-4BC7-8D26-1660E228A8A7}"/>
              </a:ext>
            </a:extLst>
          </p:cNvPr>
          <p:cNvGraphicFramePr>
            <a:graphicFrameLocks noGrp="1"/>
          </p:cNvGraphicFramePr>
          <p:nvPr/>
        </p:nvGraphicFramePr>
        <p:xfrm>
          <a:off x="5581249" y="344629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7" name="Tableau 13">
            <a:extLst>
              <a:ext uri="{FF2B5EF4-FFF2-40B4-BE49-F238E27FC236}">
                <a16:creationId xmlns:a16="http://schemas.microsoft.com/office/drawing/2014/main" id="{7F3378E6-056B-43DF-93DA-D509010E4252}"/>
              </a:ext>
            </a:extLst>
          </p:cNvPr>
          <p:cNvGraphicFramePr>
            <a:graphicFrameLocks noGrp="1"/>
          </p:cNvGraphicFramePr>
          <p:nvPr/>
        </p:nvGraphicFramePr>
        <p:xfrm>
          <a:off x="5581249" y="3291900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3F8FD59-8B6F-466A-B484-74E9F4B98F6F}"/>
              </a:ext>
            </a:extLst>
          </p:cNvPr>
          <p:cNvSpPr txBox="1"/>
          <p:nvPr/>
        </p:nvSpPr>
        <p:spPr>
          <a:xfrm>
            <a:off x="5503769" y="-46200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Mass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E12A7A0-1874-4B28-B7BC-B0AD04C7C1C2}"/>
              </a:ext>
            </a:extLst>
          </p:cNvPr>
          <p:cNvCxnSpPr>
            <a:cxnSpLocks/>
          </p:cNvCxnSpPr>
          <p:nvPr/>
        </p:nvCxnSpPr>
        <p:spPr>
          <a:xfrm flipH="1">
            <a:off x="1586661" y="4533900"/>
            <a:ext cx="77554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C1A2D1-C581-4A50-B71F-56E3ECA378B7}"/>
              </a:ext>
            </a:extLst>
          </p:cNvPr>
          <p:cNvCxnSpPr>
            <a:cxnSpLocks/>
          </p:cNvCxnSpPr>
          <p:nvPr/>
        </p:nvCxnSpPr>
        <p:spPr>
          <a:xfrm>
            <a:off x="2647951" y="4533900"/>
            <a:ext cx="0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32DBAAD-7542-4F2D-BF50-84C9BF17D556}"/>
              </a:ext>
            </a:extLst>
          </p:cNvPr>
          <p:cNvCxnSpPr>
            <a:cxnSpLocks/>
          </p:cNvCxnSpPr>
          <p:nvPr/>
        </p:nvCxnSpPr>
        <p:spPr>
          <a:xfrm>
            <a:off x="3035721" y="4533900"/>
            <a:ext cx="650454" cy="6477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412BC7F-4F21-43CA-AA85-C6E0C8D0CD1A}"/>
              </a:ext>
            </a:extLst>
          </p:cNvPr>
          <p:cNvSpPr txBox="1"/>
          <p:nvPr/>
        </p:nvSpPr>
        <p:spPr>
          <a:xfrm>
            <a:off x="649480" y="5591175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mass,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nitrogen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latin typeface="Aharoni" panose="02010803020104030203" pitchFamily="2" charset="-79"/>
                <a:cs typeface="Aharoni" panose="02010803020104030203" pitchFamily="2" charset="-79"/>
              </a:rPr>
              <a:t>phosphorus</a:t>
            </a:r>
            <a:r>
              <a:rPr lang="fr-FR" dirty="0">
                <a:latin typeface="Aharoni" panose="02010803020104030203" pitchFamily="2" charset="-79"/>
                <a:cs typeface="Aharoni" panose="02010803020104030203" pitchFamily="2" charset="-79"/>
              </a:rPr>
              <a:t> etc…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64BB21-37E5-4C17-8C70-164C7D472D6C}"/>
              </a:ext>
            </a:extLst>
          </p:cNvPr>
          <p:cNvSpPr txBox="1"/>
          <p:nvPr/>
        </p:nvSpPr>
        <p:spPr>
          <a:xfrm>
            <a:off x="5503769" y="2880292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Carbon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22BC14D-6F1B-4EC5-9E6E-52E5837E2347}"/>
              </a:ext>
            </a:extLst>
          </p:cNvPr>
          <p:cNvSpPr txBox="1"/>
          <p:nvPr/>
        </p:nvSpPr>
        <p:spPr>
          <a:xfrm>
            <a:off x="5503769" y="605170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F5DA21D-3158-4538-B6CC-BDB40D0BA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97" y="2218110"/>
            <a:ext cx="1388572" cy="8981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0AB5894-73CE-4C58-92A7-C1A661EAB4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9" y="1419244"/>
            <a:ext cx="1388572" cy="89815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5127275-86D8-4252-A118-1AE0D7DB67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990" y="1769032"/>
            <a:ext cx="1388572" cy="89815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C6BA7A6-F102-48CD-82F9-DF4B71FDF459}"/>
              </a:ext>
            </a:extLst>
          </p:cNvPr>
          <p:cNvSpPr txBox="1"/>
          <p:nvPr/>
        </p:nvSpPr>
        <p:spPr>
          <a:xfrm>
            <a:off x="78984" y="198794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68C096E-A758-4257-BDBB-0B5D35CFDFC3}"/>
              </a:ext>
            </a:extLst>
          </p:cNvPr>
          <p:cNvSpPr txBox="1"/>
          <p:nvPr/>
        </p:nvSpPr>
        <p:spPr>
          <a:xfrm>
            <a:off x="1006571" y="1637489"/>
            <a:ext cx="7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bravo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7D5BC5-56C3-48C1-9B52-BA4D1EE30E18}"/>
              </a:ext>
            </a:extLst>
          </p:cNvPr>
          <p:cNvSpPr txBox="1"/>
          <p:nvPr/>
        </p:nvSpPr>
        <p:spPr>
          <a:xfrm>
            <a:off x="1116338" y="241639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charlie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693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705725"/>
            <a:ext cx="44662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I.2. Food</a:t>
            </a:r>
          </a:p>
        </p:txBody>
      </p:sp>
    </p:spTree>
    <p:extLst>
      <p:ext uri="{BB962C8B-B14F-4D97-AF65-F5344CB8AC3E}">
        <p14:creationId xmlns:p14="http://schemas.microsoft.com/office/powerpoint/2010/main" val="101680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1944</Words>
  <Application>Microsoft Office PowerPoint</Application>
  <PresentationFormat>Widescreen</PresentationFormat>
  <Paragraphs>532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Aharoni</vt:lpstr>
      <vt:lpstr>Arial</vt:lpstr>
      <vt:lpstr>Calibri</vt:lpstr>
      <vt:lpstr>Calibri Light</vt:lpstr>
      <vt:lpstr>Times New Roman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Charberet</dc:creator>
  <cp:lastModifiedBy>Samuel</cp:lastModifiedBy>
  <cp:revision>17</cp:revision>
  <dcterms:created xsi:type="dcterms:W3CDTF">2020-11-30T19:48:52Z</dcterms:created>
  <dcterms:modified xsi:type="dcterms:W3CDTF">2021-03-18T08:36:48Z</dcterms:modified>
</cp:coreProperties>
</file>