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195513" cy="140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163EC-2342-43DA-A2DA-3A88A4607068}" v="21" dt="2020-02-10T08:35:36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al Pirelli" userId="584f3c02d4d36311" providerId="LiveId" clId="{21D163EC-2342-43DA-A2DA-3A88A4607068}"/>
    <pc:docChg chg="undo custSel modSld modMainMaster">
      <pc:chgData name="Solal Pirelli" userId="584f3c02d4d36311" providerId="LiveId" clId="{21D163EC-2342-43DA-A2DA-3A88A4607068}" dt="2020-02-10T08:35:38.125" v="297" actId="1076"/>
      <pc:docMkLst>
        <pc:docMk/>
      </pc:docMkLst>
      <pc:sldChg chg="addSp delSp modSp">
        <pc:chgData name="Solal Pirelli" userId="584f3c02d4d36311" providerId="LiveId" clId="{21D163EC-2342-43DA-A2DA-3A88A4607068}" dt="2020-02-10T08:35:38.125" v="297" actId="1076"/>
        <pc:sldMkLst>
          <pc:docMk/>
          <pc:sldMk cId="493778394" sldId="256"/>
        </pc:sldMkLst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9" creationId="{501C9A8E-572C-4FAD-B5BD-DB003BB3D104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10" creationId="{7FEC65DA-1562-4663-AE46-EACB09D098F2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11" creationId="{E9043090-5AFC-4C31-AC29-9E0618598937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12" creationId="{34B2568B-4104-4CBC-9841-FA7BDFA969D5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13" creationId="{6FDF3AAE-42EC-4D38-B0A9-58FF4CE27822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14" creationId="{433A0710-79E2-4351-BD40-4801EE0B48DB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15" creationId="{5BDE9502-E9A5-4F5A-B145-7902E7E8854D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16" creationId="{98F2E677-63F1-46B7-BEC2-D7F23607168F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17" creationId="{E5D0EFAE-28D7-4978-A94D-7FCC70D308F1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18" creationId="{FC587B0F-A93B-4123-BABB-0DCDF93E4C6C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19" creationId="{AE616C1C-F315-4C8E-99EA-F2E0986C0A34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20" creationId="{EED78563-BEA6-49ED-BF8F-9B30E326BB57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21" creationId="{5DEF81AB-CD51-43F1-9070-0F36D9DDD0E6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22" creationId="{37DEBBFD-6011-4810-8E7E-747DF481577A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23" creationId="{3043D5EE-53D9-417B-8470-591670D3E766}"/>
          </ac:spMkLst>
        </pc:spChg>
        <pc:spChg chg="mod">
          <ac:chgData name="Solal Pirelli" userId="584f3c02d4d36311" providerId="LiveId" clId="{21D163EC-2342-43DA-A2DA-3A88A4607068}" dt="2020-02-07T12:48:20.073" v="294" actId="2711"/>
          <ac:spMkLst>
            <pc:docMk/>
            <pc:sldMk cId="493778394" sldId="256"/>
            <ac:spMk id="32" creationId="{4098E463-DE89-46B0-8679-A378BBA4793B}"/>
          </ac:spMkLst>
        </pc:spChg>
        <pc:grpChg chg="add mod">
          <ac:chgData name="Solal Pirelli" userId="584f3c02d4d36311" providerId="LiveId" clId="{21D163EC-2342-43DA-A2DA-3A88A4607068}" dt="2020-02-10T08:35:38.125" v="297" actId="1076"/>
          <ac:grpSpMkLst>
            <pc:docMk/>
            <pc:sldMk cId="493778394" sldId="256"/>
            <ac:grpSpMk id="2" creationId="{15F1C365-5EB7-4B46-BF49-646017C4F4D7}"/>
          </ac:grpSpMkLst>
        </pc:grpChg>
        <pc:grpChg chg="mod topLvl">
          <ac:chgData name="Solal Pirelli" userId="584f3c02d4d36311" providerId="LiveId" clId="{21D163EC-2342-43DA-A2DA-3A88A4607068}" dt="2020-02-10T08:35:36.120" v="295" actId="164"/>
          <ac:grpSpMkLst>
            <pc:docMk/>
            <pc:sldMk cId="493778394" sldId="256"/>
            <ac:grpSpMk id="4" creationId="{8E085FB4-FDF7-42D2-A0D9-1963EC84B3FE}"/>
          </ac:grpSpMkLst>
        </pc:grpChg>
        <pc:grpChg chg="mod">
          <ac:chgData name="Solal Pirelli" userId="584f3c02d4d36311" providerId="LiveId" clId="{21D163EC-2342-43DA-A2DA-3A88A4607068}" dt="2020-02-03T13:24:23.095" v="188"/>
          <ac:grpSpMkLst>
            <pc:docMk/>
            <pc:sldMk cId="493778394" sldId="256"/>
            <ac:grpSpMk id="5" creationId="{2171AEDA-369A-49EB-8A2A-0D462904B9B3}"/>
          </ac:grpSpMkLst>
        </pc:grpChg>
        <pc:grpChg chg="mod">
          <ac:chgData name="Solal Pirelli" userId="584f3c02d4d36311" providerId="LiveId" clId="{21D163EC-2342-43DA-A2DA-3A88A4607068}" dt="2020-02-03T13:24:23.095" v="188"/>
          <ac:grpSpMkLst>
            <pc:docMk/>
            <pc:sldMk cId="493778394" sldId="256"/>
            <ac:grpSpMk id="6" creationId="{62DE79D4-A576-4428-B3F0-A87EBB9E8F59}"/>
          </ac:grpSpMkLst>
        </pc:grpChg>
        <pc:grpChg chg="add del mod">
          <ac:chgData name="Solal Pirelli" userId="584f3c02d4d36311" providerId="LiveId" clId="{21D163EC-2342-43DA-A2DA-3A88A4607068}" dt="2020-02-04T10:02:23.260" v="232" actId="478"/>
          <ac:grpSpMkLst>
            <pc:docMk/>
            <pc:sldMk cId="493778394" sldId="256"/>
            <ac:grpSpMk id="34" creationId="{88480B31-5DDC-4CE5-80AD-6EDAF2E0E38D}"/>
          </ac:grpSpMkLst>
        </pc:grpChg>
        <pc:grpChg chg="add del mod">
          <ac:chgData name="Solal Pirelli" userId="584f3c02d4d36311" providerId="LiveId" clId="{21D163EC-2342-43DA-A2DA-3A88A4607068}" dt="2020-02-03T13:22:38.615" v="177" actId="478"/>
          <ac:grpSpMkLst>
            <pc:docMk/>
            <pc:sldMk cId="493778394" sldId="256"/>
            <ac:grpSpMk id="57" creationId="{519AAEF1-15F8-4A92-9029-0A6B0ECB0CDD}"/>
          </ac:grpSpMkLst>
        </pc:grpChg>
        <pc:cxnChg chg="mod">
          <ac:chgData name="Solal Pirelli" userId="584f3c02d4d36311" providerId="LiveId" clId="{21D163EC-2342-43DA-A2DA-3A88A4607068}" dt="2020-02-04T10:11:10.897" v="281" actId="1076"/>
          <ac:cxnSpMkLst>
            <pc:docMk/>
            <pc:sldMk cId="493778394" sldId="256"/>
            <ac:cxnSpMk id="7" creationId="{92812DDD-3944-4047-A895-7C4A6942FF7D}"/>
          </ac:cxnSpMkLst>
        </pc:cxnChg>
        <pc:cxnChg chg="del mod">
          <ac:chgData name="Solal Pirelli" userId="584f3c02d4d36311" providerId="LiveId" clId="{21D163EC-2342-43DA-A2DA-3A88A4607068}" dt="2020-01-22T15:35:51.421" v="68" actId="478"/>
          <ac:cxnSpMkLst>
            <pc:docMk/>
            <pc:sldMk cId="493778394" sldId="256"/>
            <ac:cxnSpMk id="8" creationId="{536E19CD-AAC8-4A70-8349-22D2A4CD4681}"/>
          </ac:cxnSpMkLst>
        </pc:cxnChg>
        <pc:cxnChg chg="mod">
          <ac:chgData name="Solal Pirelli" userId="584f3c02d4d36311" providerId="LiveId" clId="{21D163EC-2342-43DA-A2DA-3A88A4607068}" dt="2020-02-04T10:01:19.410" v="216" actId="1076"/>
          <ac:cxnSpMkLst>
            <pc:docMk/>
            <pc:sldMk cId="493778394" sldId="256"/>
            <ac:cxnSpMk id="24" creationId="{F5153044-3E0A-4D77-91B1-6FAAA6231DCF}"/>
          </ac:cxnSpMkLst>
        </pc:cxnChg>
        <pc:cxnChg chg="mod">
          <ac:chgData name="Solal Pirelli" userId="584f3c02d4d36311" providerId="LiveId" clId="{21D163EC-2342-43DA-A2DA-3A88A4607068}" dt="2020-02-04T10:01:19.410" v="216" actId="1076"/>
          <ac:cxnSpMkLst>
            <pc:docMk/>
            <pc:sldMk cId="493778394" sldId="256"/>
            <ac:cxnSpMk id="25" creationId="{4F957B77-EA39-431B-AFAE-9DBB0FC96A15}"/>
          </ac:cxnSpMkLst>
        </pc:cxnChg>
        <pc:cxnChg chg="mod">
          <ac:chgData name="Solal Pirelli" userId="584f3c02d4d36311" providerId="LiveId" clId="{21D163EC-2342-43DA-A2DA-3A88A4607068}" dt="2020-02-04T10:01:19.410" v="216" actId="1076"/>
          <ac:cxnSpMkLst>
            <pc:docMk/>
            <pc:sldMk cId="493778394" sldId="256"/>
            <ac:cxnSpMk id="26" creationId="{2743E41C-54B4-4CAE-BA4A-EA9A82289D2E}"/>
          </ac:cxnSpMkLst>
        </pc:cxnChg>
        <pc:cxnChg chg="mod">
          <ac:chgData name="Solal Pirelli" userId="584f3c02d4d36311" providerId="LiveId" clId="{21D163EC-2342-43DA-A2DA-3A88A4607068}" dt="2020-02-04T10:01:19.410" v="216" actId="1076"/>
          <ac:cxnSpMkLst>
            <pc:docMk/>
            <pc:sldMk cId="493778394" sldId="256"/>
            <ac:cxnSpMk id="27" creationId="{ABA04618-B2CE-4915-8D2C-F937985C4582}"/>
          </ac:cxnSpMkLst>
        </pc:cxnChg>
        <pc:cxnChg chg="mod">
          <ac:chgData name="Solal Pirelli" userId="584f3c02d4d36311" providerId="LiveId" clId="{21D163EC-2342-43DA-A2DA-3A88A4607068}" dt="2020-02-04T10:01:19.410" v="216" actId="1076"/>
          <ac:cxnSpMkLst>
            <pc:docMk/>
            <pc:sldMk cId="493778394" sldId="256"/>
            <ac:cxnSpMk id="28" creationId="{1C129763-E2DC-4CA7-A7D4-D23A3657663B}"/>
          </ac:cxnSpMkLst>
        </pc:cxnChg>
        <pc:cxnChg chg="mod">
          <ac:chgData name="Solal Pirelli" userId="584f3c02d4d36311" providerId="LiveId" clId="{21D163EC-2342-43DA-A2DA-3A88A4607068}" dt="2020-02-04T10:01:19.410" v="216" actId="1076"/>
          <ac:cxnSpMkLst>
            <pc:docMk/>
            <pc:sldMk cId="493778394" sldId="256"/>
            <ac:cxnSpMk id="29" creationId="{326A2DC4-A639-4525-AB4D-77BE1F98EA42}"/>
          </ac:cxnSpMkLst>
        </pc:cxnChg>
        <pc:cxnChg chg="mod">
          <ac:chgData name="Solal Pirelli" userId="584f3c02d4d36311" providerId="LiveId" clId="{21D163EC-2342-43DA-A2DA-3A88A4607068}" dt="2020-02-04T10:01:19.410" v="216" actId="1076"/>
          <ac:cxnSpMkLst>
            <pc:docMk/>
            <pc:sldMk cId="493778394" sldId="256"/>
            <ac:cxnSpMk id="30" creationId="{D82D1EC6-2408-42F6-ABD9-442C12AFF1C3}"/>
          </ac:cxnSpMkLst>
        </pc:cxnChg>
        <pc:cxnChg chg="mod">
          <ac:chgData name="Solal Pirelli" userId="584f3c02d4d36311" providerId="LiveId" clId="{21D163EC-2342-43DA-A2DA-3A88A4607068}" dt="2020-02-04T10:01:19.410" v="216" actId="1076"/>
          <ac:cxnSpMkLst>
            <pc:docMk/>
            <pc:sldMk cId="493778394" sldId="256"/>
            <ac:cxnSpMk id="31" creationId="{2B6C1D4F-62BB-4207-8B10-40C7425AA46B}"/>
          </ac:cxnSpMkLst>
        </pc:cxnChg>
        <pc:cxnChg chg="add del mod topLvl">
          <ac:chgData name="Solal Pirelli" userId="584f3c02d4d36311" providerId="LiveId" clId="{21D163EC-2342-43DA-A2DA-3A88A4607068}" dt="2020-02-04T10:02:23.260" v="232" actId="478"/>
          <ac:cxnSpMkLst>
            <pc:docMk/>
            <pc:sldMk cId="493778394" sldId="256"/>
            <ac:cxnSpMk id="36" creationId="{301C25A6-5683-44EE-804A-076577DCE471}"/>
          </ac:cxnSpMkLst>
        </pc:cxnChg>
        <pc:cxnChg chg="add del mod topLvl">
          <ac:chgData name="Solal Pirelli" userId="584f3c02d4d36311" providerId="LiveId" clId="{21D163EC-2342-43DA-A2DA-3A88A4607068}" dt="2020-02-03T13:22:38.615" v="177" actId="478"/>
          <ac:cxnSpMkLst>
            <pc:docMk/>
            <pc:sldMk cId="493778394" sldId="256"/>
            <ac:cxnSpMk id="56" creationId="{7D7DDDA1-CFEF-4E7E-A838-7E994FF624E9}"/>
          </ac:cxnSpMkLst>
        </pc:cxnChg>
        <pc:cxnChg chg="add mod">
          <ac:chgData name="Solal Pirelli" userId="584f3c02d4d36311" providerId="LiveId" clId="{21D163EC-2342-43DA-A2DA-3A88A4607068}" dt="2020-02-10T08:35:36.120" v="295" actId="164"/>
          <ac:cxnSpMkLst>
            <pc:docMk/>
            <pc:sldMk cId="493778394" sldId="256"/>
            <ac:cxnSpMk id="67" creationId="{FD7EE31A-8C58-44BB-8CE3-75B29027484F}"/>
          </ac:cxnSpMkLst>
        </pc:cxnChg>
      </pc:sldChg>
      <pc:sldMasterChg chg="modSp modSldLayout">
        <pc:chgData name="Solal Pirelli" userId="584f3c02d4d36311" providerId="LiveId" clId="{21D163EC-2342-43DA-A2DA-3A88A4607068}" dt="2020-01-21T08:48:36.447" v="9"/>
        <pc:sldMasterMkLst>
          <pc:docMk/>
          <pc:sldMasterMk cId="4015739262" sldId="2147483672"/>
        </pc:sldMasterMkLst>
        <pc:spChg chg="mod">
          <ac:chgData name="Solal Pirelli" userId="584f3c02d4d36311" providerId="LiveId" clId="{21D163EC-2342-43DA-A2DA-3A88A4607068}" dt="2020-01-21T08:48:36.447" v="9"/>
          <ac:spMkLst>
            <pc:docMk/>
            <pc:sldMasterMk cId="4015739262" sldId="2147483672"/>
            <ac:spMk id="2" creationId="{00000000-0000-0000-0000-000000000000}"/>
          </ac:spMkLst>
        </pc:spChg>
        <pc:spChg chg="mod">
          <ac:chgData name="Solal Pirelli" userId="584f3c02d4d36311" providerId="LiveId" clId="{21D163EC-2342-43DA-A2DA-3A88A4607068}" dt="2020-01-21T08:48:36.447" v="9"/>
          <ac:spMkLst>
            <pc:docMk/>
            <pc:sldMasterMk cId="4015739262" sldId="2147483672"/>
            <ac:spMk id="3" creationId="{00000000-0000-0000-0000-000000000000}"/>
          </ac:spMkLst>
        </pc:spChg>
        <pc:spChg chg="mod">
          <ac:chgData name="Solal Pirelli" userId="584f3c02d4d36311" providerId="LiveId" clId="{21D163EC-2342-43DA-A2DA-3A88A4607068}" dt="2020-01-21T08:48:36.447" v="9"/>
          <ac:spMkLst>
            <pc:docMk/>
            <pc:sldMasterMk cId="4015739262" sldId="2147483672"/>
            <ac:spMk id="4" creationId="{00000000-0000-0000-0000-000000000000}"/>
          </ac:spMkLst>
        </pc:spChg>
        <pc:spChg chg="mod">
          <ac:chgData name="Solal Pirelli" userId="584f3c02d4d36311" providerId="LiveId" clId="{21D163EC-2342-43DA-A2DA-3A88A4607068}" dt="2020-01-21T08:48:36.447" v="9"/>
          <ac:spMkLst>
            <pc:docMk/>
            <pc:sldMasterMk cId="4015739262" sldId="2147483672"/>
            <ac:spMk id="5" creationId="{00000000-0000-0000-0000-000000000000}"/>
          </ac:spMkLst>
        </pc:spChg>
        <pc:spChg chg="mod">
          <ac:chgData name="Solal Pirelli" userId="584f3c02d4d36311" providerId="LiveId" clId="{21D163EC-2342-43DA-A2DA-3A88A4607068}" dt="2020-01-21T08:48:36.447" v="9"/>
          <ac:spMkLst>
            <pc:docMk/>
            <pc:sldMasterMk cId="4015739262" sldId="2147483672"/>
            <ac:spMk id="6" creationId="{00000000-0000-0000-0000-000000000000}"/>
          </ac:spMkLst>
        </pc:spChg>
        <pc:sldLayoutChg chg="modSp">
          <pc:chgData name="Solal Pirelli" userId="584f3c02d4d36311" providerId="LiveId" clId="{21D163EC-2342-43DA-A2DA-3A88A4607068}" dt="2020-01-21T08:48:36.447" v="9"/>
          <pc:sldLayoutMkLst>
            <pc:docMk/>
            <pc:sldMasterMk cId="4015739262" sldId="2147483672"/>
            <pc:sldLayoutMk cId="3903122598" sldId="2147483673"/>
          </pc:sldLayoutMkLst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3903122598" sldId="2147483673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3903122598" sldId="2147483673"/>
              <ac:spMk id="3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1-21T08:48:36.447" v="9"/>
          <pc:sldLayoutMkLst>
            <pc:docMk/>
            <pc:sldMasterMk cId="4015739262" sldId="2147483672"/>
            <pc:sldLayoutMk cId="2233169276" sldId="2147483675"/>
          </pc:sldLayoutMkLst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2233169276" sldId="2147483675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2233169276" sldId="2147483675"/>
              <ac:spMk id="3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1-21T08:48:36.447" v="9"/>
          <pc:sldLayoutMkLst>
            <pc:docMk/>
            <pc:sldMasterMk cId="4015739262" sldId="2147483672"/>
            <pc:sldLayoutMk cId="1744248999" sldId="2147483676"/>
          </pc:sldLayoutMkLst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1744248999" sldId="2147483676"/>
              <ac:spMk id="3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1744248999" sldId="2147483676"/>
              <ac:spMk id="4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1-21T08:48:36.447" v="9"/>
          <pc:sldLayoutMkLst>
            <pc:docMk/>
            <pc:sldMasterMk cId="4015739262" sldId="2147483672"/>
            <pc:sldLayoutMk cId="2353741154" sldId="2147483677"/>
          </pc:sldLayoutMkLst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2353741154" sldId="2147483677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2353741154" sldId="2147483677"/>
              <ac:spMk id="3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2353741154" sldId="2147483677"/>
              <ac:spMk id="4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2353741154" sldId="2147483677"/>
              <ac:spMk id="5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2353741154" sldId="2147483677"/>
              <ac:spMk id="6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1-21T08:48:36.447" v="9"/>
          <pc:sldLayoutMkLst>
            <pc:docMk/>
            <pc:sldMasterMk cId="4015739262" sldId="2147483672"/>
            <pc:sldLayoutMk cId="2782182298" sldId="2147483680"/>
          </pc:sldLayoutMkLst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2782182298" sldId="2147483680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2782182298" sldId="2147483680"/>
              <ac:spMk id="3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2782182298" sldId="2147483680"/>
              <ac:spMk id="4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1-21T08:48:36.447" v="9"/>
          <pc:sldLayoutMkLst>
            <pc:docMk/>
            <pc:sldMasterMk cId="4015739262" sldId="2147483672"/>
            <pc:sldLayoutMk cId="2279204017" sldId="2147483681"/>
          </pc:sldLayoutMkLst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2279204017" sldId="2147483681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2279204017" sldId="2147483681"/>
              <ac:spMk id="3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2279204017" sldId="2147483681"/>
              <ac:spMk id="4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1-21T08:48:36.447" v="9"/>
          <pc:sldLayoutMkLst>
            <pc:docMk/>
            <pc:sldMasterMk cId="4015739262" sldId="2147483672"/>
            <pc:sldLayoutMk cId="1110658812" sldId="2147483683"/>
          </pc:sldLayoutMkLst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1110658812" sldId="2147483683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1-21T08:48:36.447" v="9"/>
            <ac:spMkLst>
              <pc:docMk/>
              <pc:sldMasterMk cId="4015739262" sldId="2147483672"/>
              <pc:sldLayoutMk cId="1110658812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Solal Pirelli" userId="584f3c02d4d36311" providerId="LiveId" clId="{21D163EC-2342-43DA-A2DA-3A88A4607068}" dt="2020-02-03T13:23:48.353" v="185"/>
        <pc:sldMasterMkLst>
          <pc:docMk/>
          <pc:sldMasterMk cId="4208806675" sldId="2147483708"/>
        </pc:sldMasterMkLst>
        <pc:spChg chg="mod">
          <ac:chgData name="Solal Pirelli" userId="584f3c02d4d36311" providerId="LiveId" clId="{21D163EC-2342-43DA-A2DA-3A88A4607068}" dt="2020-02-03T13:23:48.353" v="185"/>
          <ac:spMkLst>
            <pc:docMk/>
            <pc:sldMasterMk cId="4208806675" sldId="2147483708"/>
            <ac:spMk id="2" creationId="{00000000-0000-0000-0000-000000000000}"/>
          </ac:spMkLst>
        </pc:spChg>
        <pc:spChg chg="mod">
          <ac:chgData name="Solal Pirelli" userId="584f3c02d4d36311" providerId="LiveId" clId="{21D163EC-2342-43DA-A2DA-3A88A4607068}" dt="2020-02-03T13:23:48.353" v="185"/>
          <ac:spMkLst>
            <pc:docMk/>
            <pc:sldMasterMk cId="4208806675" sldId="2147483708"/>
            <ac:spMk id="3" creationId="{00000000-0000-0000-0000-000000000000}"/>
          </ac:spMkLst>
        </pc:spChg>
        <pc:spChg chg="mod">
          <ac:chgData name="Solal Pirelli" userId="584f3c02d4d36311" providerId="LiveId" clId="{21D163EC-2342-43DA-A2DA-3A88A4607068}" dt="2020-02-03T13:23:48.353" v="185"/>
          <ac:spMkLst>
            <pc:docMk/>
            <pc:sldMasterMk cId="4208806675" sldId="2147483708"/>
            <ac:spMk id="4" creationId="{00000000-0000-0000-0000-000000000000}"/>
          </ac:spMkLst>
        </pc:spChg>
        <pc:spChg chg="mod">
          <ac:chgData name="Solal Pirelli" userId="584f3c02d4d36311" providerId="LiveId" clId="{21D163EC-2342-43DA-A2DA-3A88A4607068}" dt="2020-02-03T13:23:48.353" v="185"/>
          <ac:spMkLst>
            <pc:docMk/>
            <pc:sldMasterMk cId="4208806675" sldId="2147483708"/>
            <ac:spMk id="5" creationId="{00000000-0000-0000-0000-000000000000}"/>
          </ac:spMkLst>
        </pc:spChg>
        <pc:spChg chg="mod">
          <ac:chgData name="Solal Pirelli" userId="584f3c02d4d36311" providerId="LiveId" clId="{21D163EC-2342-43DA-A2DA-3A88A4607068}" dt="2020-02-03T13:23:48.353" v="185"/>
          <ac:spMkLst>
            <pc:docMk/>
            <pc:sldMasterMk cId="4208806675" sldId="2147483708"/>
            <ac:spMk id="6" creationId="{00000000-0000-0000-0000-000000000000}"/>
          </ac:spMkLst>
        </pc:spChg>
        <pc:sldLayoutChg chg="modSp">
          <pc:chgData name="Solal Pirelli" userId="584f3c02d4d36311" providerId="LiveId" clId="{21D163EC-2342-43DA-A2DA-3A88A4607068}" dt="2020-02-03T13:23:48.353" v="185"/>
          <pc:sldLayoutMkLst>
            <pc:docMk/>
            <pc:sldMasterMk cId="4208806675" sldId="2147483708"/>
            <pc:sldLayoutMk cId="1721446182" sldId="2147483709"/>
          </pc:sldLayoutMkLst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1721446182" sldId="2147483709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1721446182" sldId="2147483709"/>
              <ac:spMk id="3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2-03T13:23:48.353" v="185"/>
          <pc:sldLayoutMkLst>
            <pc:docMk/>
            <pc:sldMasterMk cId="4208806675" sldId="2147483708"/>
            <pc:sldLayoutMk cId="146960966" sldId="2147483711"/>
          </pc:sldLayoutMkLst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146960966" sldId="2147483711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146960966" sldId="2147483711"/>
              <ac:spMk id="3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2-03T13:23:48.353" v="185"/>
          <pc:sldLayoutMkLst>
            <pc:docMk/>
            <pc:sldMasterMk cId="4208806675" sldId="2147483708"/>
            <pc:sldLayoutMk cId="2551935898" sldId="2147483712"/>
          </pc:sldLayoutMkLst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2551935898" sldId="2147483712"/>
              <ac:spMk id="3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2551935898" sldId="2147483712"/>
              <ac:spMk id="4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2-03T13:23:48.353" v="185"/>
          <pc:sldLayoutMkLst>
            <pc:docMk/>
            <pc:sldMasterMk cId="4208806675" sldId="2147483708"/>
            <pc:sldLayoutMk cId="183058700" sldId="2147483713"/>
          </pc:sldLayoutMkLst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183058700" sldId="2147483713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183058700" sldId="2147483713"/>
              <ac:spMk id="3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183058700" sldId="2147483713"/>
              <ac:spMk id="4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183058700" sldId="2147483713"/>
              <ac:spMk id="5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183058700" sldId="2147483713"/>
              <ac:spMk id="6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2-03T13:23:48.353" v="185"/>
          <pc:sldLayoutMkLst>
            <pc:docMk/>
            <pc:sldMasterMk cId="4208806675" sldId="2147483708"/>
            <pc:sldLayoutMk cId="1930085580" sldId="2147483716"/>
          </pc:sldLayoutMkLst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1930085580" sldId="2147483716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1930085580" sldId="2147483716"/>
              <ac:spMk id="3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1930085580" sldId="2147483716"/>
              <ac:spMk id="4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2-03T13:23:48.353" v="185"/>
          <pc:sldLayoutMkLst>
            <pc:docMk/>
            <pc:sldMasterMk cId="4208806675" sldId="2147483708"/>
            <pc:sldLayoutMk cId="3761191921" sldId="2147483717"/>
          </pc:sldLayoutMkLst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3761191921" sldId="2147483717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3761191921" sldId="2147483717"/>
              <ac:spMk id="3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3761191921" sldId="2147483717"/>
              <ac:spMk id="4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2-03T13:23:48.353" v="185"/>
          <pc:sldLayoutMkLst>
            <pc:docMk/>
            <pc:sldMasterMk cId="4208806675" sldId="2147483708"/>
            <pc:sldLayoutMk cId="3170270909" sldId="2147483719"/>
          </pc:sldLayoutMkLst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3170270909" sldId="2147483719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3:48.353" v="185"/>
            <ac:spMkLst>
              <pc:docMk/>
              <pc:sldMasterMk cId="4208806675" sldId="2147483708"/>
              <pc:sldLayoutMk cId="3170270909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Solal Pirelli" userId="584f3c02d4d36311" providerId="LiveId" clId="{21D163EC-2342-43DA-A2DA-3A88A4607068}" dt="2020-02-03T13:24:23.095" v="188"/>
        <pc:sldMasterMkLst>
          <pc:docMk/>
          <pc:sldMasterMk cId="4009105270" sldId="2147483720"/>
        </pc:sldMasterMkLst>
        <pc:spChg chg="mod">
          <ac:chgData name="Solal Pirelli" userId="584f3c02d4d36311" providerId="LiveId" clId="{21D163EC-2342-43DA-A2DA-3A88A4607068}" dt="2020-02-03T13:24:23.095" v="188"/>
          <ac:spMkLst>
            <pc:docMk/>
            <pc:sldMasterMk cId="4009105270" sldId="2147483720"/>
            <ac:spMk id="2" creationId="{00000000-0000-0000-0000-000000000000}"/>
          </ac:spMkLst>
        </pc:spChg>
        <pc:spChg chg="mod">
          <ac:chgData name="Solal Pirelli" userId="584f3c02d4d36311" providerId="LiveId" clId="{21D163EC-2342-43DA-A2DA-3A88A4607068}" dt="2020-02-03T13:24:23.095" v="188"/>
          <ac:spMkLst>
            <pc:docMk/>
            <pc:sldMasterMk cId="4009105270" sldId="2147483720"/>
            <ac:spMk id="3" creationId="{00000000-0000-0000-0000-000000000000}"/>
          </ac:spMkLst>
        </pc:spChg>
        <pc:spChg chg="mod">
          <ac:chgData name="Solal Pirelli" userId="584f3c02d4d36311" providerId="LiveId" clId="{21D163EC-2342-43DA-A2DA-3A88A4607068}" dt="2020-02-03T13:24:23.095" v="188"/>
          <ac:spMkLst>
            <pc:docMk/>
            <pc:sldMasterMk cId="4009105270" sldId="2147483720"/>
            <ac:spMk id="4" creationId="{00000000-0000-0000-0000-000000000000}"/>
          </ac:spMkLst>
        </pc:spChg>
        <pc:spChg chg="mod">
          <ac:chgData name="Solal Pirelli" userId="584f3c02d4d36311" providerId="LiveId" clId="{21D163EC-2342-43DA-A2DA-3A88A4607068}" dt="2020-02-03T13:24:23.095" v="188"/>
          <ac:spMkLst>
            <pc:docMk/>
            <pc:sldMasterMk cId="4009105270" sldId="2147483720"/>
            <ac:spMk id="5" creationId="{00000000-0000-0000-0000-000000000000}"/>
          </ac:spMkLst>
        </pc:spChg>
        <pc:spChg chg="mod">
          <ac:chgData name="Solal Pirelli" userId="584f3c02d4d36311" providerId="LiveId" clId="{21D163EC-2342-43DA-A2DA-3A88A4607068}" dt="2020-02-03T13:24:23.095" v="188"/>
          <ac:spMkLst>
            <pc:docMk/>
            <pc:sldMasterMk cId="4009105270" sldId="2147483720"/>
            <ac:spMk id="6" creationId="{00000000-0000-0000-0000-000000000000}"/>
          </ac:spMkLst>
        </pc:spChg>
        <pc:sldLayoutChg chg="modSp">
          <pc:chgData name="Solal Pirelli" userId="584f3c02d4d36311" providerId="LiveId" clId="{21D163EC-2342-43DA-A2DA-3A88A4607068}" dt="2020-02-03T13:24:23.095" v="188"/>
          <pc:sldLayoutMkLst>
            <pc:docMk/>
            <pc:sldMasterMk cId="4009105270" sldId="2147483720"/>
            <pc:sldLayoutMk cId="822776670" sldId="2147483721"/>
          </pc:sldLayoutMkLst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822776670" sldId="2147483721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822776670" sldId="2147483721"/>
              <ac:spMk id="3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2-03T13:24:23.095" v="188"/>
          <pc:sldLayoutMkLst>
            <pc:docMk/>
            <pc:sldMasterMk cId="4009105270" sldId="2147483720"/>
            <pc:sldLayoutMk cId="3821812588" sldId="2147483723"/>
          </pc:sldLayoutMkLst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3821812588" sldId="2147483723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3821812588" sldId="2147483723"/>
              <ac:spMk id="3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2-03T13:24:23.095" v="188"/>
          <pc:sldLayoutMkLst>
            <pc:docMk/>
            <pc:sldMasterMk cId="4009105270" sldId="2147483720"/>
            <pc:sldLayoutMk cId="477217893" sldId="2147483724"/>
          </pc:sldLayoutMkLst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477217893" sldId="2147483724"/>
              <ac:spMk id="3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477217893" sldId="2147483724"/>
              <ac:spMk id="4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2-03T13:24:23.095" v="188"/>
          <pc:sldLayoutMkLst>
            <pc:docMk/>
            <pc:sldMasterMk cId="4009105270" sldId="2147483720"/>
            <pc:sldLayoutMk cId="2869488883" sldId="2147483725"/>
          </pc:sldLayoutMkLst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2869488883" sldId="2147483725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2869488883" sldId="2147483725"/>
              <ac:spMk id="3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2869488883" sldId="2147483725"/>
              <ac:spMk id="4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2869488883" sldId="2147483725"/>
              <ac:spMk id="5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2869488883" sldId="2147483725"/>
              <ac:spMk id="6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2-03T13:24:23.095" v="188"/>
          <pc:sldLayoutMkLst>
            <pc:docMk/>
            <pc:sldMasterMk cId="4009105270" sldId="2147483720"/>
            <pc:sldLayoutMk cId="3855145024" sldId="2147483728"/>
          </pc:sldLayoutMkLst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3855145024" sldId="2147483728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3855145024" sldId="2147483728"/>
              <ac:spMk id="3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3855145024" sldId="2147483728"/>
              <ac:spMk id="4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2-03T13:24:23.095" v="188"/>
          <pc:sldLayoutMkLst>
            <pc:docMk/>
            <pc:sldMasterMk cId="4009105270" sldId="2147483720"/>
            <pc:sldLayoutMk cId="4010637759" sldId="2147483729"/>
          </pc:sldLayoutMkLst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4010637759" sldId="2147483729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4010637759" sldId="2147483729"/>
              <ac:spMk id="3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4010637759" sldId="2147483729"/>
              <ac:spMk id="4" creationId="{00000000-0000-0000-0000-000000000000}"/>
            </ac:spMkLst>
          </pc:spChg>
        </pc:sldLayoutChg>
        <pc:sldLayoutChg chg="modSp">
          <pc:chgData name="Solal Pirelli" userId="584f3c02d4d36311" providerId="LiveId" clId="{21D163EC-2342-43DA-A2DA-3A88A4607068}" dt="2020-02-03T13:24:23.095" v="188"/>
          <pc:sldLayoutMkLst>
            <pc:docMk/>
            <pc:sldMasterMk cId="4009105270" sldId="2147483720"/>
            <pc:sldLayoutMk cId="976510829" sldId="2147483731"/>
          </pc:sldLayoutMkLst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976510829" sldId="2147483731"/>
              <ac:spMk id="2" creationId="{00000000-0000-0000-0000-000000000000}"/>
            </ac:spMkLst>
          </pc:spChg>
          <pc:spChg chg="mod">
            <ac:chgData name="Solal Pirelli" userId="584f3c02d4d36311" providerId="LiveId" clId="{21D163EC-2342-43DA-A2DA-3A88A4607068}" dt="2020-02-03T13:24:23.095" v="188"/>
            <ac:spMkLst>
              <pc:docMk/>
              <pc:sldMasterMk cId="4009105270" sldId="2147483720"/>
              <pc:sldLayoutMk cId="976510829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439" y="229669"/>
            <a:ext cx="1646635" cy="488574"/>
          </a:xfrm>
        </p:spPr>
        <p:txBody>
          <a:bodyPr anchor="b"/>
          <a:lstStyle>
            <a:lvl1pPr algn="ctr">
              <a:defRPr sz="1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439" y="737084"/>
            <a:ext cx="1646635" cy="338818"/>
          </a:xfrm>
        </p:spPr>
        <p:txBody>
          <a:bodyPr/>
          <a:lstStyle>
            <a:lvl1pPr marL="0" indent="0" algn="ctr">
              <a:buNone/>
              <a:defRPr sz="432"/>
            </a:lvl1pPr>
            <a:lvl2pPr marL="82342" indent="0" algn="ctr">
              <a:buNone/>
              <a:defRPr sz="360"/>
            </a:lvl2pPr>
            <a:lvl3pPr marL="164683" indent="0" algn="ctr">
              <a:buNone/>
              <a:defRPr sz="324"/>
            </a:lvl3pPr>
            <a:lvl4pPr marL="247025" indent="0" algn="ctr">
              <a:buNone/>
              <a:defRPr sz="288"/>
            </a:lvl4pPr>
            <a:lvl5pPr marL="329367" indent="0" algn="ctr">
              <a:buNone/>
              <a:defRPr sz="288"/>
            </a:lvl5pPr>
            <a:lvl6pPr marL="411709" indent="0" algn="ctr">
              <a:buNone/>
              <a:defRPr sz="288"/>
            </a:lvl6pPr>
            <a:lvl7pPr marL="494050" indent="0" algn="ctr">
              <a:buNone/>
              <a:defRPr sz="288"/>
            </a:lvl7pPr>
            <a:lvl8pPr marL="576392" indent="0" algn="ctr">
              <a:buNone/>
              <a:defRPr sz="288"/>
            </a:lvl8pPr>
            <a:lvl9pPr marL="658734" indent="0" algn="ctr">
              <a:buNone/>
              <a:defRPr sz="2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3AAC-14B1-4664-A8E9-812A31D2B52B}" type="datetimeFigureOut">
              <a:rPr lang="en-CH" smtClean="0"/>
              <a:t>10/02/2020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A06-05D4-4EC9-8033-CE07EDA0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20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3AAC-14B1-4664-A8E9-812A31D2B52B}" type="datetimeFigureOut">
              <a:rPr lang="en-CH" smtClean="0"/>
              <a:t>10/02/2020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A06-05D4-4EC9-8033-CE07EDA0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401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1164" y="74716"/>
            <a:ext cx="473407" cy="11892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941" y="74716"/>
            <a:ext cx="1392779" cy="11892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3AAC-14B1-4664-A8E9-812A31D2B52B}" type="datetimeFigureOut">
              <a:rPr lang="en-CH" smtClean="0"/>
              <a:t>10/02/2020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A06-05D4-4EC9-8033-CE07EDA0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008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3AAC-14B1-4664-A8E9-812A31D2B52B}" type="datetimeFigureOut">
              <a:rPr lang="en-CH" smtClean="0"/>
              <a:t>10/02/2020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A06-05D4-4EC9-8033-CE07EDA0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30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98" y="349863"/>
            <a:ext cx="1893630" cy="583755"/>
          </a:xfrm>
        </p:spPr>
        <p:txBody>
          <a:bodyPr anchor="b"/>
          <a:lstStyle>
            <a:lvl1pPr>
              <a:defRPr sz="1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98" y="939140"/>
            <a:ext cx="1893630" cy="306983"/>
          </a:xfrm>
        </p:spPr>
        <p:txBody>
          <a:bodyPr/>
          <a:lstStyle>
            <a:lvl1pPr marL="0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1pPr>
            <a:lvl2pPr marL="82342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2pPr>
            <a:lvl3pPr marL="164683" indent="0">
              <a:buNone/>
              <a:defRPr sz="324">
                <a:solidFill>
                  <a:schemeClr val="tx1">
                    <a:tint val="75000"/>
                  </a:schemeClr>
                </a:solidFill>
              </a:defRPr>
            </a:lvl3pPr>
            <a:lvl4pPr marL="247025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4pPr>
            <a:lvl5pPr marL="32936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5pPr>
            <a:lvl6pPr marL="411709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6pPr>
            <a:lvl7pPr marL="494050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7pPr>
            <a:lvl8pPr marL="576392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8pPr>
            <a:lvl9pPr marL="658734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3AAC-14B1-4664-A8E9-812A31D2B52B}" type="datetimeFigureOut">
              <a:rPr lang="en-CH" smtClean="0"/>
              <a:t>10/02/2020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A06-05D4-4EC9-8033-CE07EDA0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12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942" y="373577"/>
            <a:ext cx="933093" cy="89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1478" y="373577"/>
            <a:ext cx="933093" cy="89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3AAC-14B1-4664-A8E9-812A31D2B52B}" type="datetimeFigureOut">
              <a:rPr lang="en-CH" smtClean="0"/>
              <a:t>10/02/2020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A06-05D4-4EC9-8033-CE07EDA0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576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27" y="74716"/>
            <a:ext cx="1893630" cy="27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27" y="344016"/>
            <a:ext cx="928805" cy="168597"/>
          </a:xfrm>
        </p:spPr>
        <p:txBody>
          <a:bodyPr anchor="b"/>
          <a:lstStyle>
            <a:lvl1pPr marL="0" indent="0">
              <a:buNone/>
              <a:defRPr sz="432" b="1"/>
            </a:lvl1pPr>
            <a:lvl2pPr marL="82342" indent="0">
              <a:buNone/>
              <a:defRPr sz="360" b="1"/>
            </a:lvl2pPr>
            <a:lvl3pPr marL="164683" indent="0">
              <a:buNone/>
              <a:defRPr sz="324" b="1"/>
            </a:lvl3pPr>
            <a:lvl4pPr marL="247025" indent="0">
              <a:buNone/>
              <a:defRPr sz="288" b="1"/>
            </a:lvl4pPr>
            <a:lvl5pPr marL="329367" indent="0">
              <a:buNone/>
              <a:defRPr sz="288" b="1"/>
            </a:lvl5pPr>
            <a:lvl6pPr marL="411709" indent="0">
              <a:buNone/>
              <a:defRPr sz="288" b="1"/>
            </a:lvl6pPr>
            <a:lvl7pPr marL="494050" indent="0">
              <a:buNone/>
              <a:defRPr sz="288" b="1"/>
            </a:lvl7pPr>
            <a:lvl8pPr marL="576392" indent="0">
              <a:buNone/>
              <a:defRPr sz="288" b="1"/>
            </a:lvl8pPr>
            <a:lvl9pPr marL="658734" indent="0">
              <a:buNone/>
              <a:defRPr sz="2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27" y="512613"/>
            <a:ext cx="928805" cy="753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1478" y="344016"/>
            <a:ext cx="933379" cy="168597"/>
          </a:xfrm>
        </p:spPr>
        <p:txBody>
          <a:bodyPr anchor="b"/>
          <a:lstStyle>
            <a:lvl1pPr marL="0" indent="0">
              <a:buNone/>
              <a:defRPr sz="432" b="1"/>
            </a:lvl1pPr>
            <a:lvl2pPr marL="82342" indent="0">
              <a:buNone/>
              <a:defRPr sz="360" b="1"/>
            </a:lvl2pPr>
            <a:lvl3pPr marL="164683" indent="0">
              <a:buNone/>
              <a:defRPr sz="324" b="1"/>
            </a:lvl3pPr>
            <a:lvl4pPr marL="247025" indent="0">
              <a:buNone/>
              <a:defRPr sz="288" b="1"/>
            </a:lvl4pPr>
            <a:lvl5pPr marL="329367" indent="0">
              <a:buNone/>
              <a:defRPr sz="288" b="1"/>
            </a:lvl5pPr>
            <a:lvl6pPr marL="411709" indent="0">
              <a:buNone/>
              <a:defRPr sz="288" b="1"/>
            </a:lvl6pPr>
            <a:lvl7pPr marL="494050" indent="0">
              <a:buNone/>
              <a:defRPr sz="288" b="1"/>
            </a:lvl7pPr>
            <a:lvl8pPr marL="576392" indent="0">
              <a:buNone/>
              <a:defRPr sz="288" b="1"/>
            </a:lvl8pPr>
            <a:lvl9pPr marL="658734" indent="0">
              <a:buNone/>
              <a:defRPr sz="2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1478" y="512613"/>
            <a:ext cx="933379" cy="753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3AAC-14B1-4664-A8E9-812A31D2B52B}" type="datetimeFigureOut">
              <a:rPr lang="en-CH" smtClean="0"/>
              <a:t>10/02/2020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A06-05D4-4EC9-8033-CE07EDA0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133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3AAC-14B1-4664-A8E9-812A31D2B52B}" type="datetimeFigureOut">
              <a:rPr lang="en-CH" smtClean="0"/>
              <a:t>10/02/2020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A06-05D4-4EC9-8033-CE07EDA0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539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3AAC-14B1-4664-A8E9-812A31D2B52B}" type="datetimeFigureOut">
              <a:rPr lang="en-CH" smtClean="0"/>
              <a:t>10/02/2020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A06-05D4-4EC9-8033-CE07EDA0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993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28" y="93557"/>
            <a:ext cx="708110" cy="327448"/>
          </a:xfrm>
        </p:spPr>
        <p:txBody>
          <a:bodyPr anchor="b"/>
          <a:lstStyle>
            <a:lvl1pPr>
              <a:defRPr sz="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379" y="202057"/>
            <a:ext cx="1111478" cy="997288"/>
          </a:xfrm>
        </p:spPr>
        <p:txBody>
          <a:bodyPr/>
          <a:lstStyle>
            <a:lvl1pPr>
              <a:defRPr sz="576"/>
            </a:lvl1pPr>
            <a:lvl2pPr>
              <a:defRPr sz="504"/>
            </a:lvl2pPr>
            <a:lvl3pPr>
              <a:defRPr sz="432"/>
            </a:lvl3pPr>
            <a:lvl4pPr>
              <a:defRPr sz="360"/>
            </a:lvl4pPr>
            <a:lvl5pPr>
              <a:defRPr sz="360"/>
            </a:lvl5pPr>
            <a:lvl6pPr>
              <a:defRPr sz="360"/>
            </a:lvl6pPr>
            <a:lvl7pPr>
              <a:defRPr sz="360"/>
            </a:lvl7pPr>
            <a:lvl8pPr>
              <a:defRPr sz="360"/>
            </a:lvl8pPr>
            <a:lvl9pPr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28" y="421005"/>
            <a:ext cx="708110" cy="779964"/>
          </a:xfrm>
        </p:spPr>
        <p:txBody>
          <a:bodyPr/>
          <a:lstStyle>
            <a:lvl1pPr marL="0" indent="0">
              <a:buNone/>
              <a:defRPr sz="288"/>
            </a:lvl1pPr>
            <a:lvl2pPr marL="82342" indent="0">
              <a:buNone/>
              <a:defRPr sz="252"/>
            </a:lvl2pPr>
            <a:lvl3pPr marL="164683" indent="0">
              <a:buNone/>
              <a:defRPr sz="216"/>
            </a:lvl3pPr>
            <a:lvl4pPr marL="247025" indent="0">
              <a:buNone/>
              <a:defRPr sz="180"/>
            </a:lvl4pPr>
            <a:lvl5pPr marL="329367" indent="0">
              <a:buNone/>
              <a:defRPr sz="180"/>
            </a:lvl5pPr>
            <a:lvl6pPr marL="411709" indent="0">
              <a:buNone/>
              <a:defRPr sz="180"/>
            </a:lvl6pPr>
            <a:lvl7pPr marL="494050" indent="0">
              <a:buNone/>
              <a:defRPr sz="180"/>
            </a:lvl7pPr>
            <a:lvl8pPr marL="576392" indent="0">
              <a:buNone/>
              <a:defRPr sz="180"/>
            </a:lvl8pPr>
            <a:lvl9pPr marL="658734" indent="0">
              <a:buNone/>
              <a:defRPr sz="1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3AAC-14B1-4664-A8E9-812A31D2B52B}" type="datetimeFigureOut">
              <a:rPr lang="en-CH" smtClean="0"/>
              <a:t>10/02/2020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A06-05D4-4EC9-8033-CE07EDA0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715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28" y="93557"/>
            <a:ext cx="708110" cy="327448"/>
          </a:xfrm>
        </p:spPr>
        <p:txBody>
          <a:bodyPr anchor="b"/>
          <a:lstStyle>
            <a:lvl1pPr>
              <a:defRPr sz="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3379" y="202057"/>
            <a:ext cx="1111478" cy="997288"/>
          </a:xfrm>
        </p:spPr>
        <p:txBody>
          <a:bodyPr anchor="t"/>
          <a:lstStyle>
            <a:lvl1pPr marL="0" indent="0">
              <a:buNone/>
              <a:defRPr sz="576"/>
            </a:lvl1pPr>
            <a:lvl2pPr marL="82342" indent="0">
              <a:buNone/>
              <a:defRPr sz="504"/>
            </a:lvl2pPr>
            <a:lvl3pPr marL="164683" indent="0">
              <a:buNone/>
              <a:defRPr sz="432"/>
            </a:lvl3pPr>
            <a:lvl4pPr marL="247025" indent="0">
              <a:buNone/>
              <a:defRPr sz="360"/>
            </a:lvl4pPr>
            <a:lvl5pPr marL="329367" indent="0">
              <a:buNone/>
              <a:defRPr sz="360"/>
            </a:lvl5pPr>
            <a:lvl6pPr marL="411709" indent="0">
              <a:buNone/>
              <a:defRPr sz="360"/>
            </a:lvl6pPr>
            <a:lvl7pPr marL="494050" indent="0">
              <a:buNone/>
              <a:defRPr sz="360"/>
            </a:lvl7pPr>
            <a:lvl8pPr marL="576392" indent="0">
              <a:buNone/>
              <a:defRPr sz="360"/>
            </a:lvl8pPr>
            <a:lvl9pPr marL="658734" indent="0">
              <a:buNone/>
              <a:defRPr sz="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28" y="421005"/>
            <a:ext cx="708110" cy="779964"/>
          </a:xfrm>
        </p:spPr>
        <p:txBody>
          <a:bodyPr/>
          <a:lstStyle>
            <a:lvl1pPr marL="0" indent="0">
              <a:buNone/>
              <a:defRPr sz="288"/>
            </a:lvl1pPr>
            <a:lvl2pPr marL="82342" indent="0">
              <a:buNone/>
              <a:defRPr sz="252"/>
            </a:lvl2pPr>
            <a:lvl3pPr marL="164683" indent="0">
              <a:buNone/>
              <a:defRPr sz="216"/>
            </a:lvl3pPr>
            <a:lvl4pPr marL="247025" indent="0">
              <a:buNone/>
              <a:defRPr sz="180"/>
            </a:lvl4pPr>
            <a:lvl5pPr marL="329367" indent="0">
              <a:buNone/>
              <a:defRPr sz="180"/>
            </a:lvl5pPr>
            <a:lvl6pPr marL="411709" indent="0">
              <a:buNone/>
              <a:defRPr sz="180"/>
            </a:lvl6pPr>
            <a:lvl7pPr marL="494050" indent="0">
              <a:buNone/>
              <a:defRPr sz="180"/>
            </a:lvl7pPr>
            <a:lvl8pPr marL="576392" indent="0">
              <a:buNone/>
              <a:defRPr sz="180"/>
            </a:lvl8pPr>
            <a:lvl9pPr marL="658734" indent="0">
              <a:buNone/>
              <a:defRPr sz="1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3AAC-14B1-4664-A8E9-812A31D2B52B}" type="datetimeFigureOut">
              <a:rPr lang="en-CH" smtClean="0"/>
              <a:t>10/02/2020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A06-05D4-4EC9-8033-CE07EDA0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261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942" y="74716"/>
            <a:ext cx="1893630" cy="27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42" y="373577"/>
            <a:ext cx="1893630" cy="89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942" y="1300698"/>
            <a:ext cx="493990" cy="74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53AAC-14B1-4664-A8E9-812A31D2B52B}" type="datetimeFigureOut">
              <a:rPr lang="en-CH" smtClean="0"/>
              <a:t>10/02/2020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264" y="1300698"/>
            <a:ext cx="740986" cy="74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0581" y="1300698"/>
            <a:ext cx="493990" cy="74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3A06-05D4-4EC9-8033-CE07EDA0DD3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989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64683" rtl="0" eaLnBrk="1" latinLnBrk="0" hangingPunct="1">
        <a:lnSpc>
          <a:spcPct val="90000"/>
        </a:lnSpc>
        <a:spcBef>
          <a:spcPct val="0"/>
        </a:spcBef>
        <a:buNone/>
        <a:defRPr sz="7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71" indent="-41171" algn="l" defTabSz="16468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3513" indent="-41171" algn="l" defTabSz="164683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05854" indent="-41171" algn="l" defTabSz="164683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88196" indent="-41171" algn="l" defTabSz="164683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4" kern="1200">
          <a:solidFill>
            <a:schemeClr val="tx1"/>
          </a:solidFill>
          <a:latin typeface="+mn-lt"/>
          <a:ea typeface="+mn-ea"/>
          <a:cs typeface="+mn-cs"/>
        </a:defRPr>
      </a:lvl4pPr>
      <a:lvl5pPr marL="370538" indent="-41171" algn="l" defTabSz="164683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4" kern="1200">
          <a:solidFill>
            <a:schemeClr val="tx1"/>
          </a:solidFill>
          <a:latin typeface="+mn-lt"/>
          <a:ea typeface="+mn-ea"/>
          <a:cs typeface="+mn-cs"/>
        </a:defRPr>
      </a:lvl5pPr>
      <a:lvl6pPr marL="452879" indent="-41171" algn="l" defTabSz="164683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4" kern="1200">
          <a:solidFill>
            <a:schemeClr val="tx1"/>
          </a:solidFill>
          <a:latin typeface="+mn-lt"/>
          <a:ea typeface="+mn-ea"/>
          <a:cs typeface="+mn-cs"/>
        </a:defRPr>
      </a:lvl6pPr>
      <a:lvl7pPr marL="535221" indent="-41171" algn="l" defTabSz="164683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4" kern="1200">
          <a:solidFill>
            <a:schemeClr val="tx1"/>
          </a:solidFill>
          <a:latin typeface="+mn-lt"/>
          <a:ea typeface="+mn-ea"/>
          <a:cs typeface="+mn-cs"/>
        </a:defRPr>
      </a:lvl7pPr>
      <a:lvl8pPr marL="617563" indent="-41171" algn="l" defTabSz="164683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4" kern="1200">
          <a:solidFill>
            <a:schemeClr val="tx1"/>
          </a:solidFill>
          <a:latin typeface="+mn-lt"/>
          <a:ea typeface="+mn-ea"/>
          <a:cs typeface="+mn-cs"/>
        </a:defRPr>
      </a:lvl8pPr>
      <a:lvl9pPr marL="699905" indent="-41171" algn="l" defTabSz="164683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683" rtl="0" eaLnBrk="1" latinLnBrk="0" hangingPunct="1">
        <a:defRPr sz="324" kern="1200">
          <a:solidFill>
            <a:schemeClr val="tx1"/>
          </a:solidFill>
          <a:latin typeface="+mn-lt"/>
          <a:ea typeface="+mn-ea"/>
          <a:cs typeface="+mn-cs"/>
        </a:defRPr>
      </a:lvl1pPr>
      <a:lvl2pPr marL="82342" algn="l" defTabSz="164683" rtl="0" eaLnBrk="1" latinLnBrk="0" hangingPunct="1">
        <a:defRPr sz="324" kern="1200">
          <a:solidFill>
            <a:schemeClr val="tx1"/>
          </a:solidFill>
          <a:latin typeface="+mn-lt"/>
          <a:ea typeface="+mn-ea"/>
          <a:cs typeface="+mn-cs"/>
        </a:defRPr>
      </a:lvl2pPr>
      <a:lvl3pPr marL="164683" algn="l" defTabSz="164683" rtl="0" eaLnBrk="1" latinLnBrk="0" hangingPunct="1">
        <a:defRPr sz="324" kern="1200">
          <a:solidFill>
            <a:schemeClr val="tx1"/>
          </a:solidFill>
          <a:latin typeface="+mn-lt"/>
          <a:ea typeface="+mn-ea"/>
          <a:cs typeface="+mn-cs"/>
        </a:defRPr>
      </a:lvl3pPr>
      <a:lvl4pPr marL="247025" algn="l" defTabSz="164683" rtl="0" eaLnBrk="1" latinLnBrk="0" hangingPunct="1">
        <a:defRPr sz="324" kern="1200">
          <a:solidFill>
            <a:schemeClr val="tx1"/>
          </a:solidFill>
          <a:latin typeface="+mn-lt"/>
          <a:ea typeface="+mn-ea"/>
          <a:cs typeface="+mn-cs"/>
        </a:defRPr>
      </a:lvl4pPr>
      <a:lvl5pPr marL="329367" algn="l" defTabSz="164683" rtl="0" eaLnBrk="1" latinLnBrk="0" hangingPunct="1">
        <a:defRPr sz="324" kern="1200">
          <a:solidFill>
            <a:schemeClr val="tx1"/>
          </a:solidFill>
          <a:latin typeface="+mn-lt"/>
          <a:ea typeface="+mn-ea"/>
          <a:cs typeface="+mn-cs"/>
        </a:defRPr>
      </a:lvl5pPr>
      <a:lvl6pPr marL="411709" algn="l" defTabSz="164683" rtl="0" eaLnBrk="1" latinLnBrk="0" hangingPunct="1">
        <a:defRPr sz="324" kern="1200">
          <a:solidFill>
            <a:schemeClr val="tx1"/>
          </a:solidFill>
          <a:latin typeface="+mn-lt"/>
          <a:ea typeface="+mn-ea"/>
          <a:cs typeface="+mn-cs"/>
        </a:defRPr>
      </a:lvl6pPr>
      <a:lvl7pPr marL="494050" algn="l" defTabSz="164683" rtl="0" eaLnBrk="1" latinLnBrk="0" hangingPunct="1">
        <a:defRPr sz="324" kern="1200">
          <a:solidFill>
            <a:schemeClr val="tx1"/>
          </a:solidFill>
          <a:latin typeface="+mn-lt"/>
          <a:ea typeface="+mn-ea"/>
          <a:cs typeface="+mn-cs"/>
        </a:defRPr>
      </a:lvl7pPr>
      <a:lvl8pPr marL="576392" algn="l" defTabSz="164683" rtl="0" eaLnBrk="1" latinLnBrk="0" hangingPunct="1">
        <a:defRPr sz="324" kern="1200">
          <a:solidFill>
            <a:schemeClr val="tx1"/>
          </a:solidFill>
          <a:latin typeface="+mn-lt"/>
          <a:ea typeface="+mn-ea"/>
          <a:cs typeface="+mn-cs"/>
        </a:defRPr>
      </a:lvl8pPr>
      <a:lvl9pPr marL="658734" algn="l" defTabSz="164683" rtl="0" eaLnBrk="1" latinLnBrk="0" hangingPunct="1">
        <a:defRPr sz="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F1C365-5EB7-4B46-BF49-646017C4F4D7}"/>
              </a:ext>
            </a:extLst>
          </p:cNvPr>
          <p:cNvGrpSpPr/>
          <p:nvPr/>
        </p:nvGrpSpPr>
        <p:grpSpPr>
          <a:xfrm>
            <a:off x="21756" y="0"/>
            <a:ext cx="2173757" cy="1403587"/>
            <a:chOff x="21756" y="0"/>
            <a:chExt cx="2173757" cy="1403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085FB4-FDF7-42D2-A0D9-1963EC84B3FE}"/>
                </a:ext>
              </a:extLst>
            </p:cNvPr>
            <p:cNvGrpSpPr/>
            <p:nvPr/>
          </p:nvGrpSpPr>
          <p:grpSpPr>
            <a:xfrm>
              <a:off x="21756" y="0"/>
              <a:ext cx="2173757" cy="1403587"/>
              <a:chOff x="2541793" y="2625981"/>
              <a:chExt cx="4325164" cy="275461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171AEDA-369A-49EB-8A2A-0D462904B9B3}"/>
                  </a:ext>
                </a:extLst>
              </p:cNvPr>
              <p:cNvGrpSpPr/>
              <p:nvPr/>
            </p:nvGrpSpPr>
            <p:grpSpPr>
              <a:xfrm>
                <a:off x="3256019" y="2661728"/>
                <a:ext cx="2710895" cy="2682761"/>
                <a:chOff x="569969" y="718628"/>
                <a:chExt cx="2710895" cy="2682761"/>
              </a:xfrm>
            </p:grpSpPr>
            <p:sp>
              <p:nvSpPr>
                <p:cNvPr id="21" name="Partial Circle 20">
                  <a:extLst>
                    <a:ext uri="{FF2B5EF4-FFF2-40B4-BE49-F238E27FC236}">
                      <a16:creationId xmlns:a16="http://schemas.microsoft.com/office/drawing/2014/main" id="{5DEF81AB-CD51-43F1-9070-0F36D9DDD0E6}"/>
                    </a:ext>
                  </a:extLst>
                </p:cNvPr>
                <p:cNvSpPr/>
                <p:nvPr/>
              </p:nvSpPr>
              <p:spPr>
                <a:xfrm>
                  <a:off x="569969" y="730643"/>
                  <a:ext cx="2707609" cy="2670746"/>
                </a:xfrm>
                <a:prstGeom prst="pie">
                  <a:avLst>
                    <a:gd name="adj1" fmla="val 18913987"/>
                    <a:gd name="adj2" fmla="val 8078944"/>
                  </a:avLst>
                </a:prstGeom>
                <a:solidFill>
                  <a:srgbClr val="D95F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262">
                    <a:solidFill>
                      <a:schemeClr val="tx1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  <p:sp>
              <p:nvSpPr>
                <p:cNvPr id="22" name="Partial Circle 21">
                  <a:extLst>
                    <a:ext uri="{FF2B5EF4-FFF2-40B4-BE49-F238E27FC236}">
                      <a16:creationId xmlns:a16="http://schemas.microsoft.com/office/drawing/2014/main" id="{37DEBBFD-6011-4810-8E7E-747DF481577A}"/>
                    </a:ext>
                  </a:extLst>
                </p:cNvPr>
                <p:cNvSpPr/>
                <p:nvPr/>
              </p:nvSpPr>
              <p:spPr>
                <a:xfrm>
                  <a:off x="573256" y="718628"/>
                  <a:ext cx="2707608" cy="2670644"/>
                </a:xfrm>
                <a:prstGeom prst="pie">
                  <a:avLst>
                    <a:gd name="adj1" fmla="val 8119565"/>
                    <a:gd name="adj2" fmla="val 18901189"/>
                  </a:avLst>
                </a:prstGeom>
                <a:solidFill>
                  <a:srgbClr val="1B9E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262">
                    <a:solidFill>
                      <a:schemeClr val="tx1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043D5EE-53D9-417B-8470-591670D3E766}"/>
                    </a:ext>
                  </a:extLst>
                </p:cNvPr>
                <p:cNvSpPr/>
                <p:nvPr/>
              </p:nvSpPr>
              <p:spPr>
                <a:xfrm>
                  <a:off x="569969" y="724584"/>
                  <a:ext cx="2707609" cy="267074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262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5153044-3E0A-4D77-91B1-6FAAA6231DCF}"/>
                    </a:ext>
                  </a:extLst>
                </p:cNvPr>
                <p:cNvCxnSpPr>
                  <a:cxnSpLocks/>
                  <a:stCxn id="23" idx="0"/>
                  <a:endCxn id="32" idx="0"/>
                </p:cNvCxnSpPr>
                <p:nvPr/>
              </p:nvCxnSpPr>
              <p:spPr>
                <a:xfrm>
                  <a:off x="1923773" y="724584"/>
                  <a:ext cx="877" cy="6598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F957B77-EA39-431B-AFAE-9DBB0FC96A15}"/>
                    </a:ext>
                  </a:extLst>
                </p:cNvPr>
                <p:cNvCxnSpPr>
                  <a:cxnSpLocks/>
                  <a:stCxn id="23" idx="7"/>
                  <a:endCxn id="32" idx="7"/>
                </p:cNvCxnSpPr>
                <p:nvPr/>
              </p:nvCxnSpPr>
              <p:spPr>
                <a:xfrm flipH="1">
                  <a:off x="2403293" y="1115706"/>
                  <a:ext cx="477763" cy="4642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743E41C-54B4-4CAE-BA4A-EA9A82289D2E}"/>
                    </a:ext>
                  </a:extLst>
                </p:cNvPr>
                <p:cNvCxnSpPr>
                  <a:cxnSpLocks/>
                  <a:stCxn id="23" idx="6"/>
                  <a:endCxn id="32" idx="6"/>
                </p:cNvCxnSpPr>
                <p:nvPr/>
              </p:nvCxnSpPr>
              <p:spPr>
                <a:xfrm flipH="1" flipV="1">
                  <a:off x="2601553" y="2052077"/>
                  <a:ext cx="676025" cy="7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BA04618-B2CE-4915-8D2C-F937985C4582}"/>
                    </a:ext>
                  </a:extLst>
                </p:cNvPr>
                <p:cNvCxnSpPr>
                  <a:cxnSpLocks/>
                  <a:stCxn id="23" idx="5"/>
                  <a:endCxn id="32" idx="5"/>
                </p:cNvCxnSpPr>
                <p:nvPr/>
              </p:nvCxnSpPr>
              <p:spPr>
                <a:xfrm flipH="1" flipV="1">
                  <a:off x="2403293" y="2524201"/>
                  <a:ext cx="477763" cy="4800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C129763-E2DC-4CA7-A7D4-D23A3657663B}"/>
                    </a:ext>
                  </a:extLst>
                </p:cNvPr>
                <p:cNvCxnSpPr>
                  <a:cxnSpLocks/>
                  <a:stCxn id="23" idx="4"/>
                  <a:endCxn id="32" idx="4"/>
                </p:cNvCxnSpPr>
                <p:nvPr/>
              </p:nvCxnSpPr>
              <p:spPr>
                <a:xfrm flipV="1">
                  <a:off x="1923773" y="2719762"/>
                  <a:ext cx="877" cy="67556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26A2DC4-A639-4525-AB4D-77BE1F98EA42}"/>
                    </a:ext>
                  </a:extLst>
                </p:cNvPr>
                <p:cNvCxnSpPr>
                  <a:cxnSpLocks/>
                  <a:stCxn id="23" idx="3"/>
                  <a:endCxn id="32" idx="3"/>
                </p:cNvCxnSpPr>
                <p:nvPr/>
              </p:nvCxnSpPr>
              <p:spPr>
                <a:xfrm flipV="1">
                  <a:off x="966490" y="2524201"/>
                  <a:ext cx="479518" cy="4800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82D1EC6-2408-42F6-ABD9-442C12AFF1C3}"/>
                    </a:ext>
                  </a:extLst>
                </p:cNvPr>
                <p:cNvCxnSpPr>
                  <a:cxnSpLocks/>
                  <a:stCxn id="23" idx="2"/>
                  <a:endCxn id="32" idx="2"/>
                </p:cNvCxnSpPr>
                <p:nvPr/>
              </p:nvCxnSpPr>
              <p:spPr>
                <a:xfrm flipV="1">
                  <a:off x="569969" y="2052077"/>
                  <a:ext cx="677780" cy="7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2B6C1D4F-62BB-4207-8B10-40C7425AA46B}"/>
                    </a:ext>
                  </a:extLst>
                </p:cNvPr>
                <p:cNvCxnSpPr>
                  <a:cxnSpLocks/>
                  <a:stCxn id="23" idx="1"/>
                  <a:endCxn id="32" idx="1"/>
                </p:cNvCxnSpPr>
                <p:nvPr/>
              </p:nvCxnSpPr>
              <p:spPr>
                <a:xfrm>
                  <a:off x="966490" y="1115706"/>
                  <a:ext cx="479518" cy="4642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098E463-DE89-46B0-8679-A378BBA4793B}"/>
                    </a:ext>
                  </a:extLst>
                </p:cNvPr>
                <p:cNvSpPr/>
                <p:nvPr/>
              </p:nvSpPr>
              <p:spPr>
                <a:xfrm>
                  <a:off x="1247749" y="1384390"/>
                  <a:ext cx="1353804" cy="133537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262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2DE79D4-A576-4428-B3F0-A87EBB9E8F59}"/>
                  </a:ext>
                </a:extLst>
              </p:cNvPr>
              <p:cNvGrpSpPr/>
              <p:nvPr/>
            </p:nvGrpSpPr>
            <p:grpSpPr>
              <a:xfrm>
                <a:off x="3594906" y="2877597"/>
                <a:ext cx="2040826" cy="2230361"/>
                <a:chOff x="908856" y="934497"/>
                <a:chExt cx="2040826" cy="2230361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FDF3AAE-42EC-4D38-B0A9-58FF4CE27822}"/>
                    </a:ext>
                  </a:extLst>
                </p:cNvPr>
                <p:cNvSpPr txBox="1"/>
                <p:nvPr/>
              </p:nvSpPr>
              <p:spPr>
                <a:xfrm>
                  <a:off x="2219217" y="937229"/>
                  <a:ext cx="143530" cy="3624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sz="1200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0</a:t>
                  </a:r>
                  <a:endParaRPr lang="en-CH" sz="1200" dirty="0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33A0710-79E2-4351-BD40-4801EE0B48DB}"/>
                    </a:ext>
                  </a:extLst>
                </p:cNvPr>
                <p:cNvSpPr txBox="1"/>
                <p:nvPr/>
              </p:nvSpPr>
              <p:spPr>
                <a:xfrm>
                  <a:off x="2806152" y="1485804"/>
                  <a:ext cx="143530" cy="3624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sz="1200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1</a:t>
                  </a:r>
                  <a:endParaRPr lang="en-CH" sz="1200" dirty="0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BDE9502-E9A5-4F5A-B145-7902E7E8854D}"/>
                    </a:ext>
                  </a:extLst>
                </p:cNvPr>
                <p:cNvSpPr txBox="1"/>
                <p:nvPr/>
              </p:nvSpPr>
              <p:spPr>
                <a:xfrm>
                  <a:off x="2806152" y="2273124"/>
                  <a:ext cx="143530" cy="3624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sz="1200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2</a:t>
                  </a:r>
                  <a:endParaRPr lang="en-CH" sz="1200" dirty="0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F2E677-63F1-46B7-BEC2-D7F23607168F}"/>
                    </a:ext>
                  </a:extLst>
                </p:cNvPr>
                <p:cNvSpPr txBox="1"/>
                <p:nvPr/>
              </p:nvSpPr>
              <p:spPr>
                <a:xfrm>
                  <a:off x="2219219" y="2802441"/>
                  <a:ext cx="143530" cy="3624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sz="1200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3</a:t>
                  </a:r>
                  <a:endParaRPr lang="en-CH" sz="1200" dirty="0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D0EFAE-28D7-4978-A94D-7FCC70D308F1}"/>
                    </a:ext>
                  </a:extLst>
                </p:cNvPr>
                <p:cNvSpPr txBox="1"/>
                <p:nvPr/>
              </p:nvSpPr>
              <p:spPr>
                <a:xfrm>
                  <a:off x="1488594" y="2802441"/>
                  <a:ext cx="143530" cy="3624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sz="1200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4</a:t>
                  </a:r>
                  <a:endParaRPr lang="en-CH" sz="1200" dirty="0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C587B0F-A93B-4123-BABB-0DCDF93E4C6C}"/>
                    </a:ext>
                  </a:extLst>
                </p:cNvPr>
                <p:cNvSpPr txBox="1"/>
                <p:nvPr/>
              </p:nvSpPr>
              <p:spPr>
                <a:xfrm>
                  <a:off x="908856" y="2264901"/>
                  <a:ext cx="143530" cy="3624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sz="1200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5</a:t>
                  </a:r>
                  <a:endParaRPr lang="en-CH" sz="1200" dirty="0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616C1C-F315-4C8E-99EA-F2E0986C0A34}"/>
                    </a:ext>
                  </a:extLst>
                </p:cNvPr>
                <p:cNvSpPr txBox="1"/>
                <p:nvPr/>
              </p:nvSpPr>
              <p:spPr>
                <a:xfrm>
                  <a:off x="908856" y="1490989"/>
                  <a:ext cx="143530" cy="3624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sz="1200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6</a:t>
                  </a:r>
                  <a:endParaRPr lang="en-CH" sz="1200" dirty="0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ED78563-BEA6-49ED-BF8F-9B30E326BB57}"/>
                    </a:ext>
                  </a:extLst>
                </p:cNvPr>
                <p:cNvSpPr txBox="1"/>
                <p:nvPr/>
              </p:nvSpPr>
              <p:spPr>
                <a:xfrm>
                  <a:off x="1488592" y="934497"/>
                  <a:ext cx="143530" cy="3624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sz="1200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7</a:t>
                  </a:r>
                  <a:endParaRPr lang="en-CH" sz="1200" dirty="0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2812DDD-3944-4047-A895-7C4A6942FF7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5870506" y="3470331"/>
                <a:ext cx="32554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1C9A8E-572C-4FAD-B5BD-DB003BB3D104}"/>
                  </a:ext>
                </a:extLst>
              </p:cNvPr>
              <p:cNvSpPr txBox="1"/>
              <p:nvPr/>
            </p:nvSpPr>
            <p:spPr>
              <a:xfrm>
                <a:off x="6196048" y="3334424"/>
                <a:ext cx="670909" cy="271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900" b="1" dirty="0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Head</a:t>
                </a:r>
                <a:endParaRPr lang="en-CH" sz="1066" b="1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EC65DA-1562-4663-AE46-EACB09D098F2}"/>
                  </a:ext>
                </a:extLst>
              </p:cNvPr>
              <p:cNvSpPr txBox="1"/>
              <p:nvPr/>
            </p:nvSpPr>
            <p:spPr>
              <a:xfrm>
                <a:off x="2541793" y="4391050"/>
                <a:ext cx="411450" cy="27181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b="1" dirty="0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Tail</a:t>
                </a:r>
                <a:endParaRPr lang="en-CH" sz="900" b="1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043090-5AFC-4C31-AC29-9E0618598937}"/>
                  </a:ext>
                </a:extLst>
              </p:cNvPr>
              <p:cNvSpPr txBox="1"/>
              <p:nvPr/>
            </p:nvSpPr>
            <p:spPr>
              <a:xfrm>
                <a:off x="5162459" y="4836972"/>
                <a:ext cx="1350284" cy="54362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D95F02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      Owned</a:t>
                </a:r>
                <a:br>
                  <a:rPr lang="en-US" sz="900" b="1" dirty="0">
                    <a:solidFill>
                      <a:srgbClr val="D95F02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</a:br>
                <a:r>
                  <a:rPr lang="en-US" sz="900" b="1" dirty="0">
                    <a:solidFill>
                      <a:srgbClr val="D95F02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by HW</a:t>
                </a:r>
                <a:endParaRPr lang="en-CH" sz="900" b="1" dirty="0">
                  <a:solidFill>
                    <a:srgbClr val="D95F02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B2568B-4104-4CBC-9841-FA7BDFA969D5}"/>
                  </a:ext>
                </a:extLst>
              </p:cNvPr>
              <p:cNvSpPr txBox="1"/>
              <p:nvPr/>
            </p:nvSpPr>
            <p:spPr>
              <a:xfrm>
                <a:off x="2541793" y="2625981"/>
                <a:ext cx="1332313" cy="54362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1B9E77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     Owned</a:t>
                </a:r>
              </a:p>
              <a:p>
                <a:pPr algn="ctr"/>
                <a:r>
                  <a:rPr lang="en-US" sz="900" b="1" dirty="0">
                    <a:solidFill>
                      <a:srgbClr val="1B9E77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by SW</a:t>
                </a:r>
                <a:endParaRPr lang="en-CH" sz="900" b="1" dirty="0">
                  <a:solidFill>
                    <a:srgbClr val="1B9E77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D7EE31A-8C58-44BB-8CE3-75B29027484F}"/>
                </a:ext>
              </a:extLst>
            </p:cNvPr>
            <p:cNvCxnSpPr>
              <a:cxnSpLocks/>
            </p:cNvCxnSpPr>
            <p:nvPr/>
          </p:nvCxnSpPr>
          <p:spPr>
            <a:xfrm>
              <a:off x="262314" y="966276"/>
              <a:ext cx="1636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77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Solal Pirelli</dc:creator>
  <cp:lastModifiedBy>Solal Pirelli</cp:lastModifiedBy>
  <cp:revision>1</cp:revision>
  <dcterms:created xsi:type="dcterms:W3CDTF">2020-01-21T08:36:30Z</dcterms:created>
  <dcterms:modified xsi:type="dcterms:W3CDTF">2020-02-10T08:35:38Z</dcterms:modified>
</cp:coreProperties>
</file>