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2195513" cy="1601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ED7D31"/>
    <a:srgbClr val="385723"/>
    <a:srgbClr val="70AD47"/>
    <a:srgbClr val="20386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D950F-FE3E-4804-9BAE-522B381A9976}" v="15" dt="2020-05-25T19:41:4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l Pirelli" userId="584f3c02d4d36311" providerId="LiveId" clId="{403D950F-FE3E-4804-9BAE-522B381A9976}"/>
    <pc:docChg chg="undo custSel modSld">
      <pc:chgData name="Solal Pirelli" userId="584f3c02d4d36311" providerId="LiveId" clId="{403D950F-FE3E-4804-9BAE-522B381A9976}" dt="2020-05-25T19:41:48.971" v="107" actId="208"/>
      <pc:docMkLst>
        <pc:docMk/>
      </pc:docMkLst>
      <pc:sldChg chg="addSp delSp modSp">
        <pc:chgData name="Solal Pirelli" userId="584f3c02d4d36311" providerId="LiveId" clId="{403D950F-FE3E-4804-9BAE-522B381A9976}" dt="2020-05-25T19:41:48.971" v="107" actId="208"/>
        <pc:sldMkLst>
          <pc:docMk/>
          <pc:sldMk cId="2285953667" sldId="256"/>
        </pc:sldMkLst>
        <pc:spChg chg="mod">
          <ac:chgData name="Solal Pirelli" userId="584f3c02d4d36311" providerId="LiveId" clId="{403D950F-FE3E-4804-9BAE-522B381A9976}" dt="2020-05-25T19:35:26.483" v="17" actId="14100"/>
          <ac:spMkLst>
            <pc:docMk/>
            <pc:sldMk cId="2285953667" sldId="256"/>
            <ac:spMk id="5" creationId="{A2EE7E86-3AED-4C83-BE27-9554451875D9}"/>
          </ac:spMkLst>
        </pc:spChg>
        <pc:spChg chg="mod">
          <ac:chgData name="Solal Pirelli" userId="584f3c02d4d36311" providerId="LiveId" clId="{403D950F-FE3E-4804-9BAE-522B381A9976}" dt="2020-05-25T19:35:30.455" v="18" actId="14100"/>
          <ac:spMkLst>
            <pc:docMk/>
            <pc:sldMk cId="2285953667" sldId="256"/>
            <ac:spMk id="6" creationId="{1B8A8BB0-057E-440A-B994-A94663514FD2}"/>
          </ac:spMkLst>
        </pc:spChg>
        <pc:spChg chg="mod">
          <ac:chgData name="Solal Pirelli" userId="584f3c02d4d36311" providerId="LiveId" clId="{403D950F-FE3E-4804-9BAE-522B381A9976}" dt="2020-05-25T19:34:52.486" v="8" actId="14100"/>
          <ac:spMkLst>
            <pc:docMk/>
            <pc:sldMk cId="2285953667" sldId="256"/>
            <ac:spMk id="7" creationId="{28A12452-4F67-4782-A131-52E60AD1C994}"/>
          </ac:spMkLst>
        </pc:spChg>
        <pc:spChg chg="mod">
          <ac:chgData name="Solal Pirelli" userId="584f3c02d4d36311" providerId="LiveId" clId="{403D950F-FE3E-4804-9BAE-522B381A9976}" dt="2020-05-25T19:35:00.879" v="10" actId="14100"/>
          <ac:spMkLst>
            <pc:docMk/>
            <pc:sldMk cId="2285953667" sldId="256"/>
            <ac:spMk id="8" creationId="{79CB0ECF-2B2D-41B4-BB15-362F46886076}"/>
          </ac:spMkLst>
        </pc:spChg>
        <pc:spChg chg="mod">
          <ac:chgData name="Solal Pirelli" userId="584f3c02d4d36311" providerId="LiveId" clId="{403D950F-FE3E-4804-9BAE-522B381A9976}" dt="2020-05-25T19:35:12.646" v="13" actId="14100"/>
          <ac:spMkLst>
            <pc:docMk/>
            <pc:sldMk cId="2285953667" sldId="256"/>
            <ac:spMk id="23" creationId="{707BDF14-09C9-419E-A6AB-C159214EAC6B}"/>
          </ac:spMkLst>
        </pc:spChg>
        <pc:spChg chg="mod">
          <ac:chgData name="Solal Pirelli" userId="584f3c02d4d36311" providerId="LiveId" clId="{403D950F-FE3E-4804-9BAE-522B381A9976}" dt="2020-05-25T19:35:19.554" v="15" actId="14100"/>
          <ac:spMkLst>
            <pc:docMk/>
            <pc:sldMk cId="2285953667" sldId="256"/>
            <ac:spMk id="24" creationId="{55D58DCA-79F5-4880-AEED-2247A6872133}"/>
          </ac:spMkLst>
        </pc:spChg>
        <pc:spChg chg="mod">
          <ac:chgData name="Solal Pirelli" userId="584f3c02d4d36311" providerId="LiveId" clId="{403D950F-FE3E-4804-9BAE-522B381A9976}" dt="2020-05-25T19:40:22.050" v="94" actId="1076"/>
          <ac:spMkLst>
            <pc:docMk/>
            <pc:sldMk cId="2285953667" sldId="256"/>
            <ac:spMk id="43" creationId="{7F3F8C78-38F7-4ECC-B2F2-D89E064BF922}"/>
          </ac:spMkLst>
        </pc:spChg>
        <pc:spChg chg="mod">
          <ac:chgData name="Solal Pirelli" userId="584f3c02d4d36311" providerId="LiveId" clId="{403D950F-FE3E-4804-9BAE-522B381A9976}" dt="2020-05-25T19:41:23.069" v="103" actId="1076"/>
          <ac:spMkLst>
            <pc:docMk/>
            <pc:sldMk cId="2285953667" sldId="256"/>
            <ac:spMk id="44" creationId="{923520BC-B911-4535-AEDE-F3BF06013FE0}"/>
          </ac:spMkLst>
        </pc:spChg>
        <pc:spChg chg="mod">
          <ac:chgData name="Solal Pirelli" userId="584f3c02d4d36311" providerId="LiveId" clId="{403D950F-FE3E-4804-9BAE-522B381A9976}" dt="2020-05-25T19:41:45.605" v="106" actId="207"/>
          <ac:spMkLst>
            <pc:docMk/>
            <pc:sldMk cId="2285953667" sldId="256"/>
            <ac:spMk id="45" creationId="{ACEAB0B1-1286-472F-84CE-897208714E95}"/>
          </ac:spMkLst>
        </pc:spChg>
        <pc:spChg chg="mod">
          <ac:chgData name="Solal Pirelli" userId="584f3c02d4d36311" providerId="LiveId" clId="{403D950F-FE3E-4804-9BAE-522B381A9976}" dt="2020-05-25T19:41:39.855" v="104" actId="207"/>
          <ac:spMkLst>
            <pc:docMk/>
            <pc:sldMk cId="2285953667" sldId="256"/>
            <ac:spMk id="46" creationId="{DC78DDFA-24C8-4A7B-9A7B-2656ABF652ED}"/>
          </ac:spMkLst>
        </pc:spChg>
        <pc:spChg chg="mod">
          <ac:chgData name="Solal Pirelli" userId="584f3c02d4d36311" providerId="LiveId" clId="{403D950F-FE3E-4804-9BAE-522B381A9976}" dt="2020-05-25T19:40:33.987" v="97" actId="14100"/>
          <ac:spMkLst>
            <pc:docMk/>
            <pc:sldMk cId="2285953667" sldId="256"/>
            <ac:spMk id="47" creationId="{FEC7D158-B141-4670-B8D3-76D481379B65}"/>
          </ac:spMkLst>
        </pc:spChg>
        <pc:spChg chg="mod">
          <ac:chgData name="Solal Pirelli" userId="584f3c02d4d36311" providerId="LiveId" clId="{403D950F-FE3E-4804-9BAE-522B381A9976}" dt="2020-05-25T19:41:19.947" v="102" actId="1076"/>
          <ac:spMkLst>
            <pc:docMk/>
            <pc:sldMk cId="2285953667" sldId="256"/>
            <ac:spMk id="48" creationId="{2B76F2EA-B0D4-4516-9AA5-0F5A31829FCC}"/>
          </ac:spMkLst>
        </pc:spChg>
        <pc:spChg chg="mod">
          <ac:chgData name="Solal Pirelli" userId="584f3c02d4d36311" providerId="LiveId" clId="{403D950F-FE3E-4804-9BAE-522B381A9976}" dt="2020-05-25T19:35:53.889" v="22" actId="207"/>
          <ac:spMkLst>
            <pc:docMk/>
            <pc:sldMk cId="2285953667" sldId="256"/>
            <ac:spMk id="69" creationId="{BB316582-2242-414D-833E-2A5925C5D1C3}"/>
          </ac:spMkLst>
        </pc:spChg>
        <pc:spChg chg="mod">
          <ac:chgData name="Solal Pirelli" userId="584f3c02d4d36311" providerId="LiveId" clId="{403D950F-FE3E-4804-9BAE-522B381A9976}" dt="2020-05-25T19:35:43.911" v="20" actId="207"/>
          <ac:spMkLst>
            <pc:docMk/>
            <pc:sldMk cId="2285953667" sldId="256"/>
            <ac:spMk id="71" creationId="{BC1F5B39-D966-4AF4-A56D-7E0F4C72D080}"/>
          </ac:spMkLst>
        </pc:spChg>
        <pc:spChg chg="mod">
          <ac:chgData name="Solal Pirelli" userId="584f3c02d4d36311" providerId="LiveId" clId="{403D950F-FE3E-4804-9BAE-522B381A9976}" dt="2020-05-25T19:35:39.681" v="19" actId="207"/>
          <ac:spMkLst>
            <pc:docMk/>
            <pc:sldMk cId="2285953667" sldId="256"/>
            <ac:spMk id="73" creationId="{E876352A-89DD-44D0-B472-CD6801A7349F}"/>
          </ac:spMkLst>
        </pc:spChg>
        <pc:spChg chg="mod">
          <ac:chgData name="Solal Pirelli" userId="584f3c02d4d36311" providerId="LiveId" clId="{403D950F-FE3E-4804-9BAE-522B381A9976}" dt="2020-05-25T19:35:51.764" v="21" actId="207"/>
          <ac:spMkLst>
            <pc:docMk/>
            <pc:sldMk cId="2285953667" sldId="256"/>
            <ac:spMk id="74" creationId="{081CD4F6-2242-4E57-A18E-17AD6B39C754}"/>
          </ac:spMkLst>
        </pc:spChg>
        <pc:grpChg chg="mod">
          <ac:chgData name="Solal Pirelli" userId="584f3c02d4d36311" providerId="LiveId" clId="{403D950F-FE3E-4804-9BAE-522B381A9976}" dt="2020-05-25T19:39:32.459" v="84" actId="571"/>
          <ac:grpSpMkLst>
            <pc:docMk/>
            <pc:sldMk cId="2285953667" sldId="256"/>
            <ac:grpSpMk id="90" creationId="{ED34E711-C47B-49CF-B42E-5B633DF32AC9}"/>
          </ac:grpSpMkLst>
        </pc:grpChg>
        <pc:cxnChg chg="mod">
          <ac:chgData name="Solal Pirelli" userId="584f3c02d4d36311" providerId="LiveId" clId="{403D950F-FE3E-4804-9BAE-522B381A9976}" dt="2020-05-25T19:41:04.305" v="99" actId="208"/>
          <ac:cxnSpMkLst>
            <pc:docMk/>
            <pc:sldMk cId="2285953667" sldId="256"/>
            <ac:cxnSpMk id="3" creationId="{E33A61CC-D103-411D-BE5D-F3008C87FCEB}"/>
          </ac:cxnSpMkLst>
        </pc:cxnChg>
        <pc:cxnChg chg="del mod">
          <ac:chgData name="Solal Pirelli" userId="584f3c02d4d36311" providerId="LiveId" clId="{403D950F-FE3E-4804-9BAE-522B381A9976}" dt="2020-05-25T19:39:41.300" v="86" actId="478"/>
          <ac:cxnSpMkLst>
            <pc:docMk/>
            <pc:sldMk cId="2285953667" sldId="256"/>
            <ac:cxnSpMk id="37" creationId="{5E0727E7-DFF9-4925-9218-9631256D06EA}"/>
          </ac:cxnSpMkLst>
        </pc:cxnChg>
        <pc:cxnChg chg="mod">
          <ac:chgData name="Solal Pirelli" userId="584f3c02d4d36311" providerId="LiveId" clId="{403D950F-FE3E-4804-9BAE-522B381A9976}" dt="2020-05-25T19:41:48.971" v="107" actId="208"/>
          <ac:cxnSpMkLst>
            <pc:docMk/>
            <pc:sldMk cId="2285953667" sldId="256"/>
            <ac:cxnSpMk id="39" creationId="{0BFA7752-6977-4112-95A0-192322E454C9}"/>
          </ac:cxnSpMkLst>
        </pc:cxnChg>
        <pc:cxnChg chg="del mod">
          <ac:chgData name="Solal Pirelli" userId="584f3c02d4d36311" providerId="LiveId" clId="{403D950F-FE3E-4804-9BAE-522B381A9976}" dt="2020-05-25T19:37:20.275" v="65" actId="478"/>
          <ac:cxnSpMkLst>
            <pc:docMk/>
            <pc:sldMk cId="2285953667" sldId="256"/>
            <ac:cxnSpMk id="40" creationId="{2EB66534-FB9F-412A-8C77-7F169A2F3D4B}"/>
          </ac:cxnSpMkLst>
        </pc:cxnChg>
        <pc:cxnChg chg="mod">
          <ac:chgData name="Solal Pirelli" userId="584f3c02d4d36311" providerId="LiveId" clId="{403D950F-FE3E-4804-9BAE-522B381A9976}" dt="2020-05-25T19:41:16.263" v="101" actId="208"/>
          <ac:cxnSpMkLst>
            <pc:docMk/>
            <pc:sldMk cId="2285953667" sldId="256"/>
            <ac:cxnSpMk id="41" creationId="{3D02633B-8F2E-443A-B35B-74E0E5916A95}"/>
          </ac:cxnSpMkLst>
        </pc:cxnChg>
        <pc:cxnChg chg="mod">
          <ac:chgData name="Solal Pirelli" userId="584f3c02d4d36311" providerId="LiveId" clId="{403D950F-FE3E-4804-9BAE-522B381A9976}" dt="2020-05-25T19:41:42.509" v="105" actId="208"/>
          <ac:cxnSpMkLst>
            <pc:docMk/>
            <pc:sldMk cId="2285953667" sldId="256"/>
            <ac:cxnSpMk id="42" creationId="{30DAAE76-DD67-4962-8886-44354A808AF0}"/>
          </ac:cxnSpMkLst>
        </pc:cxnChg>
        <pc:cxnChg chg="add mod">
          <ac:chgData name="Solal Pirelli" userId="584f3c02d4d36311" providerId="LiveId" clId="{403D950F-FE3E-4804-9BAE-522B381A9976}" dt="2020-05-25T19:37:50.462" v="73" actId="208"/>
          <ac:cxnSpMkLst>
            <pc:docMk/>
            <pc:sldMk cId="2285953667" sldId="256"/>
            <ac:cxnSpMk id="49" creationId="{5311DAE4-C3D4-439C-8A49-E791D10226FB}"/>
          </ac:cxnSpMkLst>
        </pc:cxnChg>
        <pc:cxnChg chg="add mod">
          <ac:chgData name="Solal Pirelli" userId="584f3c02d4d36311" providerId="LiveId" clId="{403D950F-FE3E-4804-9BAE-522B381A9976}" dt="2020-05-25T19:40:18.371" v="93" actId="1076"/>
          <ac:cxnSpMkLst>
            <pc:docMk/>
            <pc:sldMk cId="2285953667" sldId="256"/>
            <ac:cxnSpMk id="50" creationId="{60DEF18D-BDC1-4829-B414-4276C8752345}"/>
          </ac:cxnSpMkLst>
        </pc:cxnChg>
      </pc:sldChg>
    </pc:docChg>
  </pc:docChgLst>
  <pc:docChgLst>
    <pc:chgData name="Solal Pirelli" userId="584f3c02d4d36311" providerId="LiveId" clId="{2D66998F-F697-4668-9855-C7C427282B15}"/>
    <pc:docChg chg="undo custSel modSld">
      <pc:chgData name="Solal Pirelli" userId="584f3c02d4d36311" providerId="LiveId" clId="{2D66998F-F697-4668-9855-C7C427282B15}" dt="2020-02-07T16:44:13.925" v="492" actId="207"/>
      <pc:docMkLst>
        <pc:docMk/>
      </pc:docMkLst>
      <pc:sldChg chg="addSp delSp modSp">
        <pc:chgData name="Solal Pirelli" userId="584f3c02d4d36311" providerId="LiveId" clId="{2D66998F-F697-4668-9855-C7C427282B15}" dt="2020-02-07T16:44:13.925" v="492" actId="207"/>
        <pc:sldMkLst>
          <pc:docMk/>
          <pc:sldMk cId="2285953667" sldId="256"/>
        </pc:sldMkLst>
        <pc:spChg chg="mod">
          <ac:chgData name="Solal Pirelli" userId="584f3c02d4d36311" providerId="LiveId" clId="{2D66998F-F697-4668-9855-C7C427282B15}" dt="2020-02-07T16:44:10.928" v="490" actId="207"/>
          <ac:spMkLst>
            <pc:docMk/>
            <pc:sldMk cId="2285953667" sldId="256"/>
            <ac:spMk id="5" creationId="{A2EE7E86-3AED-4C83-BE27-9554451875D9}"/>
          </ac:spMkLst>
        </pc:spChg>
        <pc:spChg chg="mod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6" creationId="{1B8A8BB0-057E-440A-B994-A94663514FD2}"/>
          </ac:spMkLst>
        </pc:spChg>
        <pc:spChg chg="mod">
          <ac:chgData name="Solal Pirelli" userId="584f3c02d4d36311" providerId="LiveId" clId="{2D66998F-F697-4668-9855-C7C427282B15}" dt="2020-02-07T16:44:13.925" v="492" actId="207"/>
          <ac:spMkLst>
            <pc:docMk/>
            <pc:sldMk cId="2285953667" sldId="256"/>
            <ac:spMk id="7" creationId="{28A12452-4F67-4782-A131-52E60AD1C994}"/>
          </ac:spMkLst>
        </pc:spChg>
        <pc:spChg chg="mod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8" creationId="{79CB0ECF-2B2D-41B4-BB15-362F46886076}"/>
          </ac:spMkLst>
        </pc:spChg>
        <pc:spChg chg="del mod">
          <ac:chgData name="Solal Pirelli" userId="584f3c02d4d36311" providerId="LiveId" clId="{2D66998F-F697-4668-9855-C7C427282B15}" dt="2020-02-04T09:43:24.318" v="166" actId="478"/>
          <ac:spMkLst>
            <pc:docMk/>
            <pc:sldMk cId="2285953667" sldId="256"/>
            <ac:spMk id="10" creationId="{EEE84E9D-EE08-421D-8D4C-93946840C42E}"/>
          </ac:spMkLst>
        </pc:spChg>
        <pc:spChg chg="del mod">
          <ac:chgData name="Solal Pirelli" userId="584f3c02d4d36311" providerId="LiveId" clId="{2D66998F-F697-4668-9855-C7C427282B15}" dt="2020-02-04T09:43:27.220" v="168" actId="478"/>
          <ac:spMkLst>
            <pc:docMk/>
            <pc:sldMk cId="2285953667" sldId="256"/>
            <ac:spMk id="13" creationId="{DAD02B2F-9459-4955-B6B2-0A287134DCE5}"/>
          </ac:spMkLst>
        </pc:spChg>
        <pc:spChg chg="del mod">
          <ac:chgData name="Solal Pirelli" userId="584f3c02d4d36311" providerId="LiveId" clId="{2D66998F-F697-4668-9855-C7C427282B15}" dt="2020-02-04T09:43:25.493" v="167" actId="478"/>
          <ac:spMkLst>
            <pc:docMk/>
            <pc:sldMk cId="2285953667" sldId="256"/>
            <ac:spMk id="14" creationId="{EB6BA629-8405-4252-9391-D2EFAEA0112D}"/>
          </ac:spMkLst>
        </pc:spChg>
        <pc:spChg chg="del mod">
          <ac:chgData name="Solal Pirelli" userId="584f3c02d4d36311" providerId="LiveId" clId="{2D66998F-F697-4668-9855-C7C427282B15}" dt="2020-02-04T10:11:58.130" v="397" actId="478"/>
          <ac:spMkLst>
            <pc:docMk/>
            <pc:sldMk cId="2285953667" sldId="256"/>
            <ac:spMk id="15" creationId="{6422DAC7-D9DB-4B4D-9BCF-203700AAC024}"/>
          </ac:spMkLst>
        </pc:spChg>
        <pc:spChg chg="del mod">
          <ac:chgData name="Solal Pirelli" userId="584f3c02d4d36311" providerId="LiveId" clId="{2D66998F-F697-4668-9855-C7C427282B15}" dt="2020-02-04T10:12:00.249" v="398" actId="478"/>
          <ac:spMkLst>
            <pc:docMk/>
            <pc:sldMk cId="2285953667" sldId="256"/>
            <ac:spMk id="16" creationId="{D9B7A3B3-9719-4186-9083-1583F1CCA6E2}"/>
          </ac:spMkLst>
        </pc:spChg>
        <pc:spChg chg="del mod">
          <ac:chgData name="Solal Pirelli" userId="584f3c02d4d36311" providerId="LiveId" clId="{2D66998F-F697-4668-9855-C7C427282B15}" dt="2020-02-04T10:12:02.582" v="399" actId="478"/>
          <ac:spMkLst>
            <pc:docMk/>
            <pc:sldMk cId="2285953667" sldId="256"/>
            <ac:spMk id="17" creationId="{292280E7-FF99-47CD-AF36-88B695FB836C}"/>
          </ac:spMkLst>
        </pc:spChg>
        <pc:spChg chg="del mod">
          <ac:chgData name="Solal Pirelli" userId="584f3c02d4d36311" providerId="LiveId" clId="{2D66998F-F697-4668-9855-C7C427282B15}" dt="2020-02-04T10:12:04.676" v="400" actId="478"/>
          <ac:spMkLst>
            <pc:docMk/>
            <pc:sldMk cId="2285953667" sldId="256"/>
            <ac:spMk id="18" creationId="{CD2D1AD6-1CE4-4454-A245-EE20F1CFF907}"/>
          </ac:spMkLst>
        </pc:spChg>
        <pc:spChg chg="del mod">
          <ac:chgData name="Solal Pirelli" userId="584f3c02d4d36311" providerId="LiveId" clId="{2D66998F-F697-4668-9855-C7C427282B15}" dt="2020-02-04T10:12:07.080" v="401" actId="478"/>
          <ac:spMkLst>
            <pc:docMk/>
            <pc:sldMk cId="2285953667" sldId="256"/>
            <ac:spMk id="19" creationId="{8BFCAD01-AAD7-4C0C-86F4-21F5FAFBDCC5}"/>
          </ac:spMkLst>
        </pc:spChg>
        <pc:spChg chg="del mod">
          <ac:chgData name="Solal Pirelli" userId="584f3c02d4d36311" providerId="LiveId" clId="{2D66998F-F697-4668-9855-C7C427282B15}" dt="2020-02-04T10:12:08.989" v="402" actId="478"/>
          <ac:spMkLst>
            <pc:docMk/>
            <pc:sldMk cId="2285953667" sldId="256"/>
            <ac:spMk id="20" creationId="{9D2005D2-033B-473A-B235-9EC31B32B2B3}"/>
          </ac:spMkLst>
        </pc:spChg>
        <pc:spChg chg="del mod">
          <ac:chgData name="Solal Pirelli" userId="584f3c02d4d36311" providerId="LiveId" clId="{2D66998F-F697-4668-9855-C7C427282B15}" dt="2020-02-04T10:12:10.729" v="403" actId="478"/>
          <ac:spMkLst>
            <pc:docMk/>
            <pc:sldMk cId="2285953667" sldId="256"/>
            <ac:spMk id="21" creationId="{3C8CC43D-7CEB-438B-99FC-C5AFFA6D7909}"/>
          </ac:spMkLst>
        </pc:spChg>
        <pc:spChg chg="del mod">
          <ac:chgData name="Solal Pirelli" userId="584f3c02d4d36311" providerId="LiveId" clId="{2D66998F-F697-4668-9855-C7C427282B15}" dt="2020-02-04T10:11:56.609" v="396" actId="478"/>
          <ac:spMkLst>
            <pc:docMk/>
            <pc:sldMk cId="2285953667" sldId="256"/>
            <ac:spMk id="22" creationId="{E016FCB0-11A0-477E-971A-CF9F27F7EA84}"/>
          </ac:spMkLst>
        </pc:spChg>
        <pc:spChg chg="mod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23" creationId="{707BDF14-09C9-419E-A6AB-C159214EAC6B}"/>
          </ac:spMkLst>
        </pc:spChg>
        <pc:spChg chg="mod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24" creationId="{55D58DCA-79F5-4880-AEED-2247A6872133}"/>
          </ac:spMkLst>
        </pc:spChg>
        <pc:spChg chg="mod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25" creationId="{BF63A63A-20B1-409A-8015-88BD91D3DD07}"/>
          </ac:spMkLst>
        </pc:spChg>
        <pc:spChg chg="mod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34" creationId="{77962C04-5710-421A-A9B1-D3BC27D667F2}"/>
          </ac:spMkLst>
        </pc:spChg>
        <pc:spChg chg="add del mod">
          <ac:chgData name="Solal Pirelli" userId="584f3c02d4d36311" providerId="LiveId" clId="{2D66998F-F697-4668-9855-C7C427282B15}" dt="2020-01-22T15:45:32.677" v="21" actId="478"/>
          <ac:spMkLst>
            <pc:docMk/>
            <pc:sldMk cId="2285953667" sldId="256"/>
            <ac:spMk id="35" creationId="{FCC13841-46EF-48D7-B48F-49C15A0490B9}"/>
          </ac:spMkLst>
        </pc:spChg>
        <pc:spChg chg="add del mod">
          <ac:chgData name="Solal Pirelli" userId="584f3c02d4d36311" providerId="LiveId" clId="{2D66998F-F697-4668-9855-C7C427282B15}" dt="2020-01-22T15:45:27.176" v="19" actId="478"/>
          <ac:spMkLst>
            <pc:docMk/>
            <pc:sldMk cId="2285953667" sldId="256"/>
            <ac:spMk id="36" creationId="{F5B6F743-D12C-41C2-85B8-8218513CA62A}"/>
          </ac:spMkLst>
        </pc:spChg>
        <pc:spChg chg="add 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43" creationId="{7F3F8C78-38F7-4ECC-B2F2-D89E064BF922}"/>
          </ac:spMkLst>
        </pc:spChg>
        <pc:spChg chg="add 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44" creationId="{923520BC-B911-4535-AEDE-F3BF06013FE0}"/>
          </ac:spMkLst>
        </pc:spChg>
        <pc:spChg chg="add 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45" creationId="{ACEAB0B1-1286-472F-84CE-897208714E95}"/>
          </ac:spMkLst>
        </pc:spChg>
        <pc:spChg chg="add 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46" creationId="{DC78DDFA-24C8-4A7B-9A7B-2656ABF652ED}"/>
          </ac:spMkLst>
        </pc:spChg>
        <pc:spChg chg="add 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47" creationId="{FEC7D158-B141-4670-B8D3-76D481379B65}"/>
          </ac:spMkLst>
        </pc:spChg>
        <pc:spChg chg="add 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48" creationId="{2B76F2EA-B0D4-4516-9AA5-0F5A31829FCC}"/>
          </ac:spMkLst>
        </pc:spChg>
        <pc:spChg chg="add del mod ord">
          <ac:chgData name="Solal Pirelli" userId="584f3c02d4d36311" providerId="LiveId" clId="{2D66998F-F697-4668-9855-C7C427282B15}" dt="2020-01-22T15:50:34.684" v="123" actId="478"/>
          <ac:spMkLst>
            <pc:docMk/>
            <pc:sldMk cId="2285953667" sldId="256"/>
            <ac:spMk id="60" creationId="{1DADF981-00DB-4573-BDEC-0E1D8AE8C3EB}"/>
          </ac:spMkLst>
        </pc:spChg>
        <pc:spChg chg="add del mod topLvl">
          <ac:chgData name="Solal Pirelli" userId="584f3c02d4d36311" providerId="LiveId" clId="{2D66998F-F697-4668-9855-C7C427282B15}" dt="2020-02-04T10:13:08.310" v="410" actId="478"/>
          <ac:spMkLst>
            <pc:docMk/>
            <pc:sldMk cId="2285953667" sldId="256"/>
            <ac:spMk id="63" creationId="{8C7E4939-6582-4212-A0D8-FD7C90504842}"/>
          </ac:spMkLst>
        </pc:spChg>
        <pc:spChg chg="add del mod topLvl">
          <ac:chgData name="Solal Pirelli" userId="584f3c02d4d36311" providerId="LiveId" clId="{2D66998F-F697-4668-9855-C7C427282B15}" dt="2020-02-04T10:13:12.509" v="412" actId="478"/>
          <ac:spMkLst>
            <pc:docMk/>
            <pc:sldMk cId="2285953667" sldId="256"/>
            <ac:spMk id="64" creationId="{2F6AD8EB-029B-42FA-A9D1-5F6C79EA58D4}"/>
          </ac:spMkLst>
        </pc:spChg>
        <pc:spChg chg="add del mod topLvl">
          <ac:chgData name="Solal Pirelli" userId="584f3c02d4d36311" providerId="LiveId" clId="{2D66998F-F697-4668-9855-C7C427282B15}" dt="2020-02-04T10:13:10.142" v="411" actId="478"/>
          <ac:spMkLst>
            <pc:docMk/>
            <pc:sldMk cId="2285953667" sldId="256"/>
            <ac:spMk id="65" creationId="{82C43A27-0883-4577-979D-D8C5CAAD17F8}"/>
          </ac:spMkLst>
        </pc:spChg>
        <pc:spChg chg="add del mod topLvl">
          <ac:chgData name="Solal Pirelli" userId="584f3c02d4d36311" providerId="LiveId" clId="{2D66998F-F697-4668-9855-C7C427282B15}" dt="2020-02-04T10:13:14.928" v="414" actId="478"/>
          <ac:spMkLst>
            <pc:docMk/>
            <pc:sldMk cId="2285953667" sldId="256"/>
            <ac:spMk id="66" creationId="{51EF6147-597C-4891-B10D-C84AF0E9CDCA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67" creationId="{5AC56EFA-F98F-4C42-BC51-C7E1593433B4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68" creationId="{0D86D923-4D38-4015-9FE4-8B342B25A2C8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69" creationId="{BB316582-2242-414D-833E-2A5925C5D1C3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70" creationId="{CFAB39A6-14B5-4FBB-801F-242A8DBEA79F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71" creationId="{BC1F5B39-D966-4AF4-A56D-7E0F4C72D080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72" creationId="{96DAECC4-5913-4D26-96BA-41987D429284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73" creationId="{E876352A-89DD-44D0-B472-CD6801A7349F}"/>
          </ac:spMkLst>
        </pc:spChg>
        <pc:spChg chg="mod topLvl">
          <ac:chgData name="Solal Pirelli" userId="584f3c02d4d36311" providerId="LiveId" clId="{2D66998F-F697-4668-9855-C7C427282B15}" dt="2020-02-07T12:48:34.631" v="484" actId="2711"/>
          <ac:spMkLst>
            <pc:docMk/>
            <pc:sldMk cId="2285953667" sldId="256"/>
            <ac:spMk id="74" creationId="{081CD4F6-2242-4E57-A18E-17AD6B39C754}"/>
          </ac:spMkLst>
        </pc:spChg>
        <pc:grpChg chg="mod topLvl">
          <ac:chgData name="Solal Pirelli" userId="584f3c02d4d36311" providerId="LiveId" clId="{2D66998F-F697-4668-9855-C7C427282B15}" dt="2020-02-04T10:20:45.187" v="479" actId="164"/>
          <ac:grpSpMkLst>
            <pc:docMk/>
            <pc:sldMk cId="2285953667" sldId="256"/>
            <ac:grpSpMk id="4" creationId="{0EFD878A-D95C-45D2-9A27-A2E139A1166B}"/>
          </ac:grpSpMkLst>
        </pc:grpChg>
        <pc:grpChg chg="del">
          <ac:chgData name="Solal Pirelli" userId="584f3c02d4d36311" providerId="LiveId" clId="{2D66998F-F697-4668-9855-C7C427282B15}" dt="2020-02-04T10:12:10.729" v="403" actId="478"/>
          <ac:grpSpMkLst>
            <pc:docMk/>
            <pc:sldMk cId="2285953667" sldId="256"/>
            <ac:grpSpMk id="9" creationId="{D92BFDB8-1C63-43A6-ABFF-5BCC6956686F}"/>
          </ac:grpSpMkLst>
        </pc:grpChg>
        <pc:grpChg chg="del">
          <ac:chgData name="Solal Pirelli" userId="584f3c02d4d36311" providerId="LiveId" clId="{2D66998F-F697-4668-9855-C7C427282B15}" dt="2020-02-04T10:12:08.989" v="402" actId="478"/>
          <ac:grpSpMkLst>
            <pc:docMk/>
            <pc:sldMk cId="2285953667" sldId="256"/>
            <ac:grpSpMk id="12" creationId="{8539C9FD-4F31-4028-9308-3AEBBFF51AE1}"/>
          </ac:grpSpMkLst>
        </pc:grpChg>
        <pc:grpChg chg="add del mod">
          <ac:chgData name="Solal Pirelli" userId="584f3c02d4d36311" providerId="LiveId" clId="{2D66998F-F697-4668-9855-C7C427282B15}" dt="2020-02-04T10:20:38.191" v="477" actId="165"/>
          <ac:grpSpMkLst>
            <pc:docMk/>
            <pc:sldMk cId="2285953667" sldId="256"/>
            <ac:grpSpMk id="49" creationId="{EC17B57B-FEA7-47E2-BBC7-14E3AC1D212B}"/>
          </ac:grpSpMkLst>
        </pc:grpChg>
        <pc:grpChg chg="add del">
          <ac:chgData name="Solal Pirelli" userId="584f3c02d4d36311" providerId="LiveId" clId="{2D66998F-F697-4668-9855-C7C427282B15}" dt="2020-02-04T10:12:59.536" v="405" actId="165"/>
          <ac:grpSpMkLst>
            <pc:docMk/>
            <pc:sldMk cId="2285953667" sldId="256"/>
            <ac:grpSpMk id="59" creationId="{027BFA77-A2BF-4773-800B-8F51F1534207}"/>
          </ac:grpSpMkLst>
        </pc:grpChg>
        <pc:grpChg chg="del mod topLvl">
          <ac:chgData name="Solal Pirelli" userId="584f3c02d4d36311" providerId="LiveId" clId="{2D66998F-F697-4668-9855-C7C427282B15}" dt="2020-02-04T10:13:04.019" v="408" actId="478"/>
          <ac:grpSpMkLst>
            <pc:docMk/>
            <pc:sldMk cId="2285953667" sldId="256"/>
            <ac:grpSpMk id="60" creationId="{0E53916B-01F4-4038-AA14-689310BB91AB}"/>
          </ac:grpSpMkLst>
        </pc:grpChg>
        <pc:grpChg chg="add del mod topLvl">
          <ac:chgData name="Solal Pirelli" userId="584f3c02d4d36311" providerId="LiveId" clId="{2D66998F-F697-4668-9855-C7C427282B15}" dt="2020-02-04T10:20:38.191" v="477" actId="165"/>
          <ac:grpSpMkLst>
            <pc:docMk/>
            <pc:sldMk cId="2285953667" sldId="256"/>
            <ac:grpSpMk id="61" creationId="{13D897A7-EA58-44BB-B9BA-A5337A2E57D4}"/>
          </ac:grpSpMkLst>
        </pc:grpChg>
        <pc:grpChg chg="add mod">
          <ac:chgData name="Solal Pirelli" userId="584f3c02d4d36311" providerId="LiveId" clId="{2D66998F-F697-4668-9855-C7C427282B15}" dt="2020-02-04T10:20:45.187" v="479" actId="164"/>
          <ac:grpSpMkLst>
            <pc:docMk/>
            <pc:sldMk cId="2285953667" sldId="256"/>
            <ac:grpSpMk id="89" creationId="{DC261990-B804-4A2F-A538-D6691DA0F0BA}"/>
          </ac:grpSpMkLst>
        </pc:grpChg>
        <pc:grpChg chg="add mod">
          <ac:chgData name="Solal Pirelli" userId="584f3c02d4d36311" providerId="LiveId" clId="{2D66998F-F697-4668-9855-C7C427282B15}" dt="2020-02-04T10:21:10.694" v="481" actId="1076"/>
          <ac:grpSpMkLst>
            <pc:docMk/>
            <pc:sldMk cId="2285953667" sldId="256"/>
            <ac:grpSpMk id="90" creationId="{ED34E711-C47B-49CF-B42E-5B633DF32AC9}"/>
          </ac:grpSpMkLst>
        </pc:grpChg>
        <pc:cxnChg chg="add mod topLvl">
          <ac:chgData name="Solal Pirelli" userId="584f3c02d4d36311" providerId="LiveId" clId="{2D66998F-F697-4668-9855-C7C427282B15}" dt="2020-02-04T10:20:45.187" v="479" actId="164"/>
          <ac:cxnSpMkLst>
            <pc:docMk/>
            <pc:sldMk cId="2285953667" sldId="256"/>
            <ac:cxnSpMk id="3" creationId="{E33A61CC-D103-411D-BE5D-F3008C87FCEB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26" creationId="{0DD77494-06A7-44AB-A43C-F7AD86A0F9F8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27" creationId="{7DAEF598-87D5-4AC6-8ADE-5816492FDB47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28" creationId="{ACA3BE48-41F8-4E64-9255-1872CF1BACC5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29" creationId="{10ABEFA0-7352-4169-9AFD-0E03CD5452A2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30" creationId="{CCA1BAE6-63E2-49CE-AE1A-6CDF000EFD01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31" creationId="{8915D3EA-AC94-42FB-8666-CFC9D8F90782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32" creationId="{E86DFF6C-AEDC-4FA8-8A7B-25786157F393}"/>
          </ac:cxnSpMkLst>
        </pc:cxnChg>
        <pc:cxnChg chg="mod">
          <ac:chgData name="Solal Pirelli" userId="584f3c02d4d36311" providerId="LiveId" clId="{2D66998F-F697-4668-9855-C7C427282B15}" dt="2020-02-04T10:03:36.444" v="366" actId="1076"/>
          <ac:cxnSpMkLst>
            <pc:docMk/>
            <pc:sldMk cId="2285953667" sldId="256"/>
            <ac:cxnSpMk id="33" creationId="{DE027CD1-4ADB-424F-A3BC-56A6402BDC12}"/>
          </ac:cxnSpMkLst>
        </pc:cxnChg>
        <pc:cxnChg chg="add mod topLvl">
          <ac:chgData name="Solal Pirelli" userId="584f3c02d4d36311" providerId="LiveId" clId="{2D66998F-F697-4668-9855-C7C427282B15}" dt="2020-02-04T10:20:45.187" v="479" actId="164"/>
          <ac:cxnSpMkLst>
            <pc:docMk/>
            <pc:sldMk cId="2285953667" sldId="256"/>
            <ac:cxnSpMk id="37" creationId="{5E0727E7-DFF9-4925-9218-9631256D06EA}"/>
          </ac:cxnSpMkLst>
        </pc:cxnChg>
        <pc:cxnChg chg="add mod topLvl">
          <ac:chgData name="Solal Pirelli" userId="584f3c02d4d36311" providerId="LiveId" clId="{2D66998F-F697-4668-9855-C7C427282B15}" dt="2020-02-04T10:20:45.187" v="479" actId="164"/>
          <ac:cxnSpMkLst>
            <pc:docMk/>
            <pc:sldMk cId="2285953667" sldId="256"/>
            <ac:cxnSpMk id="39" creationId="{0BFA7752-6977-4112-95A0-192322E454C9}"/>
          </ac:cxnSpMkLst>
        </pc:cxnChg>
        <pc:cxnChg chg="add mod topLvl">
          <ac:chgData name="Solal Pirelli" userId="584f3c02d4d36311" providerId="LiveId" clId="{2D66998F-F697-4668-9855-C7C427282B15}" dt="2020-02-04T10:20:45.187" v="479" actId="164"/>
          <ac:cxnSpMkLst>
            <pc:docMk/>
            <pc:sldMk cId="2285953667" sldId="256"/>
            <ac:cxnSpMk id="40" creationId="{2EB66534-FB9F-412A-8C77-7F169A2F3D4B}"/>
          </ac:cxnSpMkLst>
        </pc:cxnChg>
        <pc:cxnChg chg="add mod topLvl">
          <ac:chgData name="Solal Pirelli" userId="584f3c02d4d36311" providerId="LiveId" clId="{2D66998F-F697-4668-9855-C7C427282B15}" dt="2020-02-04T10:20:45.187" v="479" actId="164"/>
          <ac:cxnSpMkLst>
            <pc:docMk/>
            <pc:sldMk cId="2285953667" sldId="256"/>
            <ac:cxnSpMk id="41" creationId="{3D02633B-8F2E-443A-B35B-74E0E5916A95}"/>
          </ac:cxnSpMkLst>
        </pc:cxnChg>
        <pc:cxnChg chg="add mod topLvl">
          <ac:chgData name="Solal Pirelli" userId="584f3c02d4d36311" providerId="LiveId" clId="{2D66998F-F697-4668-9855-C7C427282B15}" dt="2020-02-04T10:20:45.187" v="479" actId="164"/>
          <ac:cxnSpMkLst>
            <pc:docMk/>
            <pc:sldMk cId="2285953667" sldId="256"/>
            <ac:cxnSpMk id="42" creationId="{30DAAE76-DD67-4962-8886-44354A808AF0}"/>
          </ac:cxnSpMkLst>
        </pc:cxnChg>
        <pc:cxnChg chg="add del mod topLvl">
          <ac:chgData name="Solal Pirelli" userId="584f3c02d4d36311" providerId="LiveId" clId="{2D66998F-F697-4668-9855-C7C427282B15}" dt="2020-02-04T10:13:06.096" v="409" actId="478"/>
          <ac:cxnSpMkLst>
            <pc:docMk/>
            <pc:sldMk cId="2285953667" sldId="256"/>
            <ac:cxnSpMk id="62" creationId="{FDCD71EC-E752-4F6C-8E68-39E0B4CB0439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78" creationId="{407CF825-8FE2-4E17-B793-133E8E1DC33A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79" creationId="{2F1A137B-B626-4152-A9BB-6F69D7DBABFA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80" creationId="{5005C9F1-78A4-428E-891C-DA13AD941325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81" creationId="{942768E3-4C12-46ED-9A4E-375F23A866FD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82" creationId="{3BB51CFB-5DC3-4945-B857-2D8C064563F4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83" creationId="{E30E0476-D06C-4858-97B8-236E8E01DD79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84" creationId="{1F5F2E2F-9FCA-4BCD-9AE4-3579C4629C1C}"/>
          </ac:cxnSpMkLst>
        </pc:cxnChg>
        <pc:cxnChg chg="mod">
          <ac:chgData name="Solal Pirelli" userId="584f3c02d4d36311" providerId="LiveId" clId="{2D66998F-F697-4668-9855-C7C427282B15}" dt="2020-02-04T10:13:04.019" v="408" actId="478"/>
          <ac:cxnSpMkLst>
            <pc:docMk/>
            <pc:sldMk cId="2285953667" sldId="256"/>
            <ac:cxnSpMk id="85" creationId="{C866FB6C-22D7-4648-A46A-EBF890F75D92}"/>
          </ac:cxnSpMkLst>
        </pc:cxnChg>
        <pc:cxnChg chg="add del">
          <ac:chgData name="Solal Pirelli" userId="584f3c02d4d36311" providerId="LiveId" clId="{2D66998F-F697-4668-9855-C7C427282B15}" dt="2020-02-04T10:13:14.011" v="413" actId="478"/>
          <ac:cxnSpMkLst>
            <pc:docMk/>
            <pc:sldMk cId="2285953667" sldId="256"/>
            <ac:cxnSpMk id="87" creationId="{16F93A4B-AC33-41FB-BA08-EF8990FCD65D}"/>
          </ac:cxnSpMkLst>
        </pc:cxnChg>
        <pc:cxnChg chg="add del mod">
          <ac:chgData name="Solal Pirelli" userId="584f3c02d4d36311" providerId="LiveId" clId="{2D66998F-F697-4668-9855-C7C427282B15}" dt="2020-02-04T10:17:15.964" v="421" actId="478"/>
          <ac:cxnSpMkLst>
            <pc:docMk/>
            <pc:sldMk cId="2285953667" sldId="256"/>
            <ac:cxnSpMk id="88" creationId="{FC56C8A8-446F-4F90-B494-B889D220F6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64" y="262144"/>
            <a:ext cx="1866186" cy="557660"/>
          </a:xfrm>
        </p:spPr>
        <p:txBody>
          <a:bodyPr anchor="b"/>
          <a:lstStyle>
            <a:lvl1pPr algn="ctr">
              <a:defRPr sz="1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39" y="841310"/>
            <a:ext cx="1646635" cy="386728"/>
          </a:xfrm>
        </p:spPr>
        <p:txBody>
          <a:bodyPr/>
          <a:lstStyle>
            <a:lvl1pPr marL="0" indent="0" algn="ctr">
              <a:buNone/>
              <a:defRPr sz="561"/>
            </a:lvl1pPr>
            <a:lvl2pPr marL="106802" indent="0" algn="ctr">
              <a:buNone/>
              <a:defRPr sz="467"/>
            </a:lvl2pPr>
            <a:lvl3pPr marL="213604" indent="0" algn="ctr">
              <a:buNone/>
              <a:defRPr sz="420"/>
            </a:lvl3pPr>
            <a:lvl4pPr marL="320406" indent="0" algn="ctr">
              <a:buNone/>
              <a:defRPr sz="374"/>
            </a:lvl4pPr>
            <a:lvl5pPr marL="427208" indent="0" algn="ctr">
              <a:buNone/>
              <a:defRPr sz="374"/>
            </a:lvl5pPr>
            <a:lvl6pPr marL="534010" indent="0" algn="ctr">
              <a:buNone/>
              <a:defRPr sz="374"/>
            </a:lvl6pPr>
            <a:lvl7pPr marL="640812" indent="0" algn="ctr">
              <a:buNone/>
              <a:defRPr sz="374"/>
            </a:lvl7pPr>
            <a:lvl8pPr marL="747613" indent="0" algn="ctr">
              <a:buNone/>
              <a:defRPr sz="374"/>
            </a:lvl8pPr>
            <a:lvl9pPr marL="854415" indent="0" algn="ctr">
              <a:buNone/>
              <a:defRPr sz="3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18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700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164" y="85281"/>
            <a:ext cx="473407" cy="1357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41" y="85281"/>
            <a:ext cx="1392779" cy="1357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117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5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98" y="399335"/>
            <a:ext cx="1893630" cy="666299"/>
          </a:xfrm>
        </p:spPr>
        <p:txBody>
          <a:bodyPr anchor="b"/>
          <a:lstStyle>
            <a:lvl1pPr>
              <a:defRPr sz="1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98" y="1071938"/>
            <a:ext cx="1893630" cy="350391"/>
          </a:xfrm>
        </p:spPr>
        <p:txBody>
          <a:bodyPr/>
          <a:lstStyle>
            <a:lvl1pPr marL="0" indent="0">
              <a:buNone/>
              <a:defRPr sz="561">
                <a:solidFill>
                  <a:schemeClr val="tx1"/>
                </a:solidFill>
              </a:defRPr>
            </a:lvl1pPr>
            <a:lvl2pPr marL="106802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2pPr>
            <a:lvl3pPr marL="213604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3pPr>
            <a:lvl4pPr marL="320406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4pPr>
            <a:lvl5pPr marL="427208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5pPr>
            <a:lvl6pPr marL="534010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6pPr>
            <a:lvl7pPr marL="640812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7pPr>
            <a:lvl8pPr marL="747613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8pPr>
            <a:lvl9pPr marL="85441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07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42" y="426402"/>
            <a:ext cx="933093" cy="101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478" y="426402"/>
            <a:ext cx="933093" cy="101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397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7" y="85281"/>
            <a:ext cx="1893630" cy="309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28" y="392661"/>
            <a:ext cx="928805" cy="192437"/>
          </a:xfrm>
        </p:spPr>
        <p:txBody>
          <a:bodyPr anchor="b"/>
          <a:lstStyle>
            <a:lvl1pPr marL="0" indent="0">
              <a:buNone/>
              <a:defRPr sz="561" b="1"/>
            </a:lvl1pPr>
            <a:lvl2pPr marL="106802" indent="0">
              <a:buNone/>
              <a:defRPr sz="467" b="1"/>
            </a:lvl2pPr>
            <a:lvl3pPr marL="213604" indent="0">
              <a:buNone/>
              <a:defRPr sz="420" b="1"/>
            </a:lvl3pPr>
            <a:lvl4pPr marL="320406" indent="0">
              <a:buNone/>
              <a:defRPr sz="374" b="1"/>
            </a:lvl4pPr>
            <a:lvl5pPr marL="427208" indent="0">
              <a:buNone/>
              <a:defRPr sz="374" b="1"/>
            </a:lvl5pPr>
            <a:lvl6pPr marL="534010" indent="0">
              <a:buNone/>
              <a:defRPr sz="374" b="1"/>
            </a:lvl6pPr>
            <a:lvl7pPr marL="640812" indent="0">
              <a:buNone/>
              <a:defRPr sz="374" b="1"/>
            </a:lvl7pPr>
            <a:lvl8pPr marL="747613" indent="0">
              <a:buNone/>
              <a:defRPr sz="374" b="1"/>
            </a:lvl8pPr>
            <a:lvl9pPr marL="854415" indent="0">
              <a:buNone/>
              <a:defRPr sz="3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28" y="585098"/>
            <a:ext cx="928805" cy="860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479" y="392661"/>
            <a:ext cx="933379" cy="192437"/>
          </a:xfrm>
        </p:spPr>
        <p:txBody>
          <a:bodyPr anchor="b"/>
          <a:lstStyle>
            <a:lvl1pPr marL="0" indent="0">
              <a:buNone/>
              <a:defRPr sz="561" b="1"/>
            </a:lvl1pPr>
            <a:lvl2pPr marL="106802" indent="0">
              <a:buNone/>
              <a:defRPr sz="467" b="1"/>
            </a:lvl2pPr>
            <a:lvl3pPr marL="213604" indent="0">
              <a:buNone/>
              <a:defRPr sz="420" b="1"/>
            </a:lvl3pPr>
            <a:lvl4pPr marL="320406" indent="0">
              <a:buNone/>
              <a:defRPr sz="374" b="1"/>
            </a:lvl4pPr>
            <a:lvl5pPr marL="427208" indent="0">
              <a:buNone/>
              <a:defRPr sz="374" b="1"/>
            </a:lvl5pPr>
            <a:lvl6pPr marL="534010" indent="0">
              <a:buNone/>
              <a:defRPr sz="374" b="1"/>
            </a:lvl6pPr>
            <a:lvl7pPr marL="640812" indent="0">
              <a:buNone/>
              <a:defRPr sz="374" b="1"/>
            </a:lvl7pPr>
            <a:lvl8pPr marL="747613" indent="0">
              <a:buNone/>
              <a:defRPr sz="374" b="1"/>
            </a:lvl8pPr>
            <a:lvl9pPr marL="854415" indent="0">
              <a:buNone/>
              <a:defRPr sz="3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479" y="585098"/>
            <a:ext cx="933379" cy="860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937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683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1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8" y="106786"/>
            <a:ext cx="708110" cy="373751"/>
          </a:xfrm>
        </p:spPr>
        <p:txBody>
          <a:bodyPr anchor="b"/>
          <a:lstStyle>
            <a:lvl1pPr>
              <a:defRPr sz="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379" y="230628"/>
            <a:ext cx="1111478" cy="1138308"/>
          </a:xfrm>
        </p:spPr>
        <p:txBody>
          <a:bodyPr/>
          <a:lstStyle>
            <a:lvl1pPr>
              <a:defRPr sz="748"/>
            </a:lvl1pPr>
            <a:lvl2pPr>
              <a:defRPr sz="654"/>
            </a:lvl2pPr>
            <a:lvl3pPr>
              <a:defRPr sz="561"/>
            </a:lvl3pPr>
            <a:lvl4pPr>
              <a:defRPr sz="467"/>
            </a:lvl4pPr>
            <a:lvl5pPr>
              <a:defRPr sz="467"/>
            </a:lvl5pPr>
            <a:lvl6pPr>
              <a:defRPr sz="467"/>
            </a:lvl6pPr>
            <a:lvl7pPr>
              <a:defRPr sz="467"/>
            </a:lvl7pPr>
            <a:lvl8pPr>
              <a:defRPr sz="467"/>
            </a:lvl8pPr>
            <a:lvl9pPr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28" y="480536"/>
            <a:ext cx="708110" cy="890253"/>
          </a:xfrm>
        </p:spPr>
        <p:txBody>
          <a:bodyPr/>
          <a:lstStyle>
            <a:lvl1pPr marL="0" indent="0">
              <a:buNone/>
              <a:defRPr sz="374"/>
            </a:lvl1pPr>
            <a:lvl2pPr marL="106802" indent="0">
              <a:buNone/>
              <a:defRPr sz="327"/>
            </a:lvl2pPr>
            <a:lvl3pPr marL="213604" indent="0">
              <a:buNone/>
              <a:defRPr sz="280"/>
            </a:lvl3pPr>
            <a:lvl4pPr marL="320406" indent="0">
              <a:buNone/>
              <a:defRPr sz="234"/>
            </a:lvl4pPr>
            <a:lvl5pPr marL="427208" indent="0">
              <a:buNone/>
              <a:defRPr sz="234"/>
            </a:lvl5pPr>
            <a:lvl6pPr marL="534010" indent="0">
              <a:buNone/>
              <a:defRPr sz="234"/>
            </a:lvl6pPr>
            <a:lvl7pPr marL="640812" indent="0">
              <a:buNone/>
              <a:defRPr sz="234"/>
            </a:lvl7pPr>
            <a:lvl8pPr marL="747613" indent="0">
              <a:buNone/>
              <a:defRPr sz="234"/>
            </a:lvl8pPr>
            <a:lvl9pPr marL="854415" indent="0">
              <a:buNone/>
              <a:defRPr sz="2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19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8" y="106786"/>
            <a:ext cx="708110" cy="373751"/>
          </a:xfrm>
        </p:spPr>
        <p:txBody>
          <a:bodyPr anchor="b"/>
          <a:lstStyle>
            <a:lvl1pPr>
              <a:defRPr sz="7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379" y="230628"/>
            <a:ext cx="1111478" cy="1138308"/>
          </a:xfrm>
        </p:spPr>
        <p:txBody>
          <a:bodyPr anchor="t"/>
          <a:lstStyle>
            <a:lvl1pPr marL="0" indent="0">
              <a:buNone/>
              <a:defRPr sz="748"/>
            </a:lvl1pPr>
            <a:lvl2pPr marL="106802" indent="0">
              <a:buNone/>
              <a:defRPr sz="654"/>
            </a:lvl2pPr>
            <a:lvl3pPr marL="213604" indent="0">
              <a:buNone/>
              <a:defRPr sz="561"/>
            </a:lvl3pPr>
            <a:lvl4pPr marL="320406" indent="0">
              <a:buNone/>
              <a:defRPr sz="467"/>
            </a:lvl4pPr>
            <a:lvl5pPr marL="427208" indent="0">
              <a:buNone/>
              <a:defRPr sz="467"/>
            </a:lvl5pPr>
            <a:lvl6pPr marL="534010" indent="0">
              <a:buNone/>
              <a:defRPr sz="467"/>
            </a:lvl6pPr>
            <a:lvl7pPr marL="640812" indent="0">
              <a:buNone/>
              <a:defRPr sz="467"/>
            </a:lvl7pPr>
            <a:lvl8pPr marL="747613" indent="0">
              <a:buNone/>
              <a:defRPr sz="467"/>
            </a:lvl8pPr>
            <a:lvl9pPr marL="854415" indent="0">
              <a:buNone/>
              <a:defRPr sz="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28" y="480536"/>
            <a:ext cx="708110" cy="890253"/>
          </a:xfrm>
        </p:spPr>
        <p:txBody>
          <a:bodyPr/>
          <a:lstStyle>
            <a:lvl1pPr marL="0" indent="0">
              <a:buNone/>
              <a:defRPr sz="374"/>
            </a:lvl1pPr>
            <a:lvl2pPr marL="106802" indent="0">
              <a:buNone/>
              <a:defRPr sz="327"/>
            </a:lvl2pPr>
            <a:lvl3pPr marL="213604" indent="0">
              <a:buNone/>
              <a:defRPr sz="280"/>
            </a:lvl3pPr>
            <a:lvl4pPr marL="320406" indent="0">
              <a:buNone/>
              <a:defRPr sz="234"/>
            </a:lvl4pPr>
            <a:lvl5pPr marL="427208" indent="0">
              <a:buNone/>
              <a:defRPr sz="234"/>
            </a:lvl5pPr>
            <a:lvl6pPr marL="534010" indent="0">
              <a:buNone/>
              <a:defRPr sz="234"/>
            </a:lvl6pPr>
            <a:lvl7pPr marL="640812" indent="0">
              <a:buNone/>
              <a:defRPr sz="234"/>
            </a:lvl7pPr>
            <a:lvl8pPr marL="747613" indent="0">
              <a:buNone/>
              <a:defRPr sz="234"/>
            </a:lvl8pPr>
            <a:lvl9pPr marL="854415" indent="0">
              <a:buNone/>
              <a:defRPr sz="2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43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42" y="85281"/>
            <a:ext cx="1893630" cy="309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2" y="426402"/>
            <a:ext cx="1893630" cy="101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42" y="1484621"/>
            <a:ext cx="493990" cy="8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CDCA-AA29-41E1-93B2-CCEA0CA7C739}" type="datetimeFigureOut">
              <a:rPr lang="en-CH" smtClean="0"/>
              <a:t>25/05/2020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264" y="1484621"/>
            <a:ext cx="740986" cy="8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581" y="1484621"/>
            <a:ext cx="493990" cy="8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774C-44DC-4271-890C-E3C73734A5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706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13604" rtl="0" eaLnBrk="1" latinLnBrk="0" hangingPunct="1">
        <a:lnSpc>
          <a:spcPct val="90000"/>
        </a:lnSpc>
        <a:spcBef>
          <a:spcPct val="0"/>
        </a:spcBef>
        <a:buNone/>
        <a:defRPr sz="1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01" indent="-53401" algn="l" defTabSz="213604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1pPr>
      <a:lvl2pPr marL="160203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561" kern="1200">
          <a:solidFill>
            <a:schemeClr val="tx1"/>
          </a:solidFill>
          <a:latin typeface="+mn-lt"/>
          <a:ea typeface="+mn-ea"/>
          <a:cs typeface="+mn-cs"/>
        </a:defRPr>
      </a:lvl2pPr>
      <a:lvl3pPr marL="267005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67" kern="1200">
          <a:solidFill>
            <a:schemeClr val="tx1"/>
          </a:solidFill>
          <a:latin typeface="+mn-lt"/>
          <a:ea typeface="+mn-ea"/>
          <a:cs typeface="+mn-cs"/>
        </a:defRPr>
      </a:lvl3pPr>
      <a:lvl4pPr marL="373807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80609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87411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94212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801014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907816" indent="-53401" algn="l" defTabSz="213604" rtl="0" eaLnBrk="1" latinLnBrk="0" hangingPunct="1">
        <a:lnSpc>
          <a:spcPct val="90000"/>
        </a:lnSpc>
        <a:spcBef>
          <a:spcPts val="117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6802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2pPr>
      <a:lvl3pPr marL="213604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20406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4pPr>
      <a:lvl5pPr marL="427208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5pPr>
      <a:lvl6pPr marL="534010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6pPr>
      <a:lvl7pPr marL="640812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7pPr>
      <a:lvl8pPr marL="747613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8pPr>
      <a:lvl9pPr marL="854415" algn="l" defTabSz="213604" rtl="0" eaLnBrk="1" latinLnBrk="0" hangingPunct="1">
        <a:defRPr sz="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4E711-C47B-49CF-B42E-5B633DF32AC9}"/>
              </a:ext>
            </a:extLst>
          </p:cNvPr>
          <p:cNvGrpSpPr/>
          <p:nvPr/>
        </p:nvGrpSpPr>
        <p:grpSpPr>
          <a:xfrm>
            <a:off x="20122" y="12635"/>
            <a:ext cx="2166372" cy="1553162"/>
            <a:chOff x="18750" y="109533"/>
            <a:chExt cx="2166372" cy="15531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FD878A-D95C-45D2-9A27-A2E139A1166B}"/>
                </a:ext>
              </a:extLst>
            </p:cNvPr>
            <p:cNvGrpSpPr/>
            <p:nvPr/>
          </p:nvGrpSpPr>
          <p:grpSpPr>
            <a:xfrm>
              <a:off x="416804" y="198000"/>
              <a:ext cx="1361596" cy="1361893"/>
              <a:chOff x="330396" y="273783"/>
              <a:chExt cx="1361596" cy="1361893"/>
            </a:xfrm>
          </p:grpSpPr>
          <p:sp>
            <p:nvSpPr>
              <p:cNvPr id="5" name="Partial Circle 4">
                <a:extLst>
                  <a:ext uri="{FF2B5EF4-FFF2-40B4-BE49-F238E27FC236}">
                    <a16:creationId xmlns:a16="http://schemas.microsoft.com/office/drawing/2014/main" id="{A2EE7E86-3AED-4C83-BE27-9554451875D9}"/>
                  </a:ext>
                </a:extLst>
              </p:cNvPr>
              <p:cNvSpPr/>
              <p:nvPr/>
            </p:nvSpPr>
            <p:spPr>
              <a:xfrm>
                <a:off x="330396" y="274876"/>
                <a:ext cx="1360800" cy="1360800"/>
              </a:xfrm>
              <a:prstGeom prst="pie">
                <a:avLst>
                  <a:gd name="adj1" fmla="val 10792147"/>
                  <a:gd name="adj2" fmla="val 13521686"/>
                </a:avLst>
              </a:prstGeom>
              <a:pattFill prst="dkDnDiag">
                <a:fgClr>
                  <a:schemeClr val="accent1">
                    <a:lumMod val="75000"/>
                  </a:schemeClr>
                </a:fgClr>
                <a:bgClr>
                  <a:schemeClr val="accent1">
                    <a:lumMod val="50000"/>
                  </a:schemeClr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46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1B8A8BB0-057E-440A-B994-A94663514FD2}"/>
                  </a:ext>
                </a:extLst>
              </p:cNvPr>
              <p:cNvSpPr/>
              <p:nvPr/>
            </p:nvSpPr>
            <p:spPr>
              <a:xfrm>
                <a:off x="330396" y="273783"/>
                <a:ext cx="1360800" cy="1360800"/>
              </a:xfrm>
              <a:prstGeom prst="pie">
                <a:avLst>
                  <a:gd name="adj1" fmla="val 13493111"/>
                  <a:gd name="adj2" fmla="val 188993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46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7" name="Partial Circle 6">
                <a:extLst>
                  <a:ext uri="{FF2B5EF4-FFF2-40B4-BE49-F238E27FC236}">
                    <a16:creationId xmlns:a16="http://schemas.microsoft.com/office/drawing/2014/main" id="{28A12452-4F67-4782-A131-52E60AD1C994}"/>
                  </a:ext>
                </a:extLst>
              </p:cNvPr>
              <p:cNvSpPr/>
              <p:nvPr/>
            </p:nvSpPr>
            <p:spPr>
              <a:xfrm>
                <a:off x="331192" y="273783"/>
                <a:ext cx="1360800" cy="1360800"/>
              </a:xfrm>
              <a:prstGeom prst="pie">
                <a:avLst>
                  <a:gd name="adj1" fmla="val 18907352"/>
                  <a:gd name="adj2" fmla="val 37575"/>
                </a:avLst>
              </a:prstGeom>
              <a:pattFill prst="dkUp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46" dirty="0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8" name="Partial Circle 7">
                <a:extLst>
                  <a:ext uri="{FF2B5EF4-FFF2-40B4-BE49-F238E27FC236}">
                    <a16:creationId xmlns:a16="http://schemas.microsoft.com/office/drawing/2014/main" id="{79CB0ECF-2B2D-41B4-BB15-362F46886076}"/>
                  </a:ext>
                </a:extLst>
              </p:cNvPr>
              <p:cNvSpPr/>
              <p:nvPr/>
            </p:nvSpPr>
            <p:spPr>
              <a:xfrm>
                <a:off x="330396" y="274876"/>
                <a:ext cx="1360800" cy="1360800"/>
              </a:xfrm>
              <a:prstGeom prst="pie">
                <a:avLst>
                  <a:gd name="adj1" fmla="val 14745"/>
                  <a:gd name="adj2" fmla="val 270726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46">
                  <a:solidFill>
                    <a:schemeClr val="tx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127B0F8-792A-47E3-9A68-902E5C454C79}"/>
                  </a:ext>
                </a:extLst>
              </p:cNvPr>
              <p:cNvGrpSpPr/>
              <p:nvPr/>
            </p:nvGrpSpPr>
            <p:grpSpPr>
              <a:xfrm>
                <a:off x="330396" y="273783"/>
                <a:ext cx="1361596" cy="1361893"/>
                <a:chOff x="-381161" y="526572"/>
                <a:chExt cx="2709372" cy="2706053"/>
              </a:xfrm>
            </p:grpSpPr>
            <p:sp>
              <p:nvSpPr>
                <p:cNvPr id="23" name="Partial Circle 22">
                  <a:extLst>
                    <a:ext uri="{FF2B5EF4-FFF2-40B4-BE49-F238E27FC236}">
                      <a16:creationId xmlns:a16="http://schemas.microsoft.com/office/drawing/2014/main" id="{707BDF14-09C9-419E-A6AB-C159214EAC6B}"/>
                    </a:ext>
                  </a:extLst>
                </p:cNvPr>
                <p:cNvSpPr/>
                <p:nvPr/>
              </p:nvSpPr>
              <p:spPr>
                <a:xfrm>
                  <a:off x="-381161" y="526572"/>
                  <a:ext cx="2707788" cy="2703881"/>
                </a:xfrm>
                <a:prstGeom prst="pie">
                  <a:avLst>
                    <a:gd name="adj1" fmla="val 2692318"/>
                    <a:gd name="adj2" fmla="val 8111145"/>
                  </a:avLst>
                </a:prstGeom>
                <a:pattFill prst="dkVert">
                  <a:fgClr>
                    <a:schemeClr val="accent6">
                      <a:lumMod val="75000"/>
                    </a:schemeClr>
                  </a:fgClr>
                  <a:bgClr>
                    <a:schemeClr val="accent6">
                      <a:lumMod val="50000"/>
                    </a:schemeClr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46" dirty="0">
                    <a:solidFill>
                      <a:schemeClr val="tx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24" name="Partial Circle 23">
                  <a:extLst>
                    <a:ext uri="{FF2B5EF4-FFF2-40B4-BE49-F238E27FC236}">
                      <a16:creationId xmlns:a16="http://schemas.microsoft.com/office/drawing/2014/main" id="{55D58DCA-79F5-4880-AEED-2247A6872133}"/>
                    </a:ext>
                  </a:extLst>
                </p:cNvPr>
                <p:cNvSpPr/>
                <p:nvPr/>
              </p:nvSpPr>
              <p:spPr>
                <a:xfrm>
                  <a:off x="-379577" y="528744"/>
                  <a:ext cx="2707788" cy="2703881"/>
                </a:xfrm>
                <a:prstGeom prst="pie">
                  <a:avLst>
                    <a:gd name="adj1" fmla="val 8119379"/>
                    <a:gd name="adj2" fmla="val 10801296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46">
                    <a:solidFill>
                      <a:schemeClr val="tx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F63A63A-20B1-409A-8015-88BD91D3DD07}"/>
                    </a:ext>
                  </a:extLst>
                </p:cNvPr>
                <p:cNvSpPr/>
                <p:nvPr/>
              </p:nvSpPr>
              <p:spPr>
                <a:xfrm>
                  <a:off x="-381161" y="528744"/>
                  <a:ext cx="2707789" cy="270388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46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DD77494-06A7-44AB-A43C-F7AD86A0F9F8}"/>
                    </a:ext>
                  </a:extLst>
                </p:cNvPr>
                <p:cNvCxnSpPr>
                  <a:cxnSpLocks/>
                  <a:stCxn id="25" idx="0"/>
                  <a:endCxn id="34" idx="0"/>
                </p:cNvCxnSpPr>
                <p:nvPr/>
              </p:nvCxnSpPr>
              <p:spPr>
                <a:xfrm>
                  <a:off x="972733" y="528744"/>
                  <a:ext cx="0" cy="6842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DAEF598-87D5-4AC6-8ADE-5816492FDB47}"/>
                    </a:ext>
                  </a:extLst>
                </p:cNvPr>
                <p:cNvCxnSpPr>
                  <a:cxnSpLocks/>
                  <a:stCxn id="25" idx="7"/>
                  <a:endCxn id="34" idx="7"/>
                </p:cNvCxnSpPr>
                <p:nvPr/>
              </p:nvCxnSpPr>
              <p:spPr>
                <a:xfrm flipH="1">
                  <a:off x="1451408" y="924719"/>
                  <a:ext cx="478673" cy="4862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CA3BE48-41F8-4E64-9255-1872CF1BACC5}"/>
                    </a:ext>
                  </a:extLst>
                </p:cNvPr>
                <p:cNvCxnSpPr>
                  <a:cxnSpLocks/>
                  <a:stCxn id="25" idx="6"/>
                  <a:endCxn id="34" idx="6"/>
                </p:cNvCxnSpPr>
                <p:nvPr/>
              </p:nvCxnSpPr>
              <p:spPr>
                <a:xfrm flipH="1">
                  <a:off x="1649681" y="1880685"/>
                  <a:ext cx="676947" cy="82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0ABEFA0-7352-4169-9AFD-0E03CD5452A2}"/>
                    </a:ext>
                  </a:extLst>
                </p:cNvPr>
                <p:cNvCxnSpPr>
                  <a:cxnSpLocks/>
                  <a:stCxn id="25" idx="5"/>
                  <a:endCxn id="34" idx="5"/>
                </p:cNvCxnSpPr>
                <p:nvPr/>
              </p:nvCxnSpPr>
              <p:spPr>
                <a:xfrm flipH="1" flipV="1">
                  <a:off x="1451408" y="2366950"/>
                  <a:ext cx="478673" cy="469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CA1BAE6-63E2-49CE-AE1A-6CDF000EFD01}"/>
                    </a:ext>
                  </a:extLst>
                </p:cNvPr>
                <p:cNvCxnSpPr>
                  <a:cxnSpLocks/>
                  <a:stCxn id="25" idx="4"/>
                  <a:endCxn id="34" idx="4"/>
                </p:cNvCxnSpPr>
                <p:nvPr/>
              </p:nvCxnSpPr>
              <p:spPr>
                <a:xfrm flipV="1">
                  <a:off x="972733" y="2564936"/>
                  <a:ext cx="0" cy="6676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915D3EA-AC94-42FB-8666-CFC9D8F90782}"/>
                    </a:ext>
                  </a:extLst>
                </p:cNvPr>
                <p:cNvCxnSpPr>
                  <a:cxnSpLocks/>
                  <a:stCxn id="25" idx="3"/>
                  <a:endCxn id="34" idx="3"/>
                </p:cNvCxnSpPr>
                <p:nvPr/>
              </p:nvCxnSpPr>
              <p:spPr>
                <a:xfrm flipV="1">
                  <a:off x="15386" y="2366950"/>
                  <a:ext cx="478673" cy="469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6DFF6C-AEDC-4FA8-8A7B-25786157F393}"/>
                    </a:ext>
                  </a:extLst>
                </p:cNvPr>
                <p:cNvCxnSpPr>
                  <a:cxnSpLocks/>
                  <a:stCxn id="25" idx="2"/>
                  <a:endCxn id="34" idx="2"/>
                </p:cNvCxnSpPr>
                <p:nvPr/>
              </p:nvCxnSpPr>
              <p:spPr>
                <a:xfrm>
                  <a:off x="-381161" y="1880685"/>
                  <a:ext cx="676947" cy="82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E027CD1-4ADB-424F-A3BC-56A6402BDC12}"/>
                    </a:ext>
                  </a:extLst>
                </p:cNvPr>
                <p:cNvCxnSpPr>
                  <a:cxnSpLocks/>
                  <a:stCxn id="25" idx="1"/>
                  <a:endCxn id="34" idx="1"/>
                </p:cNvCxnSpPr>
                <p:nvPr/>
              </p:nvCxnSpPr>
              <p:spPr>
                <a:xfrm>
                  <a:off x="15386" y="924719"/>
                  <a:ext cx="478673" cy="4862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7962C04-5710-421A-A9B1-D3BC27D667F2}"/>
                    </a:ext>
                  </a:extLst>
                </p:cNvPr>
                <p:cNvSpPr/>
                <p:nvPr/>
              </p:nvSpPr>
              <p:spPr>
                <a:xfrm>
                  <a:off x="295786" y="1212996"/>
                  <a:ext cx="1353895" cy="13519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246"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</p:grp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33A61CC-D103-411D-BE5D-F3008C87FC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493" y="487312"/>
              <a:ext cx="77355" cy="144211"/>
            </a:xfrm>
            <a:prstGeom prst="straightConnector1">
              <a:avLst/>
            </a:prstGeom>
            <a:ln w="19050">
              <a:solidFill>
                <a:srgbClr val="70AD4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FA7752-6977-4112-95A0-192322E454C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755604" y="1145938"/>
              <a:ext cx="77355" cy="144211"/>
            </a:xfrm>
            <a:prstGeom prst="straightConnector1">
              <a:avLst/>
            </a:prstGeom>
            <a:ln w="19050">
              <a:solidFill>
                <a:srgbClr val="843C0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02633B-8F2E-443A-B35B-74E0E5916A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0443" y="1120008"/>
              <a:ext cx="77355" cy="144211"/>
            </a:xfrm>
            <a:prstGeom prst="straightConnector1">
              <a:avLst/>
            </a:prstGeom>
            <a:ln w="19050">
              <a:solidFill>
                <a:srgbClr val="38572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DAAE76-DD67-4962-8886-44354A808A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373578" y="1488880"/>
              <a:ext cx="77355" cy="144211"/>
            </a:xfrm>
            <a:prstGeom prst="straightConnector1">
              <a:avLst/>
            </a:prstGeom>
            <a:ln w="19050">
              <a:solidFill>
                <a:srgbClr val="ED7D3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3F8C78-38F7-4ECC-B2F2-D89E064BF922}"/>
                </a:ext>
              </a:extLst>
            </p:cNvPr>
            <p:cNvSpPr txBox="1"/>
            <p:nvPr/>
          </p:nvSpPr>
          <p:spPr>
            <a:xfrm>
              <a:off x="226154" y="109533"/>
              <a:ext cx="45710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203864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TX head</a:t>
              </a:r>
              <a:endParaRPr lang="en-CH" sz="900" b="1" dirty="0">
                <a:solidFill>
                  <a:srgbClr val="203864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3520BC-B911-4535-AEDE-F3BF06013FE0}"/>
                </a:ext>
              </a:extLst>
            </p:cNvPr>
            <p:cNvSpPr txBox="1"/>
            <p:nvPr/>
          </p:nvSpPr>
          <p:spPr>
            <a:xfrm>
              <a:off x="18750" y="388272"/>
              <a:ext cx="2841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rgbClr val="70AD47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RX</a:t>
              </a:r>
              <a:br>
                <a:rPr lang="en-US" sz="900" b="1" dirty="0">
                  <a:solidFill>
                    <a:srgbClr val="70AD47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</a:br>
              <a:r>
                <a:rPr lang="en-US" sz="900" b="1" dirty="0">
                  <a:solidFill>
                    <a:srgbClr val="70AD47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tail</a:t>
              </a:r>
              <a:endParaRPr lang="en-CH" sz="900" b="1" dirty="0">
                <a:solidFill>
                  <a:srgbClr val="70AD47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EAB0B1-1286-472F-84CE-897208714E95}"/>
                </a:ext>
              </a:extLst>
            </p:cNvPr>
            <p:cNvSpPr txBox="1"/>
            <p:nvPr/>
          </p:nvSpPr>
          <p:spPr>
            <a:xfrm>
              <a:off x="1878469" y="1109445"/>
              <a:ext cx="3066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843C0C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Proc</a:t>
              </a:r>
            </a:p>
            <a:p>
              <a:r>
                <a:rPr lang="en-US" sz="900" b="1" dirty="0">
                  <a:solidFill>
                    <a:srgbClr val="843C0C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head</a:t>
              </a:r>
              <a:endParaRPr lang="en-CH" sz="900" b="1" dirty="0">
                <a:solidFill>
                  <a:srgbClr val="843C0C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78DDFA-24C8-4A7B-9A7B-2656ABF652ED}"/>
                </a:ext>
              </a:extLst>
            </p:cNvPr>
            <p:cNvSpPr txBox="1"/>
            <p:nvPr/>
          </p:nvSpPr>
          <p:spPr>
            <a:xfrm>
              <a:off x="1499923" y="1524196"/>
              <a:ext cx="479414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ED7D3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Proc tail</a:t>
              </a:r>
              <a:endParaRPr lang="en-CH" sz="900" b="1" dirty="0">
                <a:solidFill>
                  <a:srgbClr val="ED7D3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C7D158-B141-4670-B8D3-76D481379B65}"/>
                </a:ext>
              </a:extLst>
            </p:cNvPr>
            <p:cNvSpPr txBox="1"/>
            <p:nvPr/>
          </p:nvSpPr>
          <p:spPr>
            <a:xfrm>
              <a:off x="1892285" y="399970"/>
              <a:ext cx="22472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rgbClr val="4472C4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TX</a:t>
              </a:r>
            </a:p>
            <a:p>
              <a:r>
                <a:rPr lang="en-US" sz="900" b="1" dirty="0">
                  <a:solidFill>
                    <a:srgbClr val="4472C4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tail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76F2EA-B0D4-4516-9AA5-0F5A31829FCC}"/>
                </a:ext>
              </a:extLst>
            </p:cNvPr>
            <p:cNvSpPr txBox="1"/>
            <p:nvPr/>
          </p:nvSpPr>
          <p:spPr>
            <a:xfrm>
              <a:off x="22907" y="1083609"/>
              <a:ext cx="2841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rgbClr val="385723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RX</a:t>
              </a:r>
            </a:p>
            <a:p>
              <a:pPr algn="r"/>
              <a:r>
                <a:rPr lang="en-US" sz="900" b="1" dirty="0">
                  <a:solidFill>
                    <a:srgbClr val="385723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head</a:t>
              </a:r>
              <a:endParaRPr lang="en-CH" sz="900" b="1" dirty="0">
                <a:solidFill>
                  <a:srgbClr val="385723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261990-B804-4A2F-A538-D6691DA0F0BA}"/>
                </a:ext>
              </a:extLst>
            </p:cNvPr>
            <p:cNvGrpSpPr/>
            <p:nvPr/>
          </p:nvGrpSpPr>
          <p:grpSpPr>
            <a:xfrm>
              <a:off x="581957" y="304929"/>
              <a:ext cx="1025686" cy="1136458"/>
              <a:chOff x="581957" y="304929"/>
              <a:chExt cx="1025686" cy="1136458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AC56EFA-F98F-4C42-BC51-C7E1593433B4}"/>
                  </a:ext>
                </a:extLst>
              </p:cNvPr>
              <p:cNvSpPr txBox="1"/>
              <p:nvPr/>
            </p:nvSpPr>
            <p:spPr>
              <a:xfrm>
                <a:off x="1240523" y="306321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0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86D923-4D38-4015-9FE4-8B342B25A2C8}"/>
                  </a:ext>
                </a:extLst>
              </p:cNvPr>
              <p:cNvSpPr txBox="1"/>
              <p:nvPr/>
            </p:nvSpPr>
            <p:spPr>
              <a:xfrm>
                <a:off x="1535507" y="585842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1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316582-2242-414D-833E-2A5925C5D1C3}"/>
                  </a:ext>
                </a:extLst>
              </p:cNvPr>
              <p:cNvSpPr txBox="1"/>
              <p:nvPr/>
            </p:nvSpPr>
            <p:spPr>
              <a:xfrm>
                <a:off x="1535507" y="987013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2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AB39A6-14B5-4FBB-801F-242A8DBEA79F}"/>
                  </a:ext>
                </a:extLst>
              </p:cNvPr>
              <p:cNvSpPr txBox="1"/>
              <p:nvPr/>
            </p:nvSpPr>
            <p:spPr>
              <a:xfrm>
                <a:off x="1240524" y="1256721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3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1F5B39-D966-4AF4-A56D-7E0F4C72D080}"/>
                  </a:ext>
                </a:extLst>
              </p:cNvPr>
              <p:cNvSpPr txBox="1"/>
              <p:nvPr/>
            </p:nvSpPr>
            <p:spPr>
              <a:xfrm>
                <a:off x="873324" y="1256721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4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DAECC4-5913-4D26-96BA-41987D429284}"/>
                  </a:ext>
                </a:extLst>
              </p:cNvPr>
              <p:cNvSpPr txBox="1"/>
              <p:nvPr/>
            </p:nvSpPr>
            <p:spPr>
              <a:xfrm>
                <a:off x="581957" y="982823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5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76352A-89DD-44D0-B472-CD6801A7349F}"/>
                  </a:ext>
                </a:extLst>
              </p:cNvPr>
              <p:cNvSpPr txBox="1"/>
              <p:nvPr/>
            </p:nvSpPr>
            <p:spPr>
              <a:xfrm>
                <a:off x="581957" y="588484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6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1CD4F6-2242-4E57-A18E-17AD6B39C754}"/>
                  </a:ext>
                </a:extLst>
              </p:cNvPr>
              <p:cNvSpPr txBox="1"/>
              <p:nvPr/>
            </p:nvSpPr>
            <p:spPr>
              <a:xfrm>
                <a:off x="873323" y="304929"/>
                <a:ext cx="72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Linux Libertine" panose="02000503000000000000" pitchFamily="2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7</a:t>
                </a:r>
                <a:endParaRPr lang="en-CH" sz="1200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311DAE4-C3D4-439C-8A49-E791D10226F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73058" y="500861"/>
              <a:ext cx="77355" cy="144211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EF18D-BDC1-4829-B414-4276C875234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17482" y="132248"/>
              <a:ext cx="77355" cy="144211"/>
            </a:xfrm>
            <a:prstGeom prst="straightConnector1">
              <a:avLst/>
            </a:prstGeom>
            <a:ln w="19050">
              <a:solidFill>
                <a:srgbClr val="20386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595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Solal Pirelli</dc:creator>
  <cp:lastModifiedBy>Solal Pirelli</cp:lastModifiedBy>
  <cp:revision>1</cp:revision>
  <dcterms:created xsi:type="dcterms:W3CDTF">2020-01-21T08:41:32Z</dcterms:created>
  <dcterms:modified xsi:type="dcterms:W3CDTF">2020-05-25T19:41:57Z</dcterms:modified>
</cp:coreProperties>
</file>