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63" r:id="rId3"/>
    <p:sldId id="262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E6F6-2FB6-49EB-AEF2-0B94F0A33CEA}" v="1475" dt="2024-05-03T13:36:42.6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Cohen" userId="8e26da839bdc1efa" providerId="LiveId" clId="{CDA2E6F6-2FB6-49EB-AEF2-0B94F0A33CEA}"/>
    <pc:docChg chg="undo redo custSel addSld delSld modSld">
      <pc:chgData name="Samuel Cohen" userId="8e26da839bdc1efa" providerId="LiveId" clId="{CDA2E6F6-2FB6-49EB-AEF2-0B94F0A33CEA}" dt="2024-05-03T13:38:55.862" v="4886" actId="20577"/>
      <pc:docMkLst>
        <pc:docMk/>
      </pc:docMkLst>
      <pc:sldChg chg="addSp modSp mod setBg">
        <pc:chgData name="Samuel Cohen" userId="8e26da839bdc1efa" providerId="LiveId" clId="{CDA2E6F6-2FB6-49EB-AEF2-0B94F0A33CEA}" dt="2024-05-03T13:36:42.619" v="4855"/>
        <pc:sldMkLst>
          <pc:docMk/>
          <pc:sldMk cId="4015381499" sldId="256"/>
        </pc:sldMkLst>
        <pc:spChg chg="mod">
          <ac:chgData name="Samuel Cohen" userId="8e26da839bdc1efa" providerId="LiveId" clId="{CDA2E6F6-2FB6-49EB-AEF2-0B94F0A33CEA}" dt="2024-05-03T13:36:25.098" v="4854" actId="20577"/>
          <ac:spMkLst>
            <pc:docMk/>
            <pc:sldMk cId="4015381499" sldId="256"/>
            <ac:spMk id="2" creationId="{F75A2172-5E87-84CF-3179-8F46073E632E}"/>
          </ac:spMkLst>
        </pc:spChg>
        <pc:spChg chg="mod">
          <ac:chgData name="Samuel Cohen" userId="8e26da839bdc1efa" providerId="LiveId" clId="{CDA2E6F6-2FB6-49EB-AEF2-0B94F0A33CEA}" dt="2024-04-29T13:40:38.586" v="1350" actId="26606"/>
          <ac:spMkLst>
            <pc:docMk/>
            <pc:sldMk cId="4015381499" sldId="256"/>
            <ac:spMk id="3" creationId="{CEC86A5E-BFC0-D797-3BB2-153134F1BF12}"/>
          </ac:spMkLst>
        </pc:spChg>
        <pc:spChg chg="add">
          <ac:chgData name="Samuel Cohen" userId="8e26da839bdc1efa" providerId="LiveId" clId="{CDA2E6F6-2FB6-49EB-AEF2-0B94F0A33CEA}" dt="2024-04-29T13:40:38.586" v="1350" actId="26606"/>
          <ac:spMkLst>
            <pc:docMk/>
            <pc:sldMk cId="4015381499" sldId="256"/>
            <ac:spMk id="8" creationId="{B734FEF0-069B-48C5-BACF-9716F0301236}"/>
          </ac:spMkLst>
        </pc:spChg>
      </pc:sldChg>
      <pc:sldChg chg="addSp delSp modSp mod">
        <pc:chgData name="Samuel Cohen" userId="8e26da839bdc1efa" providerId="LiveId" clId="{CDA2E6F6-2FB6-49EB-AEF2-0B94F0A33CEA}" dt="2024-04-28T21:15:20.912" v="1334" actId="115"/>
        <pc:sldMkLst>
          <pc:docMk/>
          <pc:sldMk cId="3486661711" sldId="257"/>
        </pc:sldMkLst>
        <pc:spChg chg="del mod">
          <ac:chgData name="Samuel Cohen" userId="8e26da839bdc1efa" providerId="LiveId" clId="{CDA2E6F6-2FB6-49EB-AEF2-0B94F0A33CEA}" dt="2024-04-28T20:58:54.434" v="977" actId="478"/>
          <ac:spMkLst>
            <pc:docMk/>
            <pc:sldMk cId="3486661711" sldId="257"/>
            <ac:spMk id="2" creationId="{D6DF6540-85E5-6989-3BCE-FC1FEED5A562}"/>
          </ac:spMkLst>
        </pc:spChg>
        <pc:spChg chg="del mod">
          <ac:chgData name="Samuel Cohen" userId="8e26da839bdc1efa" providerId="LiveId" clId="{CDA2E6F6-2FB6-49EB-AEF2-0B94F0A33CEA}" dt="2024-04-28T20:57:12.695" v="959" actId="12084"/>
          <ac:spMkLst>
            <pc:docMk/>
            <pc:sldMk cId="3486661711" sldId="257"/>
            <ac:spMk id="3" creationId="{CF95C919-0CD3-8A7E-1C31-2FB6DEDC82D3}"/>
          </ac:spMkLst>
        </pc:spChg>
        <pc:spChg chg="add del mod">
          <ac:chgData name="Samuel Cohen" userId="8e26da839bdc1efa" providerId="LiveId" clId="{CDA2E6F6-2FB6-49EB-AEF2-0B94F0A33CEA}" dt="2024-04-28T20:59:05.905" v="981" actId="478"/>
          <ac:spMkLst>
            <pc:docMk/>
            <pc:sldMk cId="3486661711" sldId="257"/>
            <ac:spMk id="7" creationId="{672812C7-2805-4DB9-790D-11F4D27608D3}"/>
          </ac:spMkLst>
        </pc:spChg>
        <pc:spChg chg="add mod">
          <ac:chgData name="Samuel Cohen" userId="8e26da839bdc1efa" providerId="LiveId" clId="{CDA2E6F6-2FB6-49EB-AEF2-0B94F0A33CEA}" dt="2024-04-28T20:59:58.096" v="1006" actId="20577"/>
          <ac:spMkLst>
            <pc:docMk/>
            <pc:sldMk cId="3486661711" sldId="257"/>
            <ac:spMk id="8" creationId="{9F6D9441-94A2-40B7-5840-5FE1B9C70E2B}"/>
          </ac:spMkLst>
        </pc:spChg>
        <pc:spChg chg="add mod">
          <ac:chgData name="Samuel Cohen" userId="8e26da839bdc1efa" providerId="LiveId" clId="{CDA2E6F6-2FB6-49EB-AEF2-0B94F0A33CEA}" dt="2024-04-28T21:04:02.593" v="1103" actId="14100"/>
          <ac:spMkLst>
            <pc:docMk/>
            <pc:sldMk cId="3486661711" sldId="257"/>
            <ac:spMk id="9" creationId="{3EEB168B-2D4A-E5A7-EE87-78BFF04621AD}"/>
          </ac:spMkLst>
        </pc:spChg>
        <pc:spChg chg="add del mod">
          <ac:chgData name="Samuel Cohen" userId="8e26da839bdc1efa" providerId="LiveId" clId="{CDA2E6F6-2FB6-49EB-AEF2-0B94F0A33CEA}" dt="2024-04-28T21:01:38.723" v="1051" actId="478"/>
          <ac:spMkLst>
            <pc:docMk/>
            <pc:sldMk cId="3486661711" sldId="257"/>
            <ac:spMk id="10" creationId="{2CC39503-C7B5-172B-16C7-237D60A55D4F}"/>
          </ac:spMkLst>
        </pc:spChg>
        <pc:spChg chg="add del mod">
          <ac:chgData name="Samuel Cohen" userId="8e26da839bdc1efa" providerId="LiveId" clId="{CDA2E6F6-2FB6-49EB-AEF2-0B94F0A33CEA}" dt="2024-04-28T21:01:53.470" v="1063" actId="478"/>
          <ac:spMkLst>
            <pc:docMk/>
            <pc:sldMk cId="3486661711" sldId="257"/>
            <ac:spMk id="11" creationId="{4FEB9021-CDB5-579C-BD01-360769425938}"/>
          </ac:spMkLst>
        </pc:spChg>
        <pc:spChg chg="add mod">
          <ac:chgData name="Samuel Cohen" userId="8e26da839bdc1efa" providerId="LiveId" clId="{CDA2E6F6-2FB6-49EB-AEF2-0B94F0A33CEA}" dt="2024-04-28T21:04:14.962" v="1124" actId="14100"/>
          <ac:spMkLst>
            <pc:docMk/>
            <pc:sldMk cId="3486661711" sldId="257"/>
            <ac:spMk id="12" creationId="{1A8D382D-DCB5-769C-E25C-BC528E91BA0E}"/>
          </ac:spMkLst>
        </pc:spChg>
        <pc:spChg chg="add mod">
          <ac:chgData name="Samuel Cohen" userId="8e26da839bdc1efa" providerId="LiveId" clId="{CDA2E6F6-2FB6-49EB-AEF2-0B94F0A33CEA}" dt="2024-04-28T21:04:17.223" v="1125" actId="14100"/>
          <ac:spMkLst>
            <pc:docMk/>
            <pc:sldMk cId="3486661711" sldId="257"/>
            <ac:spMk id="13" creationId="{2E60D4B7-50D5-7280-075C-CBEE7277E673}"/>
          </ac:spMkLst>
        </pc:spChg>
        <pc:spChg chg="add mod">
          <ac:chgData name="Samuel Cohen" userId="8e26da839bdc1efa" providerId="LiveId" clId="{CDA2E6F6-2FB6-49EB-AEF2-0B94F0A33CEA}" dt="2024-04-28T21:04:19.918" v="1126" actId="14100"/>
          <ac:spMkLst>
            <pc:docMk/>
            <pc:sldMk cId="3486661711" sldId="257"/>
            <ac:spMk id="14" creationId="{AFAE2168-CC29-E72C-545F-CBF1BA9D8746}"/>
          </ac:spMkLst>
        </pc:spChg>
        <pc:graphicFrameChg chg="add del modGraphic">
          <ac:chgData name="Samuel Cohen" userId="8e26da839bdc1efa" providerId="LiveId" clId="{CDA2E6F6-2FB6-49EB-AEF2-0B94F0A33CEA}" dt="2024-04-28T20:52:11.562" v="846" actId="21"/>
          <ac:graphicFrameMkLst>
            <pc:docMk/>
            <pc:sldMk cId="3486661711" sldId="257"/>
            <ac:graphicFrameMk id="4" creationId="{2CCA6106-D3AA-8E43-971C-E2C28FB2C21B}"/>
          </ac:graphicFrameMkLst>
        </pc:graphicFrameChg>
        <pc:graphicFrameChg chg="add mod">
          <ac:chgData name="Samuel Cohen" userId="8e26da839bdc1efa" providerId="LiveId" clId="{CDA2E6F6-2FB6-49EB-AEF2-0B94F0A33CEA}" dt="2024-04-28T21:15:20.912" v="1334" actId="115"/>
          <ac:graphicFrameMkLst>
            <pc:docMk/>
            <pc:sldMk cId="3486661711" sldId="257"/>
            <ac:graphicFrameMk id="5" creationId="{FCC18F77-36D6-5CC8-1BA3-DFA152BDD013}"/>
          </ac:graphicFrameMkLst>
        </pc:graphicFrameChg>
        <pc:picChg chg="add mod">
          <ac:chgData name="Samuel Cohen" userId="8e26da839bdc1efa" providerId="LiveId" clId="{CDA2E6F6-2FB6-49EB-AEF2-0B94F0A33CEA}" dt="2024-04-28T21:04:30.813" v="1143" actId="14100"/>
          <ac:picMkLst>
            <pc:docMk/>
            <pc:sldMk cId="3486661711" sldId="257"/>
            <ac:picMk id="2050" creationId="{83351C82-DBA5-B6A5-7B8B-B7C70741218F}"/>
          </ac:picMkLst>
        </pc:picChg>
        <pc:picChg chg="add del mod">
          <ac:chgData name="Samuel Cohen" userId="8e26da839bdc1efa" providerId="LiveId" clId="{CDA2E6F6-2FB6-49EB-AEF2-0B94F0A33CEA}" dt="2024-04-28T21:04:55.193" v="1146" actId="478"/>
          <ac:picMkLst>
            <pc:docMk/>
            <pc:sldMk cId="3486661711" sldId="257"/>
            <ac:picMk id="2052" creationId="{AD750621-4BC9-9711-E5C2-5F7674A91A33}"/>
          </ac:picMkLst>
        </pc:picChg>
        <pc:picChg chg="add mod">
          <ac:chgData name="Samuel Cohen" userId="8e26da839bdc1efa" providerId="LiveId" clId="{CDA2E6F6-2FB6-49EB-AEF2-0B94F0A33CEA}" dt="2024-04-28T21:06:00.760" v="1189" actId="1036"/>
          <ac:picMkLst>
            <pc:docMk/>
            <pc:sldMk cId="3486661711" sldId="257"/>
            <ac:picMk id="2054" creationId="{99166093-2C20-6E33-0EFC-1B1101D442C1}"/>
          </ac:picMkLst>
        </pc:picChg>
        <pc:picChg chg="add mod">
          <ac:chgData name="Samuel Cohen" userId="8e26da839bdc1efa" providerId="LiveId" clId="{CDA2E6F6-2FB6-49EB-AEF2-0B94F0A33CEA}" dt="2024-04-28T21:06:31.511" v="1218" actId="1038"/>
          <ac:picMkLst>
            <pc:docMk/>
            <pc:sldMk cId="3486661711" sldId="257"/>
            <ac:picMk id="2056" creationId="{685676A2-BF19-DF2C-179D-575619FD1850}"/>
          </ac:picMkLst>
        </pc:picChg>
        <pc:picChg chg="add mod">
          <ac:chgData name="Samuel Cohen" userId="8e26da839bdc1efa" providerId="LiveId" clId="{CDA2E6F6-2FB6-49EB-AEF2-0B94F0A33CEA}" dt="2024-04-28T21:06:54.598" v="1236" actId="1037"/>
          <ac:picMkLst>
            <pc:docMk/>
            <pc:sldMk cId="3486661711" sldId="257"/>
            <ac:picMk id="2058" creationId="{204F5748-7C6A-447C-A6C6-1FB937BE2AFB}"/>
          </ac:picMkLst>
        </pc:picChg>
      </pc:sldChg>
      <pc:sldChg chg="addSp delSp modSp del mod setBg setClrOvrMap">
        <pc:chgData name="Samuel Cohen" userId="8e26da839bdc1efa" providerId="LiveId" clId="{CDA2E6F6-2FB6-49EB-AEF2-0B94F0A33CEA}" dt="2024-04-28T20:50:29.525" v="546" actId="47"/>
        <pc:sldMkLst>
          <pc:docMk/>
          <pc:sldMk cId="1084922320" sldId="258"/>
        </pc:sldMkLst>
        <pc:spChg chg="mod">
          <ac:chgData name="Samuel Cohen" userId="8e26da839bdc1efa" providerId="LiveId" clId="{CDA2E6F6-2FB6-49EB-AEF2-0B94F0A33CEA}" dt="2024-04-28T20:30:41.282" v="10" actId="26606"/>
          <ac:spMkLst>
            <pc:docMk/>
            <pc:sldMk cId="1084922320" sldId="258"/>
            <ac:spMk id="2" creationId="{0869DF86-5E22-6C7B-A94C-0D43E3632185}"/>
          </ac:spMkLst>
        </pc:spChg>
        <pc:spChg chg="del mod">
          <ac:chgData name="Samuel Cohen" userId="8e26da839bdc1efa" providerId="LiveId" clId="{CDA2E6F6-2FB6-49EB-AEF2-0B94F0A33CEA}" dt="2024-04-28T20:36:09.552" v="250" actId="478"/>
          <ac:spMkLst>
            <pc:docMk/>
            <pc:sldMk cId="1084922320" sldId="258"/>
            <ac:spMk id="3" creationId="{FAB2D76C-2E28-C93D-8CFF-E8520789AE25}"/>
          </ac:spMkLst>
        </pc:spChg>
        <pc:spChg chg="add mod">
          <ac:chgData name="Samuel Cohen" userId="8e26da839bdc1efa" providerId="LiveId" clId="{CDA2E6F6-2FB6-49EB-AEF2-0B94F0A33CEA}" dt="2024-04-28T20:35:29.967" v="236"/>
          <ac:spMkLst>
            <pc:docMk/>
            <pc:sldMk cId="1084922320" sldId="258"/>
            <ac:spMk id="4" creationId="{12EC30B3-EA9A-DA9B-64EB-033952665114}"/>
          </ac:spMkLst>
        </pc:spChg>
        <pc:spChg chg="add del">
          <ac:chgData name="Samuel Cohen" userId="8e26da839bdc1efa" providerId="LiveId" clId="{CDA2E6F6-2FB6-49EB-AEF2-0B94F0A33CEA}" dt="2024-04-28T20:30:41.282" v="10" actId="26606"/>
          <ac:spMkLst>
            <pc:docMk/>
            <pc:sldMk cId="1084922320" sldId="258"/>
            <ac:spMk id="8" creationId="{5DB0431E-0B04-44A1-9C51-531E28D18A60}"/>
          </ac:spMkLst>
        </pc:spChg>
        <pc:spChg chg="add del">
          <ac:chgData name="Samuel Cohen" userId="8e26da839bdc1efa" providerId="LiveId" clId="{CDA2E6F6-2FB6-49EB-AEF2-0B94F0A33CEA}" dt="2024-04-28T20:30:41.282" v="10" actId="26606"/>
          <ac:spMkLst>
            <pc:docMk/>
            <pc:sldMk cId="1084922320" sldId="258"/>
            <ac:spMk id="10" creationId="{6B424749-EEE0-49C9-9ABF-97B171A3EA00}"/>
          </ac:spMkLst>
        </pc:spChg>
      </pc:sldChg>
      <pc:sldChg chg="addSp delSp modSp mod">
        <pc:chgData name="Samuel Cohen" userId="8e26da839bdc1efa" providerId="LiveId" clId="{CDA2E6F6-2FB6-49EB-AEF2-0B94F0A33CEA}" dt="2024-04-30T17:32:18.880" v="4827" actId="20577"/>
        <pc:sldMkLst>
          <pc:docMk/>
          <pc:sldMk cId="4140649512" sldId="259"/>
        </pc:sldMkLst>
        <pc:spChg chg="del mod">
          <ac:chgData name="Samuel Cohen" userId="8e26da839bdc1efa" providerId="LiveId" clId="{CDA2E6F6-2FB6-49EB-AEF2-0B94F0A33CEA}" dt="2024-04-28T21:07:25.827" v="1241" actId="478"/>
          <ac:spMkLst>
            <pc:docMk/>
            <pc:sldMk cId="4140649512" sldId="259"/>
            <ac:spMk id="2" creationId="{D02288C7-2F47-A7C8-232F-819CE2C97AD4}"/>
          </ac:spMkLst>
        </pc:spChg>
        <pc:spChg chg="del mod">
          <ac:chgData name="Samuel Cohen" userId="8e26da839bdc1efa" providerId="LiveId" clId="{CDA2E6F6-2FB6-49EB-AEF2-0B94F0A33CEA}" dt="2024-04-28T21:10:37.579" v="1320" actId="1032"/>
          <ac:spMkLst>
            <pc:docMk/>
            <pc:sldMk cId="4140649512" sldId="259"/>
            <ac:spMk id="3" creationId="{2E518726-A8C6-5340-A9C1-68502FA917B8}"/>
          </ac:spMkLst>
        </pc:spChg>
        <pc:spChg chg="add del mod">
          <ac:chgData name="Samuel Cohen" userId="8e26da839bdc1efa" providerId="LiveId" clId="{CDA2E6F6-2FB6-49EB-AEF2-0B94F0A33CEA}" dt="2024-04-28T21:07:28.748" v="1243" actId="478"/>
          <ac:spMkLst>
            <pc:docMk/>
            <pc:sldMk cId="4140649512" sldId="259"/>
            <ac:spMk id="5" creationId="{2AECD5AE-D384-49C9-01E7-36E11ED428BB}"/>
          </ac:spMkLst>
        </pc:spChg>
        <pc:spChg chg="add mod">
          <ac:chgData name="Samuel Cohen" userId="8e26da839bdc1efa" providerId="LiveId" clId="{CDA2E6F6-2FB6-49EB-AEF2-0B94F0A33CEA}" dt="2024-04-29T13:59:23.680" v="2565" actId="1035"/>
          <ac:spMkLst>
            <pc:docMk/>
            <pc:sldMk cId="4140649512" sldId="259"/>
            <ac:spMk id="6" creationId="{74209D1E-6EE5-00C6-5165-39EA070E0329}"/>
          </ac:spMkLst>
        </pc:spChg>
        <pc:spChg chg="add mod">
          <ac:chgData name="Samuel Cohen" userId="8e26da839bdc1efa" providerId="LiveId" clId="{CDA2E6F6-2FB6-49EB-AEF2-0B94F0A33CEA}" dt="2024-04-30T00:39:38.661" v="4179" actId="1038"/>
          <ac:spMkLst>
            <pc:docMk/>
            <pc:sldMk cId="4140649512" sldId="259"/>
            <ac:spMk id="8" creationId="{C3DF62FB-AD77-3C80-C015-9D8A7ABE2B2A}"/>
          </ac:spMkLst>
        </pc:spChg>
        <pc:spChg chg="add del mod">
          <ac:chgData name="Samuel Cohen" userId="8e26da839bdc1efa" providerId="LiveId" clId="{CDA2E6F6-2FB6-49EB-AEF2-0B94F0A33CEA}" dt="2024-04-29T13:57:10.980" v="2525" actId="478"/>
          <ac:spMkLst>
            <pc:docMk/>
            <pc:sldMk cId="4140649512" sldId="259"/>
            <ac:spMk id="9" creationId="{2EF710DB-10D2-B80F-702A-4E7751519864}"/>
          </ac:spMkLst>
        </pc:spChg>
        <pc:spChg chg="add del mod">
          <ac:chgData name="Samuel Cohen" userId="8e26da839bdc1efa" providerId="LiveId" clId="{CDA2E6F6-2FB6-49EB-AEF2-0B94F0A33CEA}" dt="2024-04-29T13:57:59.360" v="2538" actId="478"/>
          <ac:spMkLst>
            <pc:docMk/>
            <pc:sldMk cId="4140649512" sldId="259"/>
            <ac:spMk id="10" creationId="{BEDAF2F0-31FF-491F-3342-B90877513E9D}"/>
          </ac:spMkLst>
        </pc:spChg>
        <pc:spChg chg="add del mod">
          <ac:chgData name="Samuel Cohen" userId="8e26da839bdc1efa" providerId="LiveId" clId="{CDA2E6F6-2FB6-49EB-AEF2-0B94F0A33CEA}" dt="2024-04-29T13:57:27.570" v="2528" actId="478"/>
          <ac:spMkLst>
            <pc:docMk/>
            <pc:sldMk cId="4140649512" sldId="259"/>
            <ac:spMk id="11" creationId="{E9E8C014-ABCD-352E-AA04-C519F185949F}"/>
          </ac:spMkLst>
        </pc:spChg>
        <pc:spChg chg="add mod">
          <ac:chgData name="Samuel Cohen" userId="8e26da839bdc1efa" providerId="LiveId" clId="{CDA2E6F6-2FB6-49EB-AEF2-0B94F0A33CEA}" dt="2024-04-30T00:39:51.211" v="4184" actId="1036"/>
          <ac:spMkLst>
            <pc:docMk/>
            <pc:sldMk cId="4140649512" sldId="259"/>
            <ac:spMk id="12" creationId="{4D4687B3-2425-8471-B2CC-AA9E42EDEF6E}"/>
          </ac:spMkLst>
        </pc:spChg>
        <pc:graphicFrameChg chg="add mod modGraphic">
          <ac:chgData name="Samuel Cohen" userId="8e26da839bdc1efa" providerId="LiveId" clId="{CDA2E6F6-2FB6-49EB-AEF2-0B94F0A33CEA}" dt="2024-04-30T17:32:18.880" v="4827" actId="20577"/>
          <ac:graphicFrameMkLst>
            <pc:docMk/>
            <pc:sldMk cId="4140649512" sldId="259"/>
            <ac:graphicFrameMk id="7" creationId="{EE010EB2-CD62-0EF0-C0D1-271B4BCEA38A}"/>
          </ac:graphicFrameMkLst>
        </pc:graphicFrameChg>
      </pc:sldChg>
      <pc:sldChg chg="modSp del">
        <pc:chgData name="Samuel Cohen" userId="8e26da839bdc1efa" providerId="LiveId" clId="{CDA2E6F6-2FB6-49EB-AEF2-0B94F0A33CEA}" dt="2024-04-28T20:52:35.382" v="857" actId="47"/>
        <pc:sldMkLst>
          <pc:docMk/>
          <pc:sldMk cId="555325200" sldId="260"/>
        </pc:sldMkLst>
        <pc:spChg chg="mod">
          <ac:chgData name="Samuel Cohen" userId="8e26da839bdc1efa" providerId="LiveId" clId="{CDA2E6F6-2FB6-49EB-AEF2-0B94F0A33CEA}" dt="2024-04-28T20:30:28.633" v="8"/>
          <ac:spMkLst>
            <pc:docMk/>
            <pc:sldMk cId="555325200" sldId="260"/>
            <ac:spMk id="2" creationId="{18F21AA1-0803-9EFA-4BB8-639B722C9A9A}"/>
          </ac:spMkLst>
        </pc:spChg>
        <pc:spChg chg="mod">
          <ac:chgData name="Samuel Cohen" userId="8e26da839bdc1efa" providerId="LiveId" clId="{CDA2E6F6-2FB6-49EB-AEF2-0B94F0A33CEA}" dt="2024-04-28T20:30:28.633" v="8"/>
          <ac:spMkLst>
            <pc:docMk/>
            <pc:sldMk cId="555325200" sldId="260"/>
            <ac:spMk id="3" creationId="{3B44165E-DF90-A170-D1AA-DE60B9FA6F71}"/>
          </ac:spMkLst>
        </pc:spChg>
      </pc:sldChg>
      <pc:sldChg chg="addSp delSp modSp mod">
        <pc:chgData name="Samuel Cohen" userId="8e26da839bdc1efa" providerId="LiveId" clId="{CDA2E6F6-2FB6-49EB-AEF2-0B94F0A33CEA}" dt="2024-05-03T13:38:55.862" v="4886" actId="20577"/>
        <pc:sldMkLst>
          <pc:docMk/>
          <pc:sldMk cId="1307706533" sldId="261"/>
        </pc:sldMkLst>
        <pc:spChg chg="del mod">
          <ac:chgData name="Samuel Cohen" userId="8e26da839bdc1efa" providerId="LiveId" clId="{CDA2E6F6-2FB6-49EB-AEF2-0B94F0A33CEA}" dt="2024-04-28T21:09:26.121" v="1305" actId="478"/>
          <ac:spMkLst>
            <pc:docMk/>
            <pc:sldMk cId="1307706533" sldId="261"/>
            <ac:spMk id="2" creationId="{67330FC2-1353-077B-D461-A1A29528074D}"/>
          </ac:spMkLst>
        </pc:spChg>
        <pc:spChg chg="add del mod">
          <ac:chgData name="Samuel Cohen" userId="8e26da839bdc1efa" providerId="LiveId" clId="{CDA2E6F6-2FB6-49EB-AEF2-0B94F0A33CEA}" dt="2024-04-28T21:09:19.401" v="1303" actId="478"/>
          <ac:spMkLst>
            <pc:docMk/>
            <pc:sldMk cId="1307706533" sldId="261"/>
            <ac:spMk id="3" creationId="{E69DBBFE-8B66-48A3-CF10-2E65BB13FA00}"/>
          </ac:spMkLst>
        </pc:spChg>
        <pc:spChg chg="add mod">
          <ac:chgData name="Samuel Cohen" userId="8e26da839bdc1efa" providerId="LiveId" clId="{CDA2E6F6-2FB6-49EB-AEF2-0B94F0A33CEA}" dt="2024-04-29T17:22:05.337" v="3866" actId="1035"/>
          <ac:spMkLst>
            <pc:docMk/>
            <pc:sldMk cId="1307706533" sldId="261"/>
            <ac:spMk id="7" creationId="{32F5D5C6-225C-68BE-6892-76DF535DA274}"/>
          </ac:spMkLst>
        </pc:spChg>
        <pc:spChg chg="add del mod">
          <ac:chgData name="Samuel Cohen" userId="8e26da839bdc1efa" providerId="LiveId" clId="{CDA2E6F6-2FB6-49EB-AEF2-0B94F0A33CEA}" dt="2024-04-28T21:09:28.047" v="1306" actId="478"/>
          <ac:spMkLst>
            <pc:docMk/>
            <pc:sldMk cId="1307706533" sldId="261"/>
            <ac:spMk id="9" creationId="{49AC6F72-6852-C8EA-D3FF-F2E9E8AD9BE0}"/>
          </ac:spMkLst>
        </pc:spChg>
        <pc:spChg chg="add mod ord">
          <ac:chgData name="Samuel Cohen" userId="8e26da839bdc1efa" providerId="LiveId" clId="{CDA2E6F6-2FB6-49EB-AEF2-0B94F0A33CEA}" dt="2024-04-29T16:40:42.162" v="3700" actId="1035"/>
          <ac:spMkLst>
            <pc:docMk/>
            <pc:sldMk cId="1307706533" sldId="261"/>
            <ac:spMk id="19" creationId="{9D742C9A-9C2B-64A5-B068-98C2FCDE36C1}"/>
          </ac:spMkLst>
        </pc:spChg>
        <pc:spChg chg="add mod">
          <ac:chgData name="Samuel Cohen" userId="8e26da839bdc1efa" providerId="LiveId" clId="{CDA2E6F6-2FB6-49EB-AEF2-0B94F0A33CEA}" dt="2024-05-03T13:37:35.543" v="4856" actId="27107"/>
          <ac:spMkLst>
            <pc:docMk/>
            <pc:sldMk cId="1307706533" sldId="261"/>
            <ac:spMk id="20" creationId="{AE7F1406-A68A-BEED-22A9-9E9CB7CCFACB}"/>
          </ac:spMkLst>
        </pc:spChg>
        <pc:spChg chg="add del mod">
          <ac:chgData name="Samuel Cohen" userId="8e26da839bdc1efa" providerId="LiveId" clId="{CDA2E6F6-2FB6-49EB-AEF2-0B94F0A33CEA}" dt="2024-04-30T00:52:43.538" v="4395" actId="478"/>
          <ac:spMkLst>
            <pc:docMk/>
            <pc:sldMk cId="1307706533" sldId="261"/>
            <ac:spMk id="40" creationId="{1E5687E8-939B-8C5C-9A60-8BDA7FA64EC9}"/>
          </ac:spMkLst>
        </pc:spChg>
        <pc:spChg chg="add del mod">
          <ac:chgData name="Samuel Cohen" userId="8e26da839bdc1efa" providerId="LiveId" clId="{CDA2E6F6-2FB6-49EB-AEF2-0B94F0A33CEA}" dt="2024-04-30T00:53:18.897" v="4446" actId="478"/>
          <ac:spMkLst>
            <pc:docMk/>
            <pc:sldMk cId="1307706533" sldId="261"/>
            <ac:spMk id="41" creationId="{23AF996B-2444-C3C5-634D-4ECFC3B84C70}"/>
          </ac:spMkLst>
        </pc:spChg>
        <pc:graphicFrameChg chg="add del modGraphic">
          <ac:chgData name="Samuel Cohen" userId="8e26da839bdc1efa" providerId="LiveId" clId="{CDA2E6F6-2FB6-49EB-AEF2-0B94F0A33CEA}" dt="2024-04-28T21:08:12.736" v="1288" actId="1032"/>
          <ac:graphicFrameMkLst>
            <pc:docMk/>
            <pc:sldMk cId="1307706533" sldId="261"/>
            <ac:graphicFrameMk id="4" creationId="{75E4FABB-C2EB-494E-D657-27CD31EC2DE0}"/>
          </ac:graphicFrameMkLst>
        </pc:graphicFrameChg>
        <pc:graphicFrameChg chg="add del mod modGraphic">
          <ac:chgData name="Samuel Cohen" userId="8e26da839bdc1efa" providerId="LiveId" clId="{CDA2E6F6-2FB6-49EB-AEF2-0B94F0A33CEA}" dt="2024-04-28T21:09:03.674" v="1300" actId="1032"/>
          <ac:graphicFrameMkLst>
            <pc:docMk/>
            <pc:sldMk cId="1307706533" sldId="261"/>
            <ac:graphicFrameMk id="5" creationId="{AD85C649-A6D2-F30E-B057-6469A7F1BF1C}"/>
          </ac:graphicFrameMkLst>
        </pc:graphicFrameChg>
        <pc:graphicFrameChg chg="add del modGraphic">
          <ac:chgData name="Samuel Cohen" userId="8e26da839bdc1efa" providerId="LiveId" clId="{CDA2E6F6-2FB6-49EB-AEF2-0B94F0A33CEA}" dt="2024-04-28T21:09:17.748" v="1302" actId="1032"/>
          <ac:graphicFrameMkLst>
            <pc:docMk/>
            <pc:sldMk cId="1307706533" sldId="261"/>
            <ac:graphicFrameMk id="6" creationId="{570059F2-9319-68FC-3609-DDCEF2E93CA4}"/>
          </ac:graphicFrameMkLst>
        </pc:graphicFrameChg>
        <pc:graphicFrameChg chg="add mod modGraphic">
          <ac:chgData name="Samuel Cohen" userId="8e26da839bdc1efa" providerId="LiveId" clId="{CDA2E6F6-2FB6-49EB-AEF2-0B94F0A33CEA}" dt="2024-05-03T13:38:55.862" v="4886" actId="20577"/>
          <ac:graphicFrameMkLst>
            <pc:docMk/>
            <pc:sldMk cId="1307706533" sldId="261"/>
            <ac:graphicFrameMk id="14" creationId="{B1B8EE89-1C35-ED32-7E8B-69908A8D6E73}"/>
          </ac:graphicFrameMkLst>
        </pc:graphicFrameChg>
        <pc:picChg chg="add del mod">
          <ac:chgData name="Samuel Cohen" userId="8e26da839bdc1efa" providerId="LiveId" clId="{CDA2E6F6-2FB6-49EB-AEF2-0B94F0A33CEA}" dt="2024-04-29T16:06:05.766" v="2619" actId="478"/>
          <ac:picMkLst>
            <pc:docMk/>
            <pc:sldMk cId="1307706533" sldId="261"/>
            <ac:picMk id="11" creationId="{D694EFD1-ED31-46FE-809F-12050CEA8204}"/>
          </ac:picMkLst>
        </pc:picChg>
        <pc:picChg chg="add del mod">
          <ac:chgData name="Samuel Cohen" userId="8e26da839bdc1efa" providerId="LiveId" clId="{CDA2E6F6-2FB6-49EB-AEF2-0B94F0A33CEA}" dt="2024-04-29T16:06:06.663" v="2620" actId="478"/>
          <ac:picMkLst>
            <pc:docMk/>
            <pc:sldMk cId="1307706533" sldId="261"/>
            <ac:picMk id="13" creationId="{033DF7A0-AB23-C361-31AE-FACABA62BA27}"/>
          </ac:picMkLst>
        </pc:picChg>
        <pc:picChg chg="add del mod">
          <ac:chgData name="Samuel Cohen" userId="8e26da839bdc1efa" providerId="LiveId" clId="{CDA2E6F6-2FB6-49EB-AEF2-0B94F0A33CEA}" dt="2024-04-29T16:17:47.852" v="2907" actId="478"/>
          <ac:picMkLst>
            <pc:docMk/>
            <pc:sldMk cId="1307706533" sldId="261"/>
            <ac:picMk id="16" creationId="{0FBF343C-DACE-7BB4-6DA8-630BDF6D49FC}"/>
          </ac:picMkLst>
        </pc:picChg>
        <pc:picChg chg="add mod">
          <ac:chgData name="Samuel Cohen" userId="8e26da839bdc1efa" providerId="LiveId" clId="{CDA2E6F6-2FB6-49EB-AEF2-0B94F0A33CEA}" dt="2024-04-29T16:40:42.162" v="3700" actId="1035"/>
          <ac:picMkLst>
            <pc:docMk/>
            <pc:sldMk cId="1307706533" sldId="261"/>
            <ac:picMk id="18" creationId="{DB552B9B-513A-6383-B0D7-0D65FCF83693}"/>
          </ac:picMkLst>
        </pc:picChg>
        <pc:cxnChg chg="add del mod">
          <ac:chgData name="Samuel Cohen" userId="8e26da839bdc1efa" providerId="LiveId" clId="{CDA2E6F6-2FB6-49EB-AEF2-0B94F0A33CEA}" dt="2024-04-29T16:30:46.003" v="3081" actId="478"/>
          <ac:cxnSpMkLst>
            <pc:docMk/>
            <pc:sldMk cId="1307706533" sldId="261"/>
            <ac:cxnSpMk id="22" creationId="{A8CCD60B-B733-58F7-5847-620606BFDD26}"/>
          </ac:cxnSpMkLst>
        </pc:cxnChg>
        <pc:cxnChg chg="add del mod">
          <ac:chgData name="Samuel Cohen" userId="8e26da839bdc1efa" providerId="LiveId" clId="{CDA2E6F6-2FB6-49EB-AEF2-0B94F0A33CEA}" dt="2024-04-29T16:31:55.916" v="3096" actId="478"/>
          <ac:cxnSpMkLst>
            <pc:docMk/>
            <pc:sldMk cId="1307706533" sldId="261"/>
            <ac:cxnSpMk id="26" creationId="{7484FD42-D85F-5000-495B-567BE186FE27}"/>
          </ac:cxnSpMkLst>
        </pc:cxnChg>
        <pc:cxnChg chg="add mod">
          <ac:chgData name="Samuel Cohen" userId="8e26da839bdc1efa" providerId="LiveId" clId="{CDA2E6F6-2FB6-49EB-AEF2-0B94F0A33CEA}" dt="2024-04-29T16:40:42.162" v="3700" actId="1035"/>
          <ac:cxnSpMkLst>
            <pc:docMk/>
            <pc:sldMk cId="1307706533" sldId="261"/>
            <ac:cxnSpMk id="36" creationId="{8C7AA753-36DA-5DF6-7170-BC826E6AF2DD}"/>
          </ac:cxnSpMkLst>
        </pc:cxnChg>
      </pc:sldChg>
      <pc:sldChg chg="addSp delSp modSp new mod">
        <pc:chgData name="Samuel Cohen" userId="8e26da839bdc1efa" providerId="LiveId" clId="{CDA2E6F6-2FB6-49EB-AEF2-0B94F0A33CEA}" dt="2024-05-03T13:34:03.060" v="4828" actId="27107"/>
        <pc:sldMkLst>
          <pc:docMk/>
          <pc:sldMk cId="2967715519" sldId="262"/>
        </pc:sldMkLst>
        <pc:spChg chg="del">
          <ac:chgData name="Samuel Cohen" userId="8e26da839bdc1efa" providerId="LiveId" clId="{CDA2E6F6-2FB6-49EB-AEF2-0B94F0A33CEA}" dt="2024-04-28T20:35:54.595" v="243" actId="478"/>
          <ac:spMkLst>
            <pc:docMk/>
            <pc:sldMk cId="2967715519" sldId="262"/>
            <ac:spMk id="2" creationId="{AB8BDC1F-F53E-CE5C-FBE9-A727F99DFA72}"/>
          </ac:spMkLst>
        </pc:spChg>
        <pc:spChg chg="add del mod">
          <ac:chgData name="Samuel Cohen" userId="8e26da839bdc1efa" providerId="LiveId" clId="{CDA2E6F6-2FB6-49EB-AEF2-0B94F0A33CEA}" dt="2024-04-28T20:45:32.794" v="385" actId="478"/>
          <ac:spMkLst>
            <pc:docMk/>
            <pc:sldMk cId="2967715519" sldId="262"/>
            <ac:spMk id="3" creationId="{4ECC7833-9B9D-8C05-42B6-AB0FC3278FB8}"/>
          </ac:spMkLst>
        </pc:spChg>
        <pc:spChg chg="add del mod">
          <ac:chgData name="Samuel Cohen" userId="8e26da839bdc1efa" providerId="LiveId" clId="{CDA2E6F6-2FB6-49EB-AEF2-0B94F0A33CEA}" dt="2024-04-28T20:35:59.094" v="245" actId="478"/>
          <ac:spMkLst>
            <pc:docMk/>
            <pc:sldMk cId="2967715519" sldId="262"/>
            <ac:spMk id="4" creationId="{BCA967D1-E05F-E29F-D080-261900A7BFF2}"/>
          </ac:spMkLst>
        </pc:spChg>
        <pc:spChg chg="add del mod">
          <ac:chgData name="Samuel Cohen" userId="8e26da839bdc1efa" providerId="LiveId" clId="{CDA2E6F6-2FB6-49EB-AEF2-0B94F0A33CEA}" dt="2024-04-28T20:41:32.385" v="303" actId="12084"/>
          <ac:spMkLst>
            <pc:docMk/>
            <pc:sldMk cId="2967715519" sldId="262"/>
            <ac:spMk id="5" creationId="{3722A9F8-24B6-C9D9-9E2B-5CB53A3F916C}"/>
          </ac:spMkLst>
        </pc:spChg>
        <pc:spChg chg="add del mod">
          <ac:chgData name="Samuel Cohen" userId="8e26da839bdc1efa" providerId="LiveId" clId="{CDA2E6F6-2FB6-49EB-AEF2-0B94F0A33CEA}" dt="2024-04-28T20:45:20.295" v="379" actId="478"/>
          <ac:spMkLst>
            <pc:docMk/>
            <pc:sldMk cId="2967715519" sldId="262"/>
            <ac:spMk id="6" creationId="{690C6A01-8DF2-C223-E2E4-2EE487091249}"/>
          </ac:spMkLst>
        </pc:spChg>
        <pc:spChg chg="add del mod">
          <ac:chgData name="Samuel Cohen" userId="8e26da839bdc1efa" providerId="LiveId" clId="{CDA2E6F6-2FB6-49EB-AEF2-0B94F0A33CEA}" dt="2024-04-28T20:46:35.650" v="424" actId="478"/>
          <ac:spMkLst>
            <pc:docMk/>
            <pc:sldMk cId="2967715519" sldId="262"/>
            <ac:spMk id="13" creationId="{BE226F13-A6A1-CD73-6748-EA49D5577E93}"/>
          </ac:spMkLst>
        </pc:spChg>
        <pc:spChg chg="add mod">
          <ac:chgData name="Samuel Cohen" userId="8e26da839bdc1efa" providerId="LiveId" clId="{CDA2E6F6-2FB6-49EB-AEF2-0B94F0A33CEA}" dt="2024-04-28T20:43:37.878" v="354"/>
          <ac:spMkLst>
            <pc:docMk/>
            <pc:sldMk cId="2967715519" sldId="262"/>
            <ac:spMk id="14" creationId="{3F77C96A-571D-BF08-3BFC-F9805BC15A7F}"/>
          </ac:spMkLst>
        </pc:spChg>
        <pc:spChg chg="add mod ord">
          <ac:chgData name="Samuel Cohen" userId="8e26da839bdc1efa" providerId="LiveId" clId="{CDA2E6F6-2FB6-49EB-AEF2-0B94F0A33CEA}" dt="2024-04-28T20:56:43.265" v="956" actId="207"/>
          <ac:spMkLst>
            <pc:docMk/>
            <pc:sldMk cId="2967715519" sldId="262"/>
            <ac:spMk id="15" creationId="{75214BBC-739C-FB22-7909-C70355AF46A4}"/>
          </ac:spMkLst>
        </pc:spChg>
        <pc:spChg chg="add del mod ord">
          <ac:chgData name="Samuel Cohen" userId="8e26da839bdc1efa" providerId="LiveId" clId="{CDA2E6F6-2FB6-49EB-AEF2-0B94F0A33CEA}" dt="2024-04-28T20:44:47.991" v="367" actId="478"/>
          <ac:spMkLst>
            <pc:docMk/>
            <pc:sldMk cId="2967715519" sldId="262"/>
            <ac:spMk id="16" creationId="{94FBA09B-FD1F-D499-CC17-1E72111C91DB}"/>
          </ac:spMkLst>
        </pc:spChg>
        <pc:spChg chg="add mod ord">
          <ac:chgData name="Samuel Cohen" userId="8e26da839bdc1efa" providerId="LiveId" clId="{CDA2E6F6-2FB6-49EB-AEF2-0B94F0A33CEA}" dt="2024-05-03T13:34:03.060" v="4828" actId="27107"/>
          <ac:spMkLst>
            <pc:docMk/>
            <pc:sldMk cId="2967715519" sldId="262"/>
            <ac:spMk id="17" creationId="{90EBB3AA-D8D4-03B1-E084-17DD91E83BC3}"/>
          </ac:spMkLst>
        </pc:spChg>
        <pc:spChg chg="add mod">
          <ac:chgData name="Samuel Cohen" userId="8e26da839bdc1efa" providerId="LiveId" clId="{CDA2E6F6-2FB6-49EB-AEF2-0B94F0A33CEA}" dt="2024-04-28T20:56:51.555" v="958" actId="207"/>
          <ac:spMkLst>
            <pc:docMk/>
            <pc:sldMk cId="2967715519" sldId="262"/>
            <ac:spMk id="18" creationId="{97130229-C79C-8E73-9FB9-5C7B9F630E99}"/>
          </ac:spMkLst>
        </pc:spChg>
        <pc:spChg chg="add mod">
          <ac:chgData name="Samuel Cohen" userId="8e26da839bdc1efa" providerId="LiveId" clId="{CDA2E6F6-2FB6-49EB-AEF2-0B94F0A33CEA}" dt="2024-04-28T21:09:40.152" v="1316" actId="20577"/>
          <ac:spMkLst>
            <pc:docMk/>
            <pc:sldMk cId="2967715519" sldId="262"/>
            <ac:spMk id="19" creationId="{3560C8C6-CDFC-D542-CC6C-0A510B910057}"/>
          </ac:spMkLst>
        </pc:spChg>
        <pc:spChg chg="add mod">
          <ac:chgData name="Samuel Cohen" userId="8e26da839bdc1efa" providerId="LiveId" clId="{CDA2E6F6-2FB6-49EB-AEF2-0B94F0A33CEA}" dt="2024-04-28T20:59:00.233" v="979"/>
          <ac:spMkLst>
            <pc:docMk/>
            <pc:sldMk cId="2967715519" sldId="262"/>
            <ac:spMk id="20" creationId="{451022AA-0823-3424-03DC-E4F80FAF89E0}"/>
          </ac:spMkLst>
        </pc:spChg>
        <pc:graphicFrameChg chg="add del mod">
          <ac:chgData name="Samuel Cohen" userId="8e26da839bdc1efa" providerId="LiveId" clId="{CDA2E6F6-2FB6-49EB-AEF2-0B94F0A33CEA}" dt="2024-04-28T20:39:49.677" v="276" actId="478"/>
          <ac:graphicFrameMkLst>
            <pc:docMk/>
            <pc:sldMk cId="2967715519" sldId="262"/>
            <ac:graphicFrameMk id="7" creationId="{A2165E1C-DAF8-EB67-B8C1-37FC62A05C38}"/>
          </ac:graphicFrameMkLst>
        </pc:graphicFrameChg>
        <pc:graphicFrameChg chg="add mod">
          <ac:chgData name="Samuel Cohen" userId="8e26da839bdc1efa" providerId="LiveId" clId="{CDA2E6F6-2FB6-49EB-AEF2-0B94F0A33CEA}" dt="2024-04-28T20:40:39.255" v="280" actId="14100"/>
          <ac:graphicFrameMkLst>
            <pc:docMk/>
            <pc:sldMk cId="2967715519" sldId="262"/>
            <ac:graphicFrameMk id="8" creationId="{2E9093D3-6B1D-CEA5-94C0-0499B75623B4}"/>
          </ac:graphicFrameMkLst>
        </pc:graphicFrameChg>
        <pc:graphicFrameChg chg="add mod">
          <ac:chgData name="Samuel Cohen" userId="8e26da839bdc1efa" providerId="LiveId" clId="{CDA2E6F6-2FB6-49EB-AEF2-0B94F0A33CEA}" dt="2024-04-28T20:41:22.169" v="301" actId="12269"/>
          <ac:graphicFrameMkLst>
            <pc:docMk/>
            <pc:sldMk cId="2967715519" sldId="262"/>
            <ac:graphicFrameMk id="9" creationId="{53A4F5FB-BE6B-BCF6-9CB0-F1AAB76F32FD}"/>
          </ac:graphicFrameMkLst>
        </pc:graphicFrameChg>
        <pc:graphicFrameChg chg="add del mod">
          <ac:chgData name="Samuel Cohen" userId="8e26da839bdc1efa" providerId="LiveId" clId="{CDA2E6F6-2FB6-49EB-AEF2-0B94F0A33CEA}" dt="2024-04-28T20:43:29.166" v="350" actId="478"/>
          <ac:graphicFrameMkLst>
            <pc:docMk/>
            <pc:sldMk cId="2967715519" sldId="262"/>
            <ac:graphicFrameMk id="10" creationId="{29FC0D69-8187-8A7B-3A1A-463690452957}"/>
          </ac:graphicFrameMkLst>
        </pc:graphicFrameChg>
        <pc:graphicFrameChg chg="add mod">
          <ac:chgData name="Samuel Cohen" userId="8e26da839bdc1efa" providerId="LiveId" clId="{CDA2E6F6-2FB6-49EB-AEF2-0B94F0A33CEA}" dt="2024-04-28T20:42:58.913" v="345" actId="12084"/>
          <ac:graphicFrameMkLst>
            <pc:docMk/>
            <pc:sldMk cId="2967715519" sldId="262"/>
            <ac:graphicFrameMk id="11" creationId="{1A08352C-9F29-71C4-F031-2CE3624918DE}"/>
          </ac:graphicFrameMkLst>
        </pc:graphicFrameChg>
        <pc:graphicFrameChg chg="add mod">
          <ac:chgData name="Samuel Cohen" userId="8e26da839bdc1efa" providerId="LiveId" clId="{CDA2E6F6-2FB6-49EB-AEF2-0B94F0A33CEA}" dt="2024-04-28T20:42:56.954" v="340" actId="14100"/>
          <ac:graphicFrameMkLst>
            <pc:docMk/>
            <pc:sldMk cId="2967715519" sldId="262"/>
            <ac:graphicFrameMk id="12" creationId="{981A085A-B39C-4488-5659-CBC992D65D26}"/>
          </ac:graphicFrameMkLst>
        </pc:graphicFrameChg>
        <pc:picChg chg="add mod">
          <ac:chgData name="Samuel Cohen" userId="8e26da839bdc1efa" providerId="LiveId" clId="{CDA2E6F6-2FB6-49EB-AEF2-0B94F0A33CEA}" dt="2024-04-28T20:50:09.872" v="537" actId="1036"/>
          <ac:picMkLst>
            <pc:docMk/>
            <pc:sldMk cId="2967715519" sldId="262"/>
            <ac:picMk id="1026" creationId="{19CC9052-FFD7-E34B-F3D6-D526E3285BC9}"/>
          </ac:picMkLst>
        </pc:picChg>
        <pc:picChg chg="add mod">
          <ac:chgData name="Samuel Cohen" userId="8e26da839bdc1efa" providerId="LiveId" clId="{CDA2E6F6-2FB6-49EB-AEF2-0B94F0A33CEA}" dt="2024-04-28T20:50:07.751" v="532" actId="1036"/>
          <ac:picMkLst>
            <pc:docMk/>
            <pc:sldMk cId="2967715519" sldId="262"/>
            <ac:picMk id="1028" creationId="{32283B0C-E632-3A45-6E65-70428064FB1F}"/>
          </ac:picMkLst>
        </pc:picChg>
        <pc:picChg chg="add mod">
          <ac:chgData name="Samuel Cohen" userId="8e26da839bdc1efa" providerId="LiveId" clId="{CDA2E6F6-2FB6-49EB-AEF2-0B94F0A33CEA}" dt="2024-04-28T20:50:03.707" v="519" actId="1038"/>
          <ac:picMkLst>
            <pc:docMk/>
            <pc:sldMk cId="2967715519" sldId="262"/>
            <ac:picMk id="1030" creationId="{B66DFC2B-8F7D-0372-0EDC-90051FCB9A57}"/>
          </ac:picMkLst>
        </pc:picChg>
      </pc:sldChg>
      <pc:sldChg chg="addSp delSp modSp new mod setBg">
        <pc:chgData name="Samuel Cohen" userId="8e26da839bdc1efa" providerId="LiveId" clId="{CDA2E6F6-2FB6-49EB-AEF2-0B94F0A33CEA}" dt="2024-04-28T20:56:05.778" v="955"/>
        <pc:sldMkLst>
          <pc:docMk/>
          <pc:sldMk cId="3341573423" sldId="263"/>
        </pc:sldMkLst>
        <pc:spChg chg="mod">
          <ac:chgData name="Samuel Cohen" userId="8e26da839bdc1efa" providerId="LiveId" clId="{CDA2E6F6-2FB6-49EB-AEF2-0B94F0A33CEA}" dt="2024-04-28T20:53:19.129" v="882" actId="1076"/>
          <ac:spMkLst>
            <pc:docMk/>
            <pc:sldMk cId="3341573423" sldId="263"/>
            <ac:spMk id="2" creationId="{DA624B85-15B7-4A76-7CBB-D99937CAC020}"/>
          </ac:spMkLst>
        </pc:spChg>
        <pc:spChg chg="del mod">
          <ac:chgData name="Samuel Cohen" userId="8e26da839bdc1efa" providerId="LiveId" clId="{CDA2E6F6-2FB6-49EB-AEF2-0B94F0A33CEA}" dt="2024-04-28T20:54:50.853" v="905" actId="478"/>
          <ac:spMkLst>
            <pc:docMk/>
            <pc:sldMk cId="3341573423" sldId="263"/>
            <ac:spMk id="3" creationId="{8BEC4E01-07FE-B914-4485-F3566F505CE2}"/>
          </ac:spMkLst>
        </pc:spChg>
        <pc:spChg chg="add mod ord">
          <ac:chgData name="Samuel Cohen" userId="8e26da839bdc1efa" providerId="LiveId" clId="{CDA2E6F6-2FB6-49EB-AEF2-0B94F0A33CEA}" dt="2024-04-28T20:55:21.058" v="950" actId="207"/>
          <ac:spMkLst>
            <pc:docMk/>
            <pc:sldMk cId="3341573423" sldId="263"/>
            <ac:spMk id="4" creationId="{18BDED5E-5534-1CCC-EB4F-35A73293BF5A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68DBB1-DCBF-4016-B3EC-396ACB0F1972}" type="doc">
      <dgm:prSet loTypeId="urn:microsoft.com/office/officeart/2005/8/layout/vList2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2EBEF0-8161-40BC-8CF8-4D3244988680}">
      <dgm:prSet/>
      <dgm:spPr>
        <a:solidFill>
          <a:schemeClr val="accent2"/>
        </a:solidFill>
      </dgm:spPr>
      <dgm:t>
        <a:bodyPr/>
        <a:lstStyle/>
        <a:p>
          <a:r>
            <a:rPr lang="en-US" baseline="0" dirty="0"/>
            <a:t>Election violence data from </a:t>
          </a:r>
          <a:r>
            <a:rPr lang="en-US" b="1" u="sng" baseline="0" dirty="0"/>
            <a:t>DECO</a:t>
          </a:r>
          <a:r>
            <a:rPr lang="en-US" baseline="0" dirty="0"/>
            <a:t> (Uppsala Conflict Data Program)</a:t>
          </a:r>
          <a:endParaRPr lang="en-US" dirty="0"/>
        </a:p>
      </dgm:t>
    </dgm:pt>
    <dgm:pt modelId="{B36D9C66-5853-4488-B3A0-3DD3D8B2169B}" type="parTrans" cxnId="{004F18A3-A02B-42E0-B030-7D47837C4CEF}">
      <dgm:prSet/>
      <dgm:spPr/>
      <dgm:t>
        <a:bodyPr/>
        <a:lstStyle/>
        <a:p>
          <a:endParaRPr lang="en-US"/>
        </a:p>
      </dgm:t>
    </dgm:pt>
    <dgm:pt modelId="{DFDEECA9-2D22-4F42-9721-98C83DD2F9B5}" type="sibTrans" cxnId="{004F18A3-A02B-42E0-B030-7D47837C4CEF}">
      <dgm:prSet/>
      <dgm:spPr/>
      <dgm:t>
        <a:bodyPr/>
        <a:lstStyle/>
        <a:p>
          <a:endParaRPr lang="en-US"/>
        </a:p>
      </dgm:t>
    </dgm:pt>
    <dgm:pt modelId="{494A4B52-B379-4543-8C87-5FC570C7AF80}">
      <dgm:prSet/>
      <dgm:spPr>
        <a:solidFill>
          <a:schemeClr val="accent2"/>
        </a:solidFill>
      </dgm:spPr>
      <dgm:t>
        <a:bodyPr/>
        <a:lstStyle/>
        <a:p>
          <a:r>
            <a:rPr lang="en-US" baseline="0" dirty="0"/>
            <a:t>Development and Socioeconomic indicators from </a:t>
          </a:r>
          <a:r>
            <a:rPr lang="en-US" b="1" u="sng" baseline="0" dirty="0"/>
            <a:t>World Bank</a:t>
          </a:r>
          <a:endParaRPr lang="en-US" b="1" u="sng" dirty="0"/>
        </a:p>
      </dgm:t>
    </dgm:pt>
    <dgm:pt modelId="{29378C22-C1A8-45D0-BA51-CE9E95C333F0}" type="parTrans" cxnId="{0BDC92C9-4C5A-4773-B123-1E1D79E10EBA}">
      <dgm:prSet/>
      <dgm:spPr/>
      <dgm:t>
        <a:bodyPr/>
        <a:lstStyle/>
        <a:p>
          <a:endParaRPr lang="en-US"/>
        </a:p>
      </dgm:t>
    </dgm:pt>
    <dgm:pt modelId="{D5D07425-B7BB-47CC-9498-80E1C8CD643F}" type="sibTrans" cxnId="{0BDC92C9-4C5A-4773-B123-1E1D79E10EBA}">
      <dgm:prSet/>
      <dgm:spPr/>
      <dgm:t>
        <a:bodyPr/>
        <a:lstStyle/>
        <a:p>
          <a:endParaRPr lang="en-US"/>
        </a:p>
      </dgm:t>
    </dgm:pt>
    <dgm:pt modelId="{E02194A2-9FA8-4B18-9B89-5B0E6417A434}">
      <dgm:prSet/>
      <dgm:spPr>
        <a:solidFill>
          <a:schemeClr val="accent2"/>
        </a:solidFill>
      </dgm:spPr>
      <dgm:t>
        <a:bodyPr/>
        <a:lstStyle/>
        <a:p>
          <a:r>
            <a:rPr lang="en-US" baseline="0" dirty="0"/>
            <a:t>Decision and Random Forest algorithms from SciKitLearn package in </a:t>
          </a:r>
          <a:r>
            <a:rPr lang="en-US" b="1" u="sng" baseline="0" dirty="0"/>
            <a:t>Python</a:t>
          </a:r>
          <a:endParaRPr lang="en-US" b="1" u="sng" dirty="0"/>
        </a:p>
      </dgm:t>
    </dgm:pt>
    <dgm:pt modelId="{B6E1F4F1-9FF1-4A00-B24F-EE7CF27EA808}" type="parTrans" cxnId="{2AB7AD7B-D0F5-49A2-BE93-E6539809CBD7}">
      <dgm:prSet/>
      <dgm:spPr/>
      <dgm:t>
        <a:bodyPr/>
        <a:lstStyle/>
        <a:p>
          <a:endParaRPr lang="en-US"/>
        </a:p>
      </dgm:t>
    </dgm:pt>
    <dgm:pt modelId="{AC50CFB0-D48A-494F-AFDD-5F6E8A833FF3}" type="sibTrans" cxnId="{2AB7AD7B-D0F5-49A2-BE93-E6539809CBD7}">
      <dgm:prSet/>
      <dgm:spPr/>
      <dgm:t>
        <a:bodyPr/>
        <a:lstStyle/>
        <a:p>
          <a:endParaRPr lang="en-US"/>
        </a:p>
      </dgm:t>
    </dgm:pt>
    <dgm:pt modelId="{EAD82D02-3477-4E0A-8448-4E28BB7B6E7B}">
      <dgm:prSet/>
      <dgm:spPr>
        <a:solidFill>
          <a:schemeClr val="accent2"/>
        </a:solidFill>
      </dgm:spPr>
      <dgm:t>
        <a:bodyPr/>
        <a:lstStyle/>
        <a:p>
          <a:r>
            <a:rPr lang="en-US" baseline="0" dirty="0"/>
            <a:t>Project completed in </a:t>
          </a:r>
          <a:r>
            <a:rPr lang="en-US" b="1" u="sng" baseline="0" dirty="0"/>
            <a:t>Jupyter</a:t>
          </a:r>
          <a:r>
            <a:rPr lang="en-US" baseline="0" dirty="0"/>
            <a:t> notebook</a:t>
          </a:r>
          <a:endParaRPr lang="en-US" dirty="0"/>
        </a:p>
      </dgm:t>
    </dgm:pt>
    <dgm:pt modelId="{A83961C8-192D-4BA4-B3F1-56AAF480031E}" type="parTrans" cxnId="{EAED6FA6-FFF4-4025-A7E6-6B2DEA897433}">
      <dgm:prSet/>
      <dgm:spPr/>
      <dgm:t>
        <a:bodyPr/>
        <a:lstStyle/>
        <a:p>
          <a:endParaRPr lang="en-US"/>
        </a:p>
      </dgm:t>
    </dgm:pt>
    <dgm:pt modelId="{6DBA8843-1E0B-4603-8F60-359123BCDBE6}" type="sibTrans" cxnId="{EAED6FA6-FFF4-4025-A7E6-6B2DEA897433}">
      <dgm:prSet/>
      <dgm:spPr/>
      <dgm:t>
        <a:bodyPr/>
        <a:lstStyle/>
        <a:p>
          <a:endParaRPr lang="en-US"/>
        </a:p>
      </dgm:t>
    </dgm:pt>
    <dgm:pt modelId="{9E9F462E-D717-49B3-9BCD-7B0165674B7F}" type="pres">
      <dgm:prSet presAssocID="{6068DBB1-DCBF-4016-B3EC-396ACB0F1972}" presName="linear" presStyleCnt="0">
        <dgm:presLayoutVars>
          <dgm:animLvl val="lvl"/>
          <dgm:resizeHandles val="exact"/>
        </dgm:presLayoutVars>
      </dgm:prSet>
      <dgm:spPr/>
    </dgm:pt>
    <dgm:pt modelId="{B5B00DD4-946D-45B6-9C4B-CC1BE5F4EBF5}" type="pres">
      <dgm:prSet presAssocID="{192EBEF0-8161-40BC-8CF8-4D324498868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F9E8AE-63BE-4A25-A6B9-FC88390F30DA}" type="pres">
      <dgm:prSet presAssocID="{DFDEECA9-2D22-4F42-9721-98C83DD2F9B5}" presName="spacer" presStyleCnt="0"/>
      <dgm:spPr/>
    </dgm:pt>
    <dgm:pt modelId="{B4BB3FD8-AB2F-4ED2-8B78-C370ED9EA734}" type="pres">
      <dgm:prSet presAssocID="{494A4B52-B379-4543-8C87-5FC570C7AF8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D04B1BD-8889-42BD-9A83-BDBF50F23EF4}" type="pres">
      <dgm:prSet presAssocID="{D5D07425-B7BB-47CC-9498-80E1C8CD643F}" presName="spacer" presStyleCnt="0"/>
      <dgm:spPr/>
    </dgm:pt>
    <dgm:pt modelId="{500D6CE7-7766-4C0E-A4D5-3ED5BC19D3E5}" type="pres">
      <dgm:prSet presAssocID="{E02194A2-9FA8-4B18-9B89-5B0E6417A4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6BC03CA-6B93-4E6F-9C82-433DF8C5DB69}" type="pres">
      <dgm:prSet presAssocID="{AC50CFB0-D48A-494F-AFDD-5F6E8A833FF3}" presName="spacer" presStyleCnt="0"/>
      <dgm:spPr/>
    </dgm:pt>
    <dgm:pt modelId="{F79CF7AB-5B0F-4004-A4A3-37A516A0CA8B}" type="pres">
      <dgm:prSet presAssocID="{EAD82D02-3477-4E0A-8448-4E28BB7B6E7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E88EC134-A986-44D9-8213-83DC568740D4}" type="presOf" srcId="{192EBEF0-8161-40BC-8CF8-4D3244988680}" destId="{B5B00DD4-946D-45B6-9C4B-CC1BE5F4EBF5}" srcOrd="0" destOrd="0" presId="urn:microsoft.com/office/officeart/2005/8/layout/vList2"/>
    <dgm:cxn modelId="{1344953B-CDAD-4886-B669-4233E9E49CEB}" type="presOf" srcId="{E02194A2-9FA8-4B18-9B89-5B0E6417A434}" destId="{500D6CE7-7766-4C0E-A4D5-3ED5BC19D3E5}" srcOrd="0" destOrd="0" presId="urn:microsoft.com/office/officeart/2005/8/layout/vList2"/>
    <dgm:cxn modelId="{2AB7AD7B-D0F5-49A2-BE93-E6539809CBD7}" srcId="{6068DBB1-DCBF-4016-B3EC-396ACB0F1972}" destId="{E02194A2-9FA8-4B18-9B89-5B0E6417A434}" srcOrd="2" destOrd="0" parTransId="{B6E1F4F1-9FF1-4A00-B24F-EE7CF27EA808}" sibTransId="{AC50CFB0-D48A-494F-AFDD-5F6E8A833FF3}"/>
    <dgm:cxn modelId="{004F18A3-A02B-42E0-B030-7D47837C4CEF}" srcId="{6068DBB1-DCBF-4016-B3EC-396ACB0F1972}" destId="{192EBEF0-8161-40BC-8CF8-4D3244988680}" srcOrd="0" destOrd="0" parTransId="{B36D9C66-5853-4488-B3A0-3DD3D8B2169B}" sibTransId="{DFDEECA9-2D22-4F42-9721-98C83DD2F9B5}"/>
    <dgm:cxn modelId="{EAED6FA6-FFF4-4025-A7E6-6B2DEA897433}" srcId="{6068DBB1-DCBF-4016-B3EC-396ACB0F1972}" destId="{EAD82D02-3477-4E0A-8448-4E28BB7B6E7B}" srcOrd="3" destOrd="0" parTransId="{A83961C8-192D-4BA4-B3F1-56AAF480031E}" sibTransId="{6DBA8843-1E0B-4603-8F60-359123BCDBE6}"/>
    <dgm:cxn modelId="{21A12AC3-58A6-4C5D-BEE9-C3E2B64B1ABC}" type="presOf" srcId="{EAD82D02-3477-4E0A-8448-4E28BB7B6E7B}" destId="{F79CF7AB-5B0F-4004-A4A3-37A516A0CA8B}" srcOrd="0" destOrd="0" presId="urn:microsoft.com/office/officeart/2005/8/layout/vList2"/>
    <dgm:cxn modelId="{0BDC92C9-4C5A-4773-B123-1E1D79E10EBA}" srcId="{6068DBB1-DCBF-4016-B3EC-396ACB0F1972}" destId="{494A4B52-B379-4543-8C87-5FC570C7AF80}" srcOrd="1" destOrd="0" parTransId="{29378C22-C1A8-45D0-BA51-CE9E95C333F0}" sibTransId="{D5D07425-B7BB-47CC-9498-80E1C8CD643F}"/>
    <dgm:cxn modelId="{4A4678FB-FE3A-48F6-AE6F-264356462C88}" type="presOf" srcId="{6068DBB1-DCBF-4016-B3EC-396ACB0F1972}" destId="{9E9F462E-D717-49B3-9BCD-7B0165674B7F}" srcOrd="0" destOrd="0" presId="urn:microsoft.com/office/officeart/2005/8/layout/vList2"/>
    <dgm:cxn modelId="{ABD6DBFB-CBDB-4AC2-8B26-C4BDD3C4FA8D}" type="presOf" srcId="{494A4B52-B379-4543-8C87-5FC570C7AF80}" destId="{B4BB3FD8-AB2F-4ED2-8B78-C370ED9EA734}" srcOrd="0" destOrd="0" presId="urn:microsoft.com/office/officeart/2005/8/layout/vList2"/>
    <dgm:cxn modelId="{58D565ED-6479-4620-B5B8-937EB100C6CC}" type="presParOf" srcId="{9E9F462E-D717-49B3-9BCD-7B0165674B7F}" destId="{B5B00DD4-946D-45B6-9C4B-CC1BE5F4EBF5}" srcOrd="0" destOrd="0" presId="urn:microsoft.com/office/officeart/2005/8/layout/vList2"/>
    <dgm:cxn modelId="{CF408713-C64A-4278-9856-73CD437DBF23}" type="presParOf" srcId="{9E9F462E-D717-49B3-9BCD-7B0165674B7F}" destId="{07F9E8AE-63BE-4A25-A6B9-FC88390F30DA}" srcOrd="1" destOrd="0" presId="urn:microsoft.com/office/officeart/2005/8/layout/vList2"/>
    <dgm:cxn modelId="{9242D6AA-385B-40FB-A78C-CC69E01D8800}" type="presParOf" srcId="{9E9F462E-D717-49B3-9BCD-7B0165674B7F}" destId="{B4BB3FD8-AB2F-4ED2-8B78-C370ED9EA734}" srcOrd="2" destOrd="0" presId="urn:microsoft.com/office/officeart/2005/8/layout/vList2"/>
    <dgm:cxn modelId="{AACA8729-317F-4301-A3EB-1247176E71E6}" type="presParOf" srcId="{9E9F462E-D717-49B3-9BCD-7B0165674B7F}" destId="{DD04B1BD-8889-42BD-9A83-BDBF50F23EF4}" srcOrd="3" destOrd="0" presId="urn:microsoft.com/office/officeart/2005/8/layout/vList2"/>
    <dgm:cxn modelId="{F24AFE93-70FE-4BC2-9F1E-D32ACF4AEB57}" type="presParOf" srcId="{9E9F462E-D717-49B3-9BCD-7B0165674B7F}" destId="{500D6CE7-7766-4C0E-A4D5-3ED5BC19D3E5}" srcOrd="4" destOrd="0" presId="urn:microsoft.com/office/officeart/2005/8/layout/vList2"/>
    <dgm:cxn modelId="{EBDA9C14-BE8F-4455-A44F-C67830CD5964}" type="presParOf" srcId="{9E9F462E-D717-49B3-9BCD-7B0165674B7F}" destId="{76BC03CA-6B93-4E6F-9C82-433DF8C5DB69}" srcOrd="5" destOrd="0" presId="urn:microsoft.com/office/officeart/2005/8/layout/vList2"/>
    <dgm:cxn modelId="{DE243F18-6981-49BE-9CFC-0ED777ADA164}" type="presParOf" srcId="{9E9F462E-D717-49B3-9BCD-7B0165674B7F}" destId="{F79CF7AB-5B0F-4004-A4A3-37A516A0CA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827001E-DA0D-4DC3-A71E-9522CF06F82E}" type="doc">
      <dgm:prSet loTypeId="urn:microsoft.com/office/officeart/2005/8/layout/process3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6D6857-2776-4ED0-8299-78F473256B6D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Preprocessing</a:t>
          </a:r>
        </a:p>
      </dgm:t>
    </dgm:pt>
    <dgm:pt modelId="{DF1031E0-F4B1-49F7-9E3D-9572839A45A4}" type="parTrans" cxnId="{208BE3F9-43F9-43CB-951A-96EFC6527CE6}">
      <dgm:prSet/>
      <dgm:spPr/>
      <dgm:t>
        <a:bodyPr/>
        <a:lstStyle/>
        <a:p>
          <a:endParaRPr lang="en-US"/>
        </a:p>
      </dgm:t>
    </dgm:pt>
    <dgm:pt modelId="{07B18A9D-4FC3-4886-8AF5-988B2C367E48}" type="sibTrans" cxnId="{208BE3F9-43F9-43CB-951A-96EFC6527CE6}">
      <dgm:prSet/>
      <dgm:spPr/>
      <dgm:t>
        <a:bodyPr/>
        <a:lstStyle/>
        <a:p>
          <a:endParaRPr lang="en-US"/>
        </a:p>
      </dgm:t>
    </dgm:pt>
    <dgm:pt modelId="{1851714B-5CBE-4A66-A2E9-52DD9172797F}">
      <dgm:prSet phldrT="[Text]" custT="1"/>
      <dgm:spPr/>
      <dgm:t>
        <a:bodyPr/>
        <a:lstStyle/>
        <a:p>
          <a:r>
            <a:rPr lang="en-US" sz="1800" dirty="0"/>
            <a:t>Cleaning</a:t>
          </a:r>
        </a:p>
      </dgm:t>
    </dgm:pt>
    <dgm:pt modelId="{25AFF47E-0380-4E4F-8C13-72B770F58656}" type="parTrans" cxnId="{1ABF9691-A679-4BB9-9E22-0C4E64379C8E}">
      <dgm:prSet/>
      <dgm:spPr/>
      <dgm:t>
        <a:bodyPr/>
        <a:lstStyle/>
        <a:p>
          <a:endParaRPr lang="en-US"/>
        </a:p>
      </dgm:t>
    </dgm:pt>
    <dgm:pt modelId="{FAF2D06A-B34C-4419-B0AA-ACA34D8A86D2}" type="sibTrans" cxnId="{1ABF9691-A679-4BB9-9E22-0C4E64379C8E}">
      <dgm:prSet/>
      <dgm:spPr/>
      <dgm:t>
        <a:bodyPr/>
        <a:lstStyle/>
        <a:p>
          <a:endParaRPr lang="en-US"/>
        </a:p>
      </dgm:t>
    </dgm:pt>
    <dgm:pt modelId="{2275F22E-D3E0-407A-8B47-2951B3189EC9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Merging</a:t>
          </a:r>
        </a:p>
      </dgm:t>
    </dgm:pt>
    <dgm:pt modelId="{43AFED1D-9029-4954-8417-40233454BA5D}" type="parTrans" cxnId="{A318E83E-5528-446A-A927-65D167F0E9E6}">
      <dgm:prSet/>
      <dgm:spPr/>
      <dgm:t>
        <a:bodyPr/>
        <a:lstStyle/>
        <a:p>
          <a:endParaRPr lang="en-US"/>
        </a:p>
      </dgm:t>
    </dgm:pt>
    <dgm:pt modelId="{5D9E2F7C-3BE0-47D8-BF8E-9BAFB1D09C56}" type="sibTrans" cxnId="{A318E83E-5528-446A-A927-65D167F0E9E6}">
      <dgm:prSet/>
      <dgm:spPr/>
      <dgm:t>
        <a:bodyPr/>
        <a:lstStyle/>
        <a:p>
          <a:endParaRPr lang="en-US"/>
        </a:p>
      </dgm:t>
    </dgm:pt>
    <dgm:pt modelId="{E96960EC-95A1-4F65-BCAF-448FCB8493CE}">
      <dgm:prSet phldrT="[Text]" custT="1"/>
      <dgm:spPr/>
      <dgm:t>
        <a:bodyPr/>
        <a:lstStyle/>
        <a:p>
          <a:r>
            <a:rPr lang="en-US" sz="1800" dirty="0"/>
            <a:t>Merging DECO data with WB indicators on country-year level</a:t>
          </a:r>
        </a:p>
      </dgm:t>
    </dgm:pt>
    <dgm:pt modelId="{E90EEF36-F338-465A-A70C-63DF46D8F94E}" type="parTrans" cxnId="{9DD89BCB-E456-45B8-AF03-EA9161ED1AEC}">
      <dgm:prSet/>
      <dgm:spPr/>
      <dgm:t>
        <a:bodyPr/>
        <a:lstStyle/>
        <a:p>
          <a:endParaRPr lang="en-US"/>
        </a:p>
      </dgm:t>
    </dgm:pt>
    <dgm:pt modelId="{4A0F9D8C-7860-4122-911F-8715684FB43A}" type="sibTrans" cxnId="{9DD89BCB-E456-45B8-AF03-EA9161ED1AEC}">
      <dgm:prSet/>
      <dgm:spPr/>
      <dgm:t>
        <a:bodyPr/>
        <a:lstStyle/>
        <a:p>
          <a:endParaRPr lang="en-US"/>
        </a:p>
      </dgm:t>
    </dgm:pt>
    <dgm:pt modelId="{20D2FD52-7F9E-4E84-83B3-E5FE212837CA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EDA</a:t>
          </a:r>
        </a:p>
      </dgm:t>
    </dgm:pt>
    <dgm:pt modelId="{87C6C988-3E9D-470E-82A8-F8F91B2E6C91}" type="parTrans" cxnId="{E6E0C2AF-210F-4565-B4CC-1E84F0A93C17}">
      <dgm:prSet/>
      <dgm:spPr/>
      <dgm:t>
        <a:bodyPr/>
        <a:lstStyle/>
        <a:p>
          <a:endParaRPr lang="en-US"/>
        </a:p>
      </dgm:t>
    </dgm:pt>
    <dgm:pt modelId="{41EF0DFD-88F5-40B1-B66B-B39EBD349183}" type="sibTrans" cxnId="{E6E0C2AF-210F-4565-B4CC-1E84F0A93C17}">
      <dgm:prSet/>
      <dgm:spPr/>
      <dgm:t>
        <a:bodyPr/>
        <a:lstStyle/>
        <a:p>
          <a:endParaRPr lang="en-US"/>
        </a:p>
      </dgm:t>
    </dgm:pt>
    <dgm:pt modelId="{321104C7-33C9-45F0-B954-668B44AFC75B}">
      <dgm:prSet phldrT="[Text]" custT="1"/>
      <dgm:spPr/>
      <dgm:t>
        <a:bodyPr/>
        <a:lstStyle/>
        <a:p>
          <a:r>
            <a:rPr lang="en-US" sz="1800" dirty="0"/>
            <a:t>Summary statistics, data viz, regressions</a:t>
          </a:r>
        </a:p>
      </dgm:t>
    </dgm:pt>
    <dgm:pt modelId="{E9D5D730-B809-4BF4-9AEC-1AF65D9BE661}" type="parTrans" cxnId="{7E6BC2AD-C0F7-4FE5-A3E4-BD63863433B8}">
      <dgm:prSet/>
      <dgm:spPr/>
      <dgm:t>
        <a:bodyPr/>
        <a:lstStyle/>
        <a:p>
          <a:endParaRPr lang="en-US"/>
        </a:p>
      </dgm:t>
    </dgm:pt>
    <dgm:pt modelId="{9557F66E-1BEB-42DC-906B-1D72DDD20759}" type="sibTrans" cxnId="{7E6BC2AD-C0F7-4FE5-A3E4-BD63863433B8}">
      <dgm:prSet/>
      <dgm:spPr/>
      <dgm:t>
        <a:bodyPr/>
        <a:lstStyle/>
        <a:p>
          <a:endParaRPr lang="en-US"/>
        </a:p>
      </dgm:t>
    </dgm:pt>
    <dgm:pt modelId="{BB1A86E8-6EF2-4542-8937-959001FE1CD6}">
      <dgm:prSet phldrT="[Text]" custT="1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sz="2000" dirty="0"/>
            <a:t>ML and tuning</a:t>
          </a:r>
        </a:p>
      </dgm:t>
    </dgm:pt>
    <dgm:pt modelId="{22E94452-4A0B-48AF-B82D-FFA7CEBE2017}" type="parTrans" cxnId="{5975CF9C-3205-4AF1-8A2A-FA58A5828CB0}">
      <dgm:prSet/>
      <dgm:spPr/>
      <dgm:t>
        <a:bodyPr/>
        <a:lstStyle/>
        <a:p>
          <a:endParaRPr lang="en-US"/>
        </a:p>
      </dgm:t>
    </dgm:pt>
    <dgm:pt modelId="{566B87B9-6D8E-4823-953E-9F17B250B1FB}" type="sibTrans" cxnId="{5975CF9C-3205-4AF1-8A2A-FA58A5828CB0}">
      <dgm:prSet/>
      <dgm:spPr/>
      <dgm:t>
        <a:bodyPr/>
        <a:lstStyle/>
        <a:p>
          <a:endParaRPr lang="en-US"/>
        </a:p>
      </dgm:t>
    </dgm:pt>
    <dgm:pt modelId="{0AB9FCB6-AA76-4FD3-97F2-7C984E9C320F}">
      <dgm:prSet phldrT="[Text]" custT="1"/>
      <dgm:spPr/>
      <dgm:t>
        <a:bodyPr/>
        <a:lstStyle/>
        <a:p>
          <a:r>
            <a:rPr lang="en-US" sz="1800" dirty="0"/>
            <a:t>One-hot encoding</a:t>
          </a:r>
        </a:p>
      </dgm:t>
    </dgm:pt>
    <dgm:pt modelId="{5D1DC257-77EB-4583-A3C8-6B24AA191D65}" type="parTrans" cxnId="{8B9572A3-EEF2-4C07-9A4E-43A280D6EAD6}">
      <dgm:prSet/>
      <dgm:spPr/>
      <dgm:t>
        <a:bodyPr/>
        <a:lstStyle/>
        <a:p>
          <a:endParaRPr lang="en-US"/>
        </a:p>
      </dgm:t>
    </dgm:pt>
    <dgm:pt modelId="{6902D6F6-8449-4F92-A00C-BDEAEE315F65}" type="sibTrans" cxnId="{8B9572A3-EEF2-4C07-9A4E-43A280D6EAD6}">
      <dgm:prSet/>
      <dgm:spPr/>
      <dgm:t>
        <a:bodyPr/>
        <a:lstStyle/>
        <a:p>
          <a:endParaRPr lang="en-US"/>
        </a:p>
      </dgm:t>
    </dgm:pt>
    <dgm:pt modelId="{2417DE6E-217A-42DA-9706-FD79B8E74790}">
      <dgm:prSet phldrT="[Text]" custT="1"/>
      <dgm:spPr/>
      <dgm:t>
        <a:bodyPr/>
        <a:lstStyle/>
        <a:p>
          <a:r>
            <a:rPr lang="en-US" sz="1800" dirty="0"/>
            <a:t>Deleting extraneous variables</a:t>
          </a:r>
        </a:p>
      </dgm:t>
    </dgm:pt>
    <dgm:pt modelId="{18F7493B-DE45-4477-A39D-46EC61090BC1}" type="parTrans" cxnId="{C484A274-F9CE-4E68-9F01-673EF7C52712}">
      <dgm:prSet/>
      <dgm:spPr/>
      <dgm:t>
        <a:bodyPr/>
        <a:lstStyle/>
        <a:p>
          <a:endParaRPr lang="en-US"/>
        </a:p>
      </dgm:t>
    </dgm:pt>
    <dgm:pt modelId="{BE402B3E-3FDF-4ADC-B639-0B9994102C57}" type="sibTrans" cxnId="{C484A274-F9CE-4E68-9F01-673EF7C52712}">
      <dgm:prSet/>
      <dgm:spPr/>
      <dgm:t>
        <a:bodyPr/>
        <a:lstStyle/>
        <a:p>
          <a:endParaRPr lang="en-US"/>
        </a:p>
      </dgm:t>
    </dgm:pt>
    <dgm:pt modelId="{599F1B90-9FBE-4E51-A29C-A7F0E3062E60}">
      <dgm:prSet phldrT="[Text]" custT="1"/>
      <dgm:spPr/>
      <dgm:t>
        <a:bodyPr/>
        <a:lstStyle/>
        <a:p>
          <a:endParaRPr lang="en-US" sz="1800" dirty="0"/>
        </a:p>
      </dgm:t>
    </dgm:pt>
    <dgm:pt modelId="{BC4A41C7-BED3-45E2-951A-4EDE0CFAB7E1}" type="parTrans" cxnId="{3E7F02B3-CA7B-4A06-BCFF-4D64762B5411}">
      <dgm:prSet/>
      <dgm:spPr/>
      <dgm:t>
        <a:bodyPr/>
        <a:lstStyle/>
        <a:p>
          <a:endParaRPr lang="en-US"/>
        </a:p>
      </dgm:t>
    </dgm:pt>
    <dgm:pt modelId="{3FCE3E8F-51E8-4A99-B693-92FC3A5A5ADE}" type="sibTrans" cxnId="{3E7F02B3-CA7B-4A06-BCFF-4D64762B5411}">
      <dgm:prSet/>
      <dgm:spPr/>
      <dgm:t>
        <a:bodyPr/>
        <a:lstStyle/>
        <a:p>
          <a:endParaRPr lang="en-US"/>
        </a:p>
      </dgm:t>
    </dgm:pt>
    <dgm:pt modelId="{C6DBB46C-C083-408D-84FB-3C03D505C590}">
      <dgm:prSet phldrT="[Text]" custT="1"/>
      <dgm:spPr/>
      <dgm:t>
        <a:bodyPr/>
        <a:lstStyle/>
        <a:p>
          <a:endParaRPr lang="en-US" sz="1800" dirty="0"/>
        </a:p>
      </dgm:t>
    </dgm:pt>
    <dgm:pt modelId="{F02F7F01-62C9-4C37-8809-9EF5D018AA94}" type="parTrans" cxnId="{4FC8718D-F811-41A9-AD23-DC79F88E5642}">
      <dgm:prSet/>
      <dgm:spPr/>
      <dgm:t>
        <a:bodyPr/>
        <a:lstStyle/>
        <a:p>
          <a:endParaRPr lang="en-US"/>
        </a:p>
      </dgm:t>
    </dgm:pt>
    <dgm:pt modelId="{0A97FFDE-1E99-4915-B7B3-257F57CFF951}" type="sibTrans" cxnId="{4FC8718D-F811-41A9-AD23-DC79F88E5642}">
      <dgm:prSet/>
      <dgm:spPr/>
      <dgm:t>
        <a:bodyPr/>
        <a:lstStyle/>
        <a:p>
          <a:endParaRPr lang="en-US"/>
        </a:p>
      </dgm:t>
    </dgm:pt>
    <dgm:pt modelId="{D4AD69A6-3033-44EE-AD91-57ED756F348A}">
      <dgm:prSet custT="1"/>
      <dgm:spPr/>
      <dgm:t>
        <a:bodyPr/>
        <a:lstStyle/>
        <a:p>
          <a:r>
            <a:rPr lang="en-US" sz="1800" dirty="0"/>
            <a:t>Target variable: electoral violence uncertainty (0, 1, or 2)</a:t>
          </a:r>
        </a:p>
      </dgm:t>
    </dgm:pt>
    <dgm:pt modelId="{EDC89AA8-6710-4717-95A9-078ECFAB9353}" type="parTrans" cxnId="{20FAC9A5-6C36-4443-B309-3E6A6989D09C}">
      <dgm:prSet/>
      <dgm:spPr/>
      <dgm:t>
        <a:bodyPr/>
        <a:lstStyle/>
        <a:p>
          <a:endParaRPr lang="en-US"/>
        </a:p>
      </dgm:t>
    </dgm:pt>
    <dgm:pt modelId="{C663E5BD-0A5C-46F0-A090-50DA608C7651}" type="sibTrans" cxnId="{20FAC9A5-6C36-4443-B309-3E6A6989D09C}">
      <dgm:prSet/>
      <dgm:spPr/>
      <dgm:t>
        <a:bodyPr/>
        <a:lstStyle/>
        <a:p>
          <a:endParaRPr lang="en-US"/>
        </a:p>
      </dgm:t>
    </dgm:pt>
    <dgm:pt modelId="{B0AC20B9-DC6D-4D5B-8F94-ACFEAF2E09AA}">
      <dgm:prSet custT="1"/>
      <dgm:spPr/>
      <dgm:t>
        <a:bodyPr/>
        <a:lstStyle/>
        <a:p>
          <a:r>
            <a:rPr lang="en-US" sz="1800" dirty="0"/>
            <a:t>Decision tree and random forest algorithms</a:t>
          </a:r>
        </a:p>
      </dgm:t>
    </dgm:pt>
    <dgm:pt modelId="{36583E05-9F19-421A-8F6D-0D0762D3144F}" type="parTrans" cxnId="{E186CA8E-84D4-4C29-9A40-8A086A4C3C4F}">
      <dgm:prSet/>
      <dgm:spPr/>
      <dgm:t>
        <a:bodyPr/>
        <a:lstStyle/>
        <a:p>
          <a:endParaRPr lang="en-US"/>
        </a:p>
      </dgm:t>
    </dgm:pt>
    <dgm:pt modelId="{1157DE3A-09FA-4AE2-A93E-6BC6248F5BA1}" type="sibTrans" cxnId="{E186CA8E-84D4-4C29-9A40-8A086A4C3C4F}">
      <dgm:prSet/>
      <dgm:spPr/>
      <dgm:t>
        <a:bodyPr/>
        <a:lstStyle/>
        <a:p>
          <a:endParaRPr lang="en-US"/>
        </a:p>
      </dgm:t>
    </dgm:pt>
    <dgm:pt modelId="{D72E169A-3D15-4DFC-974E-EF024B793A5C}">
      <dgm:prSet custT="1"/>
      <dgm:spPr/>
      <dgm:t>
        <a:bodyPr/>
        <a:lstStyle/>
        <a:p>
          <a:r>
            <a:rPr lang="en-US" sz="1800" dirty="0"/>
            <a:t>Hyperparameter tuning and variable importance</a:t>
          </a:r>
        </a:p>
      </dgm:t>
    </dgm:pt>
    <dgm:pt modelId="{F4390DA4-3964-4F59-8E3B-0191CB60DD4B}" type="parTrans" cxnId="{28225AB5-F26C-4524-BFE2-6B2A0ECD5160}">
      <dgm:prSet/>
      <dgm:spPr/>
      <dgm:t>
        <a:bodyPr/>
        <a:lstStyle/>
        <a:p>
          <a:endParaRPr lang="en-US"/>
        </a:p>
      </dgm:t>
    </dgm:pt>
    <dgm:pt modelId="{B001FD0B-DF2F-446A-838B-0BF42400CD22}" type="sibTrans" cxnId="{28225AB5-F26C-4524-BFE2-6B2A0ECD5160}">
      <dgm:prSet/>
      <dgm:spPr/>
      <dgm:t>
        <a:bodyPr/>
        <a:lstStyle/>
        <a:p>
          <a:endParaRPr lang="en-US"/>
        </a:p>
      </dgm:t>
    </dgm:pt>
    <dgm:pt modelId="{D24A1873-7485-4961-8B7E-DCFE44E390CB}">
      <dgm:prSet phldrT="[Text]" custT="1"/>
      <dgm:spPr/>
      <dgm:t>
        <a:bodyPr/>
        <a:lstStyle/>
        <a:p>
          <a:endParaRPr lang="en-US" sz="1800" dirty="0"/>
        </a:p>
      </dgm:t>
    </dgm:pt>
    <dgm:pt modelId="{22590BD6-C130-4362-8E35-D4AC54DF8BB4}" type="parTrans" cxnId="{61B2FD21-F59C-4D6C-BE53-F8A7C0A3F31F}">
      <dgm:prSet/>
      <dgm:spPr/>
      <dgm:t>
        <a:bodyPr/>
        <a:lstStyle/>
        <a:p>
          <a:endParaRPr lang="en-US"/>
        </a:p>
      </dgm:t>
    </dgm:pt>
    <dgm:pt modelId="{A58B3715-22D6-4664-8468-2A84C18BDBC0}" type="sibTrans" cxnId="{61B2FD21-F59C-4D6C-BE53-F8A7C0A3F31F}">
      <dgm:prSet/>
      <dgm:spPr/>
      <dgm:t>
        <a:bodyPr/>
        <a:lstStyle/>
        <a:p>
          <a:endParaRPr lang="en-US"/>
        </a:p>
      </dgm:t>
    </dgm:pt>
    <dgm:pt modelId="{FBD83682-B7C2-4FAA-BFBA-D988E5B71A10}">
      <dgm:prSet phldrT="[Text]" custT="1"/>
      <dgm:spPr/>
      <dgm:t>
        <a:bodyPr/>
        <a:lstStyle/>
        <a:p>
          <a:r>
            <a:rPr lang="en-US" sz="1800" dirty="0"/>
            <a:t>Increase of features: 41 to 183 after preprocessing and merging</a:t>
          </a:r>
        </a:p>
      </dgm:t>
    </dgm:pt>
    <dgm:pt modelId="{3322DA46-7259-42BD-8741-84D927B2154C}" type="parTrans" cxnId="{8C03661E-1839-4AD5-A6D6-BB2805203A9E}">
      <dgm:prSet/>
      <dgm:spPr/>
      <dgm:t>
        <a:bodyPr/>
        <a:lstStyle/>
        <a:p>
          <a:endParaRPr lang="en-US"/>
        </a:p>
      </dgm:t>
    </dgm:pt>
    <dgm:pt modelId="{0301AC74-8B40-4324-8F9D-723B3A3BF959}" type="sibTrans" cxnId="{8C03661E-1839-4AD5-A6D6-BB2805203A9E}">
      <dgm:prSet/>
      <dgm:spPr/>
      <dgm:t>
        <a:bodyPr/>
        <a:lstStyle/>
        <a:p>
          <a:endParaRPr lang="en-US"/>
        </a:p>
      </dgm:t>
    </dgm:pt>
    <dgm:pt modelId="{0916F421-3DCD-4309-8D68-B703D9072F03}">
      <dgm:prSet phldrT="[Text]" custT="1"/>
      <dgm:spPr/>
      <dgm:t>
        <a:bodyPr/>
        <a:lstStyle/>
        <a:p>
          <a:r>
            <a:rPr lang="en-US" sz="1800" dirty="0"/>
            <a:t>Country with most violence: India</a:t>
          </a:r>
        </a:p>
      </dgm:t>
    </dgm:pt>
    <dgm:pt modelId="{0EE1615F-622E-4634-8E69-FA74E2D73B53}" type="parTrans" cxnId="{CACE90DA-E1C8-4F5A-A6FC-03E9F6828119}">
      <dgm:prSet/>
      <dgm:spPr/>
      <dgm:t>
        <a:bodyPr/>
        <a:lstStyle/>
        <a:p>
          <a:endParaRPr lang="en-US"/>
        </a:p>
      </dgm:t>
    </dgm:pt>
    <dgm:pt modelId="{C980D8A1-9E75-4F34-8D33-52F904B29F02}" type="sibTrans" cxnId="{CACE90DA-E1C8-4F5A-A6FC-03E9F6828119}">
      <dgm:prSet/>
      <dgm:spPr/>
      <dgm:t>
        <a:bodyPr/>
        <a:lstStyle/>
        <a:p>
          <a:endParaRPr lang="en-US"/>
        </a:p>
      </dgm:t>
    </dgm:pt>
    <dgm:pt modelId="{12C1D3B4-7E7F-4627-8141-9A376B962C29}">
      <dgm:prSet phldrT="[Text]" custT="1"/>
      <dgm:spPr/>
      <dgm:t>
        <a:bodyPr/>
        <a:lstStyle/>
        <a:p>
          <a:endParaRPr lang="en-US" sz="1800" dirty="0"/>
        </a:p>
      </dgm:t>
    </dgm:pt>
    <dgm:pt modelId="{B3B5438D-528B-4082-BD66-516F19A306F6}" type="parTrans" cxnId="{0E37056A-890E-451A-B37F-AF348C0B07DC}">
      <dgm:prSet/>
      <dgm:spPr/>
      <dgm:t>
        <a:bodyPr/>
        <a:lstStyle/>
        <a:p>
          <a:endParaRPr lang="en-US"/>
        </a:p>
      </dgm:t>
    </dgm:pt>
    <dgm:pt modelId="{2F50236F-FF42-4C66-ABA6-F51667D8B867}" type="sibTrans" cxnId="{0E37056A-890E-451A-B37F-AF348C0B07DC}">
      <dgm:prSet/>
      <dgm:spPr/>
      <dgm:t>
        <a:bodyPr/>
        <a:lstStyle/>
        <a:p>
          <a:endParaRPr lang="en-US"/>
        </a:p>
      </dgm:t>
    </dgm:pt>
    <dgm:pt modelId="{2C1E70E7-8576-4A5C-84FD-6C34F2D4383B}">
      <dgm:prSet phldrT="[Text]" custT="1"/>
      <dgm:spPr/>
      <dgm:t>
        <a:bodyPr/>
        <a:lstStyle/>
        <a:p>
          <a:r>
            <a:rPr lang="en-US" sz="1800" dirty="0"/>
            <a:t>Most common purpose: disruption</a:t>
          </a:r>
        </a:p>
      </dgm:t>
    </dgm:pt>
    <dgm:pt modelId="{DF6DA3E5-62E6-4670-B491-B45C59AED3AA}" type="parTrans" cxnId="{E3BA0AAD-2389-4582-AD43-86900A863653}">
      <dgm:prSet/>
      <dgm:spPr/>
      <dgm:t>
        <a:bodyPr/>
        <a:lstStyle/>
        <a:p>
          <a:endParaRPr lang="en-US"/>
        </a:p>
      </dgm:t>
    </dgm:pt>
    <dgm:pt modelId="{5E7F5D25-83C8-4863-B2B6-6B68C39E3B77}" type="sibTrans" cxnId="{E3BA0AAD-2389-4582-AD43-86900A863653}">
      <dgm:prSet/>
      <dgm:spPr/>
      <dgm:t>
        <a:bodyPr/>
        <a:lstStyle/>
        <a:p>
          <a:endParaRPr lang="en-US"/>
        </a:p>
      </dgm:t>
    </dgm:pt>
    <dgm:pt modelId="{9ABE1E70-BE37-4A76-8E5A-C6C7D5A260AB}">
      <dgm:prSet phldrT="[Text]" custT="1"/>
      <dgm:spPr/>
      <dgm:t>
        <a:bodyPr/>
        <a:lstStyle/>
        <a:p>
          <a:r>
            <a:rPr lang="en-US" sz="1800" dirty="0"/>
            <a:t>Majority of violence occurred before elections</a:t>
          </a:r>
        </a:p>
      </dgm:t>
    </dgm:pt>
    <dgm:pt modelId="{EC608E97-59A8-41D8-BB93-A482E9F3FAF6}" type="parTrans" cxnId="{0F957E3A-7C29-4A43-8656-89397CB5B756}">
      <dgm:prSet/>
      <dgm:spPr/>
      <dgm:t>
        <a:bodyPr/>
        <a:lstStyle/>
        <a:p>
          <a:endParaRPr lang="en-US"/>
        </a:p>
      </dgm:t>
    </dgm:pt>
    <dgm:pt modelId="{F01EC85A-75ED-4C61-A04E-FD307E33C8D5}" type="sibTrans" cxnId="{0F957E3A-7C29-4A43-8656-89397CB5B756}">
      <dgm:prSet/>
      <dgm:spPr/>
      <dgm:t>
        <a:bodyPr/>
        <a:lstStyle/>
        <a:p>
          <a:endParaRPr lang="en-US"/>
        </a:p>
      </dgm:t>
    </dgm:pt>
    <dgm:pt modelId="{87F37D31-6E5D-479C-A3D2-A824545D5A74}">
      <dgm:prSet phldrT="[Text]" custT="1"/>
      <dgm:spPr/>
      <dgm:t>
        <a:bodyPr/>
        <a:lstStyle/>
        <a:p>
          <a:r>
            <a:rPr lang="en-US" sz="1800" dirty="0"/>
            <a:t>Correlation mapping</a:t>
          </a:r>
        </a:p>
      </dgm:t>
    </dgm:pt>
    <dgm:pt modelId="{F9BE25FD-E9D5-4DCB-959B-E949B71BD128}" type="sibTrans" cxnId="{3FF1A949-1EDA-4C42-B03F-DD4561FD9F29}">
      <dgm:prSet/>
      <dgm:spPr/>
      <dgm:t>
        <a:bodyPr/>
        <a:lstStyle/>
        <a:p>
          <a:endParaRPr lang="en-US"/>
        </a:p>
      </dgm:t>
    </dgm:pt>
    <dgm:pt modelId="{326839C2-5CB0-479E-B676-EE575111ED94}" type="parTrans" cxnId="{3FF1A949-1EDA-4C42-B03F-DD4561FD9F29}">
      <dgm:prSet/>
      <dgm:spPr/>
      <dgm:t>
        <a:bodyPr/>
        <a:lstStyle/>
        <a:p>
          <a:endParaRPr lang="en-US"/>
        </a:p>
      </dgm:t>
    </dgm:pt>
    <dgm:pt modelId="{34E14849-6AA9-41A1-AA9A-5DC0C6AD4F52}" type="pres">
      <dgm:prSet presAssocID="{6827001E-DA0D-4DC3-A71E-9522CF06F82E}" presName="linearFlow" presStyleCnt="0">
        <dgm:presLayoutVars>
          <dgm:dir/>
          <dgm:animLvl val="lvl"/>
          <dgm:resizeHandles val="exact"/>
        </dgm:presLayoutVars>
      </dgm:prSet>
      <dgm:spPr/>
    </dgm:pt>
    <dgm:pt modelId="{E520BC94-C731-4B72-9B66-16C3C4977B92}" type="pres">
      <dgm:prSet presAssocID="{866D6857-2776-4ED0-8299-78F473256B6D}" presName="composite" presStyleCnt="0"/>
      <dgm:spPr/>
    </dgm:pt>
    <dgm:pt modelId="{3EF64E19-0227-4988-ADF3-CE18CD31E50B}" type="pres">
      <dgm:prSet presAssocID="{866D6857-2776-4ED0-8299-78F473256B6D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DDEA32-36B6-484C-A5BE-862BB85D4337}" type="pres">
      <dgm:prSet presAssocID="{866D6857-2776-4ED0-8299-78F473256B6D}" presName="parSh" presStyleLbl="node1" presStyleIdx="0" presStyleCnt="4" custScaleX="248505" custScaleY="100384" custLinFactNeighborX="5948"/>
      <dgm:spPr/>
    </dgm:pt>
    <dgm:pt modelId="{EA2A467F-5089-41D1-8834-B71A81EFACBC}" type="pres">
      <dgm:prSet presAssocID="{866D6857-2776-4ED0-8299-78F473256B6D}" presName="desTx" presStyleLbl="fgAcc1" presStyleIdx="0" presStyleCnt="4" custScaleX="240605" custLinFactNeighborX="1637">
        <dgm:presLayoutVars>
          <dgm:bulletEnabled val="1"/>
        </dgm:presLayoutVars>
      </dgm:prSet>
      <dgm:spPr/>
    </dgm:pt>
    <dgm:pt modelId="{845720EF-AD7F-4396-A4BA-CB908C5FEB36}" type="pres">
      <dgm:prSet presAssocID="{07B18A9D-4FC3-4886-8AF5-988B2C367E48}" presName="sibTrans" presStyleLbl="sibTrans2D1" presStyleIdx="0" presStyleCnt="3"/>
      <dgm:spPr/>
    </dgm:pt>
    <dgm:pt modelId="{BB2BDBD4-0142-4D4F-856D-241E3B15D868}" type="pres">
      <dgm:prSet presAssocID="{07B18A9D-4FC3-4886-8AF5-988B2C367E48}" presName="connTx" presStyleLbl="sibTrans2D1" presStyleIdx="0" presStyleCnt="3"/>
      <dgm:spPr/>
    </dgm:pt>
    <dgm:pt modelId="{FB430B98-C162-4104-A47F-409523F74636}" type="pres">
      <dgm:prSet presAssocID="{2275F22E-D3E0-407A-8B47-2951B3189EC9}" presName="composite" presStyleCnt="0"/>
      <dgm:spPr/>
    </dgm:pt>
    <dgm:pt modelId="{670BCB58-CF3D-47F1-8FAA-B0DB1E06A5CE}" type="pres">
      <dgm:prSet presAssocID="{2275F22E-D3E0-407A-8B47-2951B3189EC9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6201D8C-AAAC-4C00-AF60-698D069234AF}" type="pres">
      <dgm:prSet presAssocID="{2275F22E-D3E0-407A-8B47-2951B3189EC9}" presName="parSh" presStyleLbl="node1" presStyleIdx="1" presStyleCnt="4" custScaleX="181515" custScaleY="130127" custLinFactNeighborX="22328" custLinFactNeighborY="-13169"/>
      <dgm:spPr/>
    </dgm:pt>
    <dgm:pt modelId="{83FAC613-B54B-45CA-AE8F-231F6C1A63B5}" type="pres">
      <dgm:prSet presAssocID="{2275F22E-D3E0-407A-8B47-2951B3189EC9}" presName="desTx" presStyleLbl="fgAcc1" presStyleIdx="1" presStyleCnt="4" custScaleX="228950">
        <dgm:presLayoutVars>
          <dgm:bulletEnabled val="1"/>
        </dgm:presLayoutVars>
      </dgm:prSet>
      <dgm:spPr/>
    </dgm:pt>
    <dgm:pt modelId="{20589A1E-9F02-4CBD-834F-1A79C7F21222}" type="pres">
      <dgm:prSet presAssocID="{5D9E2F7C-3BE0-47D8-BF8E-9BAFB1D09C56}" presName="sibTrans" presStyleLbl="sibTrans2D1" presStyleIdx="1" presStyleCnt="3"/>
      <dgm:spPr/>
    </dgm:pt>
    <dgm:pt modelId="{442B4232-FFD3-48C0-BE2E-E484895E2402}" type="pres">
      <dgm:prSet presAssocID="{5D9E2F7C-3BE0-47D8-BF8E-9BAFB1D09C56}" presName="connTx" presStyleLbl="sibTrans2D1" presStyleIdx="1" presStyleCnt="3"/>
      <dgm:spPr/>
    </dgm:pt>
    <dgm:pt modelId="{89C1DF4C-F216-4946-BA85-D35F662EE718}" type="pres">
      <dgm:prSet presAssocID="{20D2FD52-7F9E-4E84-83B3-E5FE212837CA}" presName="composite" presStyleCnt="0"/>
      <dgm:spPr/>
    </dgm:pt>
    <dgm:pt modelId="{C4C13618-8A4C-40CB-9D42-E3A2D631651B}" type="pres">
      <dgm:prSet presAssocID="{20D2FD52-7F9E-4E84-83B3-E5FE212837CA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72F845D-620F-4E93-A50A-BFBBA07B284C}" type="pres">
      <dgm:prSet presAssocID="{20D2FD52-7F9E-4E84-83B3-E5FE212837CA}" presName="parSh" presStyleLbl="node1" presStyleIdx="2" presStyleCnt="4" custScaleX="155915" custScaleY="125359" custLinFactNeighborX="14869"/>
      <dgm:spPr/>
    </dgm:pt>
    <dgm:pt modelId="{28CCAB6C-7395-4D61-A215-BCC32F7488BC}" type="pres">
      <dgm:prSet presAssocID="{20D2FD52-7F9E-4E84-83B3-E5FE212837CA}" presName="desTx" presStyleLbl="fgAcc1" presStyleIdx="2" presStyleCnt="4" custScaleX="259345">
        <dgm:presLayoutVars>
          <dgm:bulletEnabled val="1"/>
        </dgm:presLayoutVars>
      </dgm:prSet>
      <dgm:spPr/>
    </dgm:pt>
    <dgm:pt modelId="{376D11FC-2B80-4547-80E2-8FC131814197}" type="pres">
      <dgm:prSet presAssocID="{41EF0DFD-88F5-40B1-B66B-B39EBD349183}" presName="sibTrans" presStyleLbl="sibTrans2D1" presStyleIdx="2" presStyleCnt="3"/>
      <dgm:spPr/>
    </dgm:pt>
    <dgm:pt modelId="{D84E4465-CF06-4016-BD3F-1767B8D37B77}" type="pres">
      <dgm:prSet presAssocID="{41EF0DFD-88F5-40B1-B66B-B39EBD349183}" presName="connTx" presStyleLbl="sibTrans2D1" presStyleIdx="2" presStyleCnt="3"/>
      <dgm:spPr/>
    </dgm:pt>
    <dgm:pt modelId="{0E8A058D-C2B2-443D-B591-34CA70BD8554}" type="pres">
      <dgm:prSet presAssocID="{BB1A86E8-6EF2-4542-8937-959001FE1CD6}" presName="composite" presStyleCnt="0"/>
      <dgm:spPr/>
    </dgm:pt>
    <dgm:pt modelId="{3D9F2869-A404-4A2D-81C0-429541CC099A}" type="pres">
      <dgm:prSet presAssocID="{BB1A86E8-6EF2-4542-8937-959001FE1CD6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0854952-1CA9-421A-BF09-7E6F85C71FA0}" type="pres">
      <dgm:prSet presAssocID="{BB1A86E8-6EF2-4542-8937-959001FE1CD6}" presName="parSh" presStyleLbl="node1" presStyleIdx="3" presStyleCnt="4" custScaleX="274312" custScaleY="102631"/>
      <dgm:spPr/>
    </dgm:pt>
    <dgm:pt modelId="{1E1ECEB3-1BE8-4949-8212-6AB6942C2853}" type="pres">
      <dgm:prSet presAssocID="{BB1A86E8-6EF2-4542-8937-959001FE1CD6}" presName="desTx" presStyleLbl="fgAcc1" presStyleIdx="3" presStyleCnt="4" custScaleX="281351" custLinFactNeighborX="-22093">
        <dgm:presLayoutVars>
          <dgm:bulletEnabled val="1"/>
        </dgm:presLayoutVars>
      </dgm:prSet>
      <dgm:spPr/>
    </dgm:pt>
  </dgm:ptLst>
  <dgm:cxnLst>
    <dgm:cxn modelId="{DC0C0E01-23D2-4FF6-A582-0FE76FCC84B1}" type="presOf" srcId="{0916F421-3DCD-4309-8D68-B703D9072F03}" destId="{28CCAB6C-7395-4D61-A215-BCC32F7488BC}" srcOrd="0" destOrd="2" presId="urn:microsoft.com/office/officeart/2005/8/layout/process3"/>
    <dgm:cxn modelId="{ADE84E15-5713-484F-8E2D-F5B7F47EA856}" type="presOf" srcId="{C6DBB46C-C083-408D-84FB-3C03D505C590}" destId="{28CCAB6C-7395-4D61-A215-BCC32F7488BC}" srcOrd="0" destOrd="6" presId="urn:microsoft.com/office/officeart/2005/8/layout/process3"/>
    <dgm:cxn modelId="{8C03661E-1839-4AD5-A6D6-BB2805203A9E}" srcId="{866D6857-2776-4ED0-8299-78F473256B6D}" destId="{FBD83682-B7C2-4FAA-BFBA-D988E5B71A10}" srcOrd="3" destOrd="0" parTransId="{3322DA46-7259-42BD-8741-84D927B2154C}" sibTransId="{0301AC74-8B40-4324-8F9D-723B3A3BF959}"/>
    <dgm:cxn modelId="{61B2FD21-F59C-4D6C-BE53-F8A7C0A3F31F}" srcId="{866D6857-2776-4ED0-8299-78F473256B6D}" destId="{D24A1873-7485-4961-8B7E-DCFE44E390CB}" srcOrd="4" destOrd="0" parTransId="{22590BD6-C130-4362-8E35-D4AC54DF8BB4}" sibTransId="{A58B3715-22D6-4664-8468-2A84C18BDBC0}"/>
    <dgm:cxn modelId="{0F957E3A-7C29-4A43-8656-89397CB5B756}" srcId="{20D2FD52-7F9E-4E84-83B3-E5FE212837CA}" destId="{9ABE1E70-BE37-4A76-8E5A-C6C7D5A260AB}" srcOrd="4" destOrd="0" parTransId="{EC608E97-59A8-41D8-BB93-A482E9F3FAF6}" sibTransId="{F01EC85A-75ED-4C61-A04E-FD307E33C8D5}"/>
    <dgm:cxn modelId="{CA88BD3B-56AD-4B61-A5AE-842EB1D782FD}" type="presOf" srcId="{07B18A9D-4FC3-4886-8AF5-988B2C367E48}" destId="{845720EF-AD7F-4396-A4BA-CB908C5FEB36}" srcOrd="0" destOrd="0" presId="urn:microsoft.com/office/officeart/2005/8/layout/process3"/>
    <dgm:cxn modelId="{A318E83E-5528-446A-A927-65D167F0E9E6}" srcId="{6827001E-DA0D-4DC3-A71E-9522CF06F82E}" destId="{2275F22E-D3E0-407A-8B47-2951B3189EC9}" srcOrd="1" destOrd="0" parTransId="{43AFED1D-9029-4954-8417-40233454BA5D}" sibTransId="{5D9E2F7C-3BE0-47D8-BF8E-9BAFB1D09C56}"/>
    <dgm:cxn modelId="{E1F52340-C110-442D-BF79-C7757EE42BBB}" type="presOf" srcId="{2275F22E-D3E0-407A-8B47-2951B3189EC9}" destId="{46201D8C-AAAC-4C00-AF60-698D069234AF}" srcOrd="1" destOrd="0" presId="urn:microsoft.com/office/officeart/2005/8/layout/process3"/>
    <dgm:cxn modelId="{6AC37167-4B35-4704-923C-C3A2756DEAF4}" type="presOf" srcId="{6827001E-DA0D-4DC3-A71E-9522CF06F82E}" destId="{34E14849-6AA9-41A1-AA9A-5DC0C6AD4F52}" srcOrd="0" destOrd="0" presId="urn:microsoft.com/office/officeart/2005/8/layout/process3"/>
    <dgm:cxn modelId="{3FF1A949-1EDA-4C42-B03F-DD4561FD9F29}" srcId="{20D2FD52-7F9E-4E84-83B3-E5FE212837CA}" destId="{87F37D31-6E5D-479C-A3D2-A824545D5A74}" srcOrd="1" destOrd="0" parTransId="{326839C2-5CB0-479E-B676-EE575111ED94}" sibTransId="{F9BE25FD-E9D5-4DCB-959B-E949B71BD128}"/>
    <dgm:cxn modelId="{0E37056A-890E-451A-B37F-AF348C0B07DC}" srcId="{20D2FD52-7F9E-4E84-83B3-E5FE212837CA}" destId="{12C1D3B4-7E7F-4627-8141-9A376B962C29}" srcOrd="5" destOrd="0" parTransId="{B3B5438D-528B-4082-BD66-516F19A306F6}" sibTransId="{2F50236F-FF42-4C66-ABA6-F51667D8B867}"/>
    <dgm:cxn modelId="{7FF6726E-77F4-48FF-AAE4-C4074F705569}" type="presOf" srcId="{41EF0DFD-88F5-40B1-B66B-B39EBD349183}" destId="{376D11FC-2B80-4547-80E2-8FC131814197}" srcOrd="0" destOrd="0" presId="urn:microsoft.com/office/officeart/2005/8/layout/process3"/>
    <dgm:cxn modelId="{93539C74-3C88-4492-9A9C-417B03DBDD45}" type="presOf" srcId="{87F37D31-6E5D-479C-A3D2-A824545D5A74}" destId="{28CCAB6C-7395-4D61-A215-BCC32F7488BC}" srcOrd="0" destOrd="1" presId="urn:microsoft.com/office/officeart/2005/8/layout/process3"/>
    <dgm:cxn modelId="{C484A274-F9CE-4E68-9F01-673EF7C52712}" srcId="{866D6857-2776-4ED0-8299-78F473256B6D}" destId="{2417DE6E-217A-42DA-9706-FD79B8E74790}" srcOrd="2" destOrd="0" parTransId="{18F7493B-DE45-4477-A39D-46EC61090BC1}" sibTransId="{BE402B3E-3FDF-4ADC-B639-0B9994102C57}"/>
    <dgm:cxn modelId="{9EA9A374-10C8-4DCD-969A-416C1C30EF33}" type="presOf" srcId="{BB1A86E8-6EF2-4542-8937-959001FE1CD6}" destId="{3D9F2869-A404-4A2D-81C0-429541CC099A}" srcOrd="0" destOrd="0" presId="urn:microsoft.com/office/officeart/2005/8/layout/process3"/>
    <dgm:cxn modelId="{3C731A7D-B7B8-4200-9CC0-FD485A9A8DA8}" type="presOf" srcId="{2417DE6E-217A-42DA-9706-FD79B8E74790}" destId="{EA2A467F-5089-41D1-8834-B71A81EFACBC}" srcOrd="0" destOrd="2" presId="urn:microsoft.com/office/officeart/2005/8/layout/process3"/>
    <dgm:cxn modelId="{10812A83-D9A8-4479-A973-4CB8428D08B3}" type="presOf" srcId="{2275F22E-D3E0-407A-8B47-2951B3189EC9}" destId="{670BCB58-CF3D-47F1-8FAA-B0DB1E06A5CE}" srcOrd="0" destOrd="0" presId="urn:microsoft.com/office/officeart/2005/8/layout/process3"/>
    <dgm:cxn modelId="{5C9BF787-60EB-46D4-92BD-ED7798170F90}" type="presOf" srcId="{1851714B-5CBE-4A66-A2E9-52DD9172797F}" destId="{EA2A467F-5089-41D1-8834-B71A81EFACBC}" srcOrd="0" destOrd="0" presId="urn:microsoft.com/office/officeart/2005/8/layout/process3"/>
    <dgm:cxn modelId="{999FF58C-6374-4A38-91CF-43C79F25E4B4}" type="presOf" srcId="{20D2FD52-7F9E-4E84-83B3-E5FE212837CA}" destId="{C4C13618-8A4C-40CB-9D42-E3A2D631651B}" srcOrd="0" destOrd="0" presId="urn:microsoft.com/office/officeart/2005/8/layout/process3"/>
    <dgm:cxn modelId="{4FC8718D-F811-41A9-AD23-DC79F88E5642}" srcId="{20D2FD52-7F9E-4E84-83B3-E5FE212837CA}" destId="{C6DBB46C-C083-408D-84FB-3C03D505C590}" srcOrd="6" destOrd="0" parTransId="{F02F7F01-62C9-4C37-8809-9EF5D018AA94}" sibTransId="{0A97FFDE-1E99-4915-B7B3-257F57CFF951}"/>
    <dgm:cxn modelId="{E186CA8E-84D4-4C29-9A40-8A086A4C3C4F}" srcId="{BB1A86E8-6EF2-4542-8937-959001FE1CD6}" destId="{B0AC20B9-DC6D-4D5B-8F94-ACFEAF2E09AA}" srcOrd="1" destOrd="0" parTransId="{36583E05-9F19-421A-8F6D-0D0762D3144F}" sibTransId="{1157DE3A-09FA-4AE2-A93E-6BC6248F5BA1}"/>
    <dgm:cxn modelId="{1ABF9691-A679-4BB9-9E22-0C4E64379C8E}" srcId="{866D6857-2776-4ED0-8299-78F473256B6D}" destId="{1851714B-5CBE-4A66-A2E9-52DD9172797F}" srcOrd="0" destOrd="0" parTransId="{25AFF47E-0380-4E4F-8C13-72B770F58656}" sibTransId="{FAF2D06A-B34C-4419-B0AA-ACA34D8A86D2}"/>
    <dgm:cxn modelId="{8F633592-8D3E-402D-8654-DADA6807997B}" type="presOf" srcId="{2C1E70E7-8576-4A5C-84FD-6C34F2D4383B}" destId="{28CCAB6C-7395-4D61-A215-BCC32F7488BC}" srcOrd="0" destOrd="3" presId="urn:microsoft.com/office/officeart/2005/8/layout/process3"/>
    <dgm:cxn modelId="{8DE63A93-58E5-4AB2-BB95-C2D8C0108C42}" type="presOf" srcId="{5D9E2F7C-3BE0-47D8-BF8E-9BAFB1D09C56}" destId="{20589A1E-9F02-4CBD-834F-1A79C7F21222}" srcOrd="0" destOrd="0" presId="urn:microsoft.com/office/officeart/2005/8/layout/process3"/>
    <dgm:cxn modelId="{2B3D5693-8AEF-4975-9161-8ECA60058843}" type="presOf" srcId="{D24A1873-7485-4961-8B7E-DCFE44E390CB}" destId="{EA2A467F-5089-41D1-8834-B71A81EFACBC}" srcOrd="0" destOrd="4" presId="urn:microsoft.com/office/officeart/2005/8/layout/process3"/>
    <dgm:cxn modelId="{5BE9949C-5579-4199-A596-9A5A97301651}" type="presOf" srcId="{D4AD69A6-3033-44EE-AD91-57ED756F348A}" destId="{1E1ECEB3-1BE8-4949-8212-6AB6942C2853}" srcOrd="0" destOrd="0" presId="urn:microsoft.com/office/officeart/2005/8/layout/process3"/>
    <dgm:cxn modelId="{5975CF9C-3205-4AF1-8A2A-FA58A5828CB0}" srcId="{6827001E-DA0D-4DC3-A71E-9522CF06F82E}" destId="{BB1A86E8-6EF2-4542-8937-959001FE1CD6}" srcOrd="3" destOrd="0" parTransId="{22E94452-4A0B-48AF-B82D-FFA7CEBE2017}" sibTransId="{566B87B9-6D8E-4823-953E-9F17B250B1FB}"/>
    <dgm:cxn modelId="{8B9572A3-EEF2-4C07-9A4E-43A280D6EAD6}" srcId="{866D6857-2776-4ED0-8299-78F473256B6D}" destId="{0AB9FCB6-AA76-4FD3-97F2-7C984E9C320F}" srcOrd="1" destOrd="0" parTransId="{5D1DC257-77EB-4583-A3C8-6B24AA191D65}" sibTransId="{6902D6F6-8449-4F92-A00C-BDEAEE315F65}"/>
    <dgm:cxn modelId="{20FAC9A5-6C36-4443-B309-3E6A6989D09C}" srcId="{BB1A86E8-6EF2-4542-8937-959001FE1CD6}" destId="{D4AD69A6-3033-44EE-AD91-57ED756F348A}" srcOrd="0" destOrd="0" parTransId="{EDC89AA8-6710-4717-95A9-078ECFAB9353}" sibTransId="{C663E5BD-0A5C-46F0-A090-50DA608C7651}"/>
    <dgm:cxn modelId="{F8756BAB-A2CC-4298-91A9-2DE74A1D2566}" type="presOf" srcId="{866D6857-2776-4ED0-8299-78F473256B6D}" destId="{3EF64E19-0227-4988-ADF3-CE18CD31E50B}" srcOrd="0" destOrd="0" presId="urn:microsoft.com/office/officeart/2005/8/layout/process3"/>
    <dgm:cxn modelId="{E3BA0AAD-2389-4582-AD43-86900A863653}" srcId="{20D2FD52-7F9E-4E84-83B3-E5FE212837CA}" destId="{2C1E70E7-8576-4A5C-84FD-6C34F2D4383B}" srcOrd="3" destOrd="0" parTransId="{DF6DA3E5-62E6-4670-B491-B45C59AED3AA}" sibTransId="{5E7F5D25-83C8-4863-B2B6-6B68C39E3B77}"/>
    <dgm:cxn modelId="{7E6BC2AD-C0F7-4FE5-A3E4-BD63863433B8}" srcId="{20D2FD52-7F9E-4E84-83B3-E5FE212837CA}" destId="{321104C7-33C9-45F0-B954-668B44AFC75B}" srcOrd="0" destOrd="0" parTransId="{E9D5D730-B809-4BF4-9AEC-1AF65D9BE661}" sibTransId="{9557F66E-1BEB-42DC-906B-1D72DDD20759}"/>
    <dgm:cxn modelId="{E6E0C2AF-210F-4565-B4CC-1E84F0A93C17}" srcId="{6827001E-DA0D-4DC3-A71E-9522CF06F82E}" destId="{20D2FD52-7F9E-4E84-83B3-E5FE212837CA}" srcOrd="2" destOrd="0" parTransId="{87C6C988-3E9D-470E-82A8-F8F91B2E6C91}" sibTransId="{41EF0DFD-88F5-40B1-B66B-B39EBD349183}"/>
    <dgm:cxn modelId="{3E7F02B3-CA7B-4A06-BCFF-4D64762B5411}" srcId="{20D2FD52-7F9E-4E84-83B3-E5FE212837CA}" destId="{599F1B90-9FBE-4E51-A29C-A7F0E3062E60}" srcOrd="7" destOrd="0" parTransId="{BC4A41C7-BED3-45E2-951A-4EDE0CFAB7E1}" sibTransId="{3FCE3E8F-51E8-4A99-B693-92FC3A5A5ADE}"/>
    <dgm:cxn modelId="{28225AB5-F26C-4524-BFE2-6B2A0ECD5160}" srcId="{BB1A86E8-6EF2-4542-8937-959001FE1CD6}" destId="{D72E169A-3D15-4DFC-974E-EF024B793A5C}" srcOrd="2" destOrd="0" parTransId="{F4390DA4-3964-4F59-8E3B-0191CB60DD4B}" sibTransId="{B001FD0B-DF2F-446A-838B-0BF42400CD22}"/>
    <dgm:cxn modelId="{0D3577B8-E95A-446E-96E4-82E95BCE0853}" type="presOf" srcId="{321104C7-33C9-45F0-B954-668B44AFC75B}" destId="{28CCAB6C-7395-4D61-A215-BCC32F7488BC}" srcOrd="0" destOrd="0" presId="urn:microsoft.com/office/officeart/2005/8/layout/process3"/>
    <dgm:cxn modelId="{AA3194B9-BDA6-44EA-BE1F-1B22054ABBD8}" type="presOf" srcId="{07B18A9D-4FC3-4886-8AF5-988B2C367E48}" destId="{BB2BDBD4-0142-4D4F-856D-241E3B15D868}" srcOrd="1" destOrd="0" presId="urn:microsoft.com/office/officeart/2005/8/layout/process3"/>
    <dgm:cxn modelId="{C745C5BB-752A-457C-BC78-C84F4C4B7744}" type="presOf" srcId="{20D2FD52-7F9E-4E84-83B3-E5FE212837CA}" destId="{372F845D-620F-4E93-A50A-BFBBA07B284C}" srcOrd="1" destOrd="0" presId="urn:microsoft.com/office/officeart/2005/8/layout/process3"/>
    <dgm:cxn modelId="{C47DDAC4-A865-4227-AEF2-28B7BD74E8B9}" type="presOf" srcId="{BB1A86E8-6EF2-4542-8937-959001FE1CD6}" destId="{00854952-1CA9-421A-BF09-7E6F85C71FA0}" srcOrd="1" destOrd="0" presId="urn:microsoft.com/office/officeart/2005/8/layout/process3"/>
    <dgm:cxn modelId="{20A8BDC5-37C1-49F4-BAA4-03BE6542A679}" type="presOf" srcId="{599F1B90-9FBE-4E51-A29C-A7F0E3062E60}" destId="{28CCAB6C-7395-4D61-A215-BCC32F7488BC}" srcOrd="0" destOrd="7" presId="urn:microsoft.com/office/officeart/2005/8/layout/process3"/>
    <dgm:cxn modelId="{751ACCC7-6843-48FD-B5AB-78C31304B4C8}" type="presOf" srcId="{866D6857-2776-4ED0-8299-78F473256B6D}" destId="{6DDDEA32-36B6-484C-A5BE-862BB85D4337}" srcOrd="1" destOrd="0" presId="urn:microsoft.com/office/officeart/2005/8/layout/process3"/>
    <dgm:cxn modelId="{9DD89BCB-E456-45B8-AF03-EA9161ED1AEC}" srcId="{2275F22E-D3E0-407A-8B47-2951B3189EC9}" destId="{E96960EC-95A1-4F65-BCAF-448FCB8493CE}" srcOrd="0" destOrd="0" parTransId="{E90EEF36-F338-465A-A70C-63DF46D8F94E}" sibTransId="{4A0F9D8C-7860-4122-911F-8715684FB43A}"/>
    <dgm:cxn modelId="{C641CBCC-C25A-4B70-B7AE-8A00BBB7A5B8}" type="presOf" srcId="{FBD83682-B7C2-4FAA-BFBA-D988E5B71A10}" destId="{EA2A467F-5089-41D1-8834-B71A81EFACBC}" srcOrd="0" destOrd="3" presId="urn:microsoft.com/office/officeart/2005/8/layout/process3"/>
    <dgm:cxn modelId="{B0134CD0-AA00-483C-B7AF-355A5DEACA45}" type="presOf" srcId="{E96960EC-95A1-4F65-BCAF-448FCB8493CE}" destId="{83FAC613-B54B-45CA-AE8F-231F6C1A63B5}" srcOrd="0" destOrd="0" presId="urn:microsoft.com/office/officeart/2005/8/layout/process3"/>
    <dgm:cxn modelId="{806254D1-8214-4C36-B819-C85762CD19F4}" type="presOf" srcId="{41EF0DFD-88F5-40B1-B66B-B39EBD349183}" destId="{D84E4465-CF06-4016-BD3F-1767B8D37B77}" srcOrd="1" destOrd="0" presId="urn:microsoft.com/office/officeart/2005/8/layout/process3"/>
    <dgm:cxn modelId="{CACE90DA-E1C8-4F5A-A6FC-03E9F6828119}" srcId="{20D2FD52-7F9E-4E84-83B3-E5FE212837CA}" destId="{0916F421-3DCD-4309-8D68-B703D9072F03}" srcOrd="2" destOrd="0" parTransId="{0EE1615F-622E-4634-8E69-FA74E2D73B53}" sibTransId="{C980D8A1-9E75-4F34-8D33-52F904B29F02}"/>
    <dgm:cxn modelId="{2FB0C0DB-7A77-4CAA-BA59-BB98A09C9785}" type="presOf" srcId="{9ABE1E70-BE37-4A76-8E5A-C6C7D5A260AB}" destId="{28CCAB6C-7395-4D61-A215-BCC32F7488BC}" srcOrd="0" destOrd="4" presId="urn:microsoft.com/office/officeart/2005/8/layout/process3"/>
    <dgm:cxn modelId="{048911E8-A33F-49CE-AB16-0FB877538197}" type="presOf" srcId="{0AB9FCB6-AA76-4FD3-97F2-7C984E9C320F}" destId="{EA2A467F-5089-41D1-8834-B71A81EFACBC}" srcOrd="0" destOrd="1" presId="urn:microsoft.com/office/officeart/2005/8/layout/process3"/>
    <dgm:cxn modelId="{DB7A65EA-E5C5-424B-8883-46D52506DB12}" type="presOf" srcId="{12C1D3B4-7E7F-4627-8141-9A376B962C29}" destId="{28CCAB6C-7395-4D61-A215-BCC32F7488BC}" srcOrd="0" destOrd="5" presId="urn:microsoft.com/office/officeart/2005/8/layout/process3"/>
    <dgm:cxn modelId="{C98112EF-B8F7-4CCD-99C6-C804DC9ED21F}" type="presOf" srcId="{D72E169A-3D15-4DFC-974E-EF024B793A5C}" destId="{1E1ECEB3-1BE8-4949-8212-6AB6942C2853}" srcOrd="0" destOrd="2" presId="urn:microsoft.com/office/officeart/2005/8/layout/process3"/>
    <dgm:cxn modelId="{41DC1EF9-2ACD-427A-A0C9-78E78E48640C}" type="presOf" srcId="{5D9E2F7C-3BE0-47D8-BF8E-9BAFB1D09C56}" destId="{442B4232-FFD3-48C0-BE2E-E484895E2402}" srcOrd="1" destOrd="0" presId="urn:microsoft.com/office/officeart/2005/8/layout/process3"/>
    <dgm:cxn modelId="{208BE3F9-43F9-43CB-951A-96EFC6527CE6}" srcId="{6827001E-DA0D-4DC3-A71E-9522CF06F82E}" destId="{866D6857-2776-4ED0-8299-78F473256B6D}" srcOrd="0" destOrd="0" parTransId="{DF1031E0-F4B1-49F7-9E3D-9572839A45A4}" sibTransId="{07B18A9D-4FC3-4886-8AF5-988B2C367E48}"/>
    <dgm:cxn modelId="{CD5985FE-576B-488E-8D8E-636705BD6AA1}" type="presOf" srcId="{B0AC20B9-DC6D-4D5B-8F94-ACFEAF2E09AA}" destId="{1E1ECEB3-1BE8-4949-8212-6AB6942C2853}" srcOrd="0" destOrd="1" presId="urn:microsoft.com/office/officeart/2005/8/layout/process3"/>
    <dgm:cxn modelId="{4C3D14D7-C23D-482D-BF7A-113488551E1A}" type="presParOf" srcId="{34E14849-6AA9-41A1-AA9A-5DC0C6AD4F52}" destId="{E520BC94-C731-4B72-9B66-16C3C4977B92}" srcOrd="0" destOrd="0" presId="urn:microsoft.com/office/officeart/2005/8/layout/process3"/>
    <dgm:cxn modelId="{8B102FED-48DB-401E-8EA6-73915A4FE8E3}" type="presParOf" srcId="{E520BC94-C731-4B72-9B66-16C3C4977B92}" destId="{3EF64E19-0227-4988-ADF3-CE18CD31E50B}" srcOrd="0" destOrd="0" presId="urn:microsoft.com/office/officeart/2005/8/layout/process3"/>
    <dgm:cxn modelId="{771BFF08-2E5B-4211-9DC2-0A7D5E1731C9}" type="presParOf" srcId="{E520BC94-C731-4B72-9B66-16C3C4977B92}" destId="{6DDDEA32-36B6-484C-A5BE-862BB85D4337}" srcOrd="1" destOrd="0" presId="urn:microsoft.com/office/officeart/2005/8/layout/process3"/>
    <dgm:cxn modelId="{22CFA068-2749-452B-813F-22BF82850BDB}" type="presParOf" srcId="{E520BC94-C731-4B72-9B66-16C3C4977B92}" destId="{EA2A467F-5089-41D1-8834-B71A81EFACBC}" srcOrd="2" destOrd="0" presId="urn:microsoft.com/office/officeart/2005/8/layout/process3"/>
    <dgm:cxn modelId="{6F9772F9-537C-4140-864E-79DF26CB06F8}" type="presParOf" srcId="{34E14849-6AA9-41A1-AA9A-5DC0C6AD4F52}" destId="{845720EF-AD7F-4396-A4BA-CB908C5FEB36}" srcOrd="1" destOrd="0" presId="urn:microsoft.com/office/officeart/2005/8/layout/process3"/>
    <dgm:cxn modelId="{F7919AC2-F21F-4CA6-874A-7910ADAD7656}" type="presParOf" srcId="{845720EF-AD7F-4396-A4BA-CB908C5FEB36}" destId="{BB2BDBD4-0142-4D4F-856D-241E3B15D868}" srcOrd="0" destOrd="0" presId="urn:microsoft.com/office/officeart/2005/8/layout/process3"/>
    <dgm:cxn modelId="{49F63195-FB85-43D5-900D-6EF521F00D05}" type="presParOf" srcId="{34E14849-6AA9-41A1-AA9A-5DC0C6AD4F52}" destId="{FB430B98-C162-4104-A47F-409523F74636}" srcOrd="2" destOrd="0" presId="urn:microsoft.com/office/officeart/2005/8/layout/process3"/>
    <dgm:cxn modelId="{464A4491-AD44-4211-BC15-494B892A0861}" type="presParOf" srcId="{FB430B98-C162-4104-A47F-409523F74636}" destId="{670BCB58-CF3D-47F1-8FAA-B0DB1E06A5CE}" srcOrd="0" destOrd="0" presId="urn:microsoft.com/office/officeart/2005/8/layout/process3"/>
    <dgm:cxn modelId="{909B249B-5022-46DF-90B5-3A9BEE80FC5F}" type="presParOf" srcId="{FB430B98-C162-4104-A47F-409523F74636}" destId="{46201D8C-AAAC-4C00-AF60-698D069234AF}" srcOrd="1" destOrd="0" presId="urn:microsoft.com/office/officeart/2005/8/layout/process3"/>
    <dgm:cxn modelId="{E32D42C7-FEEA-4FC1-B532-B86FD25EEF3C}" type="presParOf" srcId="{FB430B98-C162-4104-A47F-409523F74636}" destId="{83FAC613-B54B-45CA-AE8F-231F6C1A63B5}" srcOrd="2" destOrd="0" presId="urn:microsoft.com/office/officeart/2005/8/layout/process3"/>
    <dgm:cxn modelId="{CD33F614-5779-4ED8-B41A-82B99DBCD2A0}" type="presParOf" srcId="{34E14849-6AA9-41A1-AA9A-5DC0C6AD4F52}" destId="{20589A1E-9F02-4CBD-834F-1A79C7F21222}" srcOrd="3" destOrd="0" presId="urn:microsoft.com/office/officeart/2005/8/layout/process3"/>
    <dgm:cxn modelId="{ABFEA732-54FF-4637-929A-3792930398EB}" type="presParOf" srcId="{20589A1E-9F02-4CBD-834F-1A79C7F21222}" destId="{442B4232-FFD3-48C0-BE2E-E484895E2402}" srcOrd="0" destOrd="0" presId="urn:microsoft.com/office/officeart/2005/8/layout/process3"/>
    <dgm:cxn modelId="{7A71C73C-BCBC-4BCF-9618-267CD68F572E}" type="presParOf" srcId="{34E14849-6AA9-41A1-AA9A-5DC0C6AD4F52}" destId="{89C1DF4C-F216-4946-BA85-D35F662EE718}" srcOrd="4" destOrd="0" presId="urn:microsoft.com/office/officeart/2005/8/layout/process3"/>
    <dgm:cxn modelId="{6FFE52FE-5DB2-404B-9347-99963B7CF099}" type="presParOf" srcId="{89C1DF4C-F216-4946-BA85-D35F662EE718}" destId="{C4C13618-8A4C-40CB-9D42-E3A2D631651B}" srcOrd="0" destOrd="0" presId="urn:microsoft.com/office/officeart/2005/8/layout/process3"/>
    <dgm:cxn modelId="{79C0B4E8-75F2-485A-82D5-84354D7DDA6A}" type="presParOf" srcId="{89C1DF4C-F216-4946-BA85-D35F662EE718}" destId="{372F845D-620F-4E93-A50A-BFBBA07B284C}" srcOrd="1" destOrd="0" presId="urn:microsoft.com/office/officeart/2005/8/layout/process3"/>
    <dgm:cxn modelId="{2E847C3A-1A96-4C7F-ABC5-70AB979DDB5A}" type="presParOf" srcId="{89C1DF4C-F216-4946-BA85-D35F662EE718}" destId="{28CCAB6C-7395-4D61-A215-BCC32F7488BC}" srcOrd="2" destOrd="0" presId="urn:microsoft.com/office/officeart/2005/8/layout/process3"/>
    <dgm:cxn modelId="{D403CBA7-5268-4313-8FF7-D39F492D33D3}" type="presParOf" srcId="{34E14849-6AA9-41A1-AA9A-5DC0C6AD4F52}" destId="{376D11FC-2B80-4547-80E2-8FC131814197}" srcOrd="5" destOrd="0" presId="urn:microsoft.com/office/officeart/2005/8/layout/process3"/>
    <dgm:cxn modelId="{2FE5242F-3092-42BF-8815-E89D75BFBD99}" type="presParOf" srcId="{376D11FC-2B80-4547-80E2-8FC131814197}" destId="{D84E4465-CF06-4016-BD3F-1767B8D37B77}" srcOrd="0" destOrd="0" presId="urn:microsoft.com/office/officeart/2005/8/layout/process3"/>
    <dgm:cxn modelId="{44739579-047D-43CF-AE57-600BFA1EC8F8}" type="presParOf" srcId="{34E14849-6AA9-41A1-AA9A-5DC0C6AD4F52}" destId="{0E8A058D-C2B2-443D-B591-34CA70BD8554}" srcOrd="6" destOrd="0" presId="urn:microsoft.com/office/officeart/2005/8/layout/process3"/>
    <dgm:cxn modelId="{EB3D10A7-E8D5-4561-A39D-E4BCFF92C7BA}" type="presParOf" srcId="{0E8A058D-C2B2-443D-B591-34CA70BD8554}" destId="{3D9F2869-A404-4A2D-81C0-429541CC099A}" srcOrd="0" destOrd="0" presId="urn:microsoft.com/office/officeart/2005/8/layout/process3"/>
    <dgm:cxn modelId="{46B3BE4D-0CD9-448D-B702-AA50D7D22042}" type="presParOf" srcId="{0E8A058D-C2B2-443D-B591-34CA70BD8554}" destId="{00854952-1CA9-421A-BF09-7E6F85C71FA0}" srcOrd="1" destOrd="0" presId="urn:microsoft.com/office/officeart/2005/8/layout/process3"/>
    <dgm:cxn modelId="{9967359C-CB05-4922-8CD7-FA76C58129DD}" type="presParOf" srcId="{0E8A058D-C2B2-443D-B591-34CA70BD8554}" destId="{1E1ECEB3-1BE8-4949-8212-6AB6942C2853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00DD4-946D-45B6-9C4B-CC1BE5F4EBF5}">
      <dsp:nvSpPr>
        <dsp:cNvPr id="0" name=""/>
        <dsp:cNvSpPr/>
      </dsp:nvSpPr>
      <dsp:spPr>
        <a:xfrm>
          <a:off x="0" y="7137"/>
          <a:ext cx="8595360" cy="1113840"/>
        </a:xfrm>
        <a:prstGeom prst="roundRect">
          <a:avLst/>
        </a:prstGeom>
        <a:solidFill>
          <a:schemeClr val="accent2"/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Election violence data from </a:t>
          </a:r>
          <a:r>
            <a:rPr lang="en-US" sz="2800" b="1" u="sng" kern="1200" baseline="0" dirty="0"/>
            <a:t>DECO</a:t>
          </a:r>
          <a:r>
            <a:rPr lang="en-US" sz="2800" kern="1200" baseline="0" dirty="0"/>
            <a:t> (Uppsala Conflict Data Program)</a:t>
          </a:r>
          <a:endParaRPr lang="en-US" sz="2800" kern="1200" dirty="0"/>
        </a:p>
      </dsp:txBody>
      <dsp:txXfrm>
        <a:off x="54373" y="61510"/>
        <a:ext cx="8486614" cy="1005094"/>
      </dsp:txXfrm>
    </dsp:sp>
    <dsp:sp modelId="{B4BB3FD8-AB2F-4ED2-8B78-C370ED9EA734}">
      <dsp:nvSpPr>
        <dsp:cNvPr id="0" name=""/>
        <dsp:cNvSpPr/>
      </dsp:nvSpPr>
      <dsp:spPr>
        <a:xfrm>
          <a:off x="0" y="1201617"/>
          <a:ext cx="8595360" cy="1113840"/>
        </a:xfrm>
        <a:prstGeom prst="roundRect">
          <a:avLst/>
        </a:prstGeom>
        <a:solidFill>
          <a:schemeClr val="accent2"/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Development and Socioeconomic indicators from </a:t>
          </a:r>
          <a:r>
            <a:rPr lang="en-US" sz="2800" b="1" u="sng" kern="1200" baseline="0" dirty="0"/>
            <a:t>World Bank</a:t>
          </a:r>
          <a:endParaRPr lang="en-US" sz="2800" b="1" u="sng" kern="1200" dirty="0"/>
        </a:p>
      </dsp:txBody>
      <dsp:txXfrm>
        <a:off x="54373" y="1255990"/>
        <a:ext cx="8486614" cy="1005094"/>
      </dsp:txXfrm>
    </dsp:sp>
    <dsp:sp modelId="{500D6CE7-7766-4C0E-A4D5-3ED5BC19D3E5}">
      <dsp:nvSpPr>
        <dsp:cNvPr id="0" name=""/>
        <dsp:cNvSpPr/>
      </dsp:nvSpPr>
      <dsp:spPr>
        <a:xfrm>
          <a:off x="0" y="2396097"/>
          <a:ext cx="8595360" cy="1113840"/>
        </a:xfrm>
        <a:prstGeom prst="roundRect">
          <a:avLst/>
        </a:prstGeom>
        <a:solidFill>
          <a:schemeClr val="accent2"/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Decision and Random Forest algorithms from SciKitLearn package in </a:t>
          </a:r>
          <a:r>
            <a:rPr lang="en-US" sz="2800" b="1" u="sng" kern="1200" baseline="0" dirty="0"/>
            <a:t>Python</a:t>
          </a:r>
          <a:endParaRPr lang="en-US" sz="2800" b="1" u="sng" kern="1200" dirty="0"/>
        </a:p>
      </dsp:txBody>
      <dsp:txXfrm>
        <a:off x="54373" y="2450470"/>
        <a:ext cx="8486614" cy="1005094"/>
      </dsp:txXfrm>
    </dsp:sp>
    <dsp:sp modelId="{F79CF7AB-5B0F-4004-A4A3-37A516A0CA8B}">
      <dsp:nvSpPr>
        <dsp:cNvPr id="0" name=""/>
        <dsp:cNvSpPr/>
      </dsp:nvSpPr>
      <dsp:spPr>
        <a:xfrm>
          <a:off x="0" y="3590577"/>
          <a:ext cx="8595360" cy="1113840"/>
        </a:xfrm>
        <a:prstGeom prst="roundRect">
          <a:avLst/>
        </a:prstGeom>
        <a:solidFill>
          <a:schemeClr val="accent2"/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baseline="0" dirty="0"/>
            <a:t>Project completed in </a:t>
          </a:r>
          <a:r>
            <a:rPr lang="en-US" sz="2800" b="1" u="sng" kern="1200" baseline="0" dirty="0"/>
            <a:t>Jupyter</a:t>
          </a:r>
          <a:r>
            <a:rPr lang="en-US" sz="2800" kern="1200" baseline="0" dirty="0"/>
            <a:t> notebook</a:t>
          </a:r>
          <a:endParaRPr lang="en-US" sz="2800" kern="1200" dirty="0"/>
        </a:p>
      </dsp:txBody>
      <dsp:txXfrm>
        <a:off x="54373" y="3644950"/>
        <a:ext cx="8486614" cy="10050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DDEA32-36B6-484C-A5BE-862BB85D4337}">
      <dsp:nvSpPr>
        <dsp:cNvPr id="0" name=""/>
        <dsp:cNvSpPr/>
      </dsp:nvSpPr>
      <dsp:spPr>
        <a:xfrm>
          <a:off x="56508" y="-273531"/>
          <a:ext cx="2109755" cy="821379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Preprocessing</a:t>
          </a:r>
        </a:p>
      </dsp:txBody>
      <dsp:txXfrm>
        <a:off x="56508" y="-273531"/>
        <a:ext cx="2109755" cy="547586"/>
      </dsp:txXfrm>
    </dsp:sp>
    <dsp:sp modelId="{EA2A467F-5089-41D1-8834-B71A81EFACBC}">
      <dsp:nvSpPr>
        <dsp:cNvPr id="0" name=""/>
        <dsp:cNvSpPr/>
      </dsp:nvSpPr>
      <dsp:spPr>
        <a:xfrm>
          <a:off x="227020" y="273531"/>
          <a:ext cx="2042686" cy="4254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Cleaning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One-hot encoding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Deleting extraneous variables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Increase of features: 41 to 183 after preprocessing and merging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286848" y="333359"/>
        <a:ext cx="1923030" cy="4135077"/>
      </dsp:txXfrm>
    </dsp:sp>
    <dsp:sp modelId="{845720EF-AD7F-4396-A4BA-CB908C5FEB36}">
      <dsp:nvSpPr>
        <dsp:cNvPr id="0" name=""/>
        <dsp:cNvSpPr/>
      </dsp:nvSpPr>
      <dsp:spPr>
        <a:xfrm rot="28413">
          <a:off x="2328127" y="-93845"/>
          <a:ext cx="343172" cy="211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2328128" y="-51874"/>
        <a:ext cx="279823" cy="126698"/>
      </dsp:txXfrm>
    </dsp:sp>
    <dsp:sp modelId="{46201D8C-AAAC-4C00-AF60-698D069234AF}">
      <dsp:nvSpPr>
        <dsp:cNvPr id="0" name=""/>
        <dsp:cNvSpPr/>
      </dsp:nvSpPr>
      <dsp:spPr>
        <a:xfrm>
          <a:off x="2813737" y="-336946"/>
          <a:ext cx="1541024" cy="1072940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Merging</a:t>
          </a:r>
        </a:p>
      </dsp:txBody>
      <dsp:txXfrm>
        <a:off x="2813737" y="-336946"/>
        <a:ext cx="1541024" cy="715293"/>
      </dsp:txXfrm>
    </dsp:sp>
    <dsp:sp modelId="{83FAC613-B54B-45CA-AE8F-231F6C1A63B5}">
      <dsp:nvSpPr>
        <dsp:cNvPr id="0" name=""/>
        <dsp:cNvSpPr/>
      </dsp:nvSpPr>
      <dsp:spPr>
        <a:xfrm>
          <a:off x="2596397" y="336946"/>
          <a:ext cx="1943738" cy="4254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Merging DECO data with WB indicators on country-year level</a:t>
          </a:r>
        </a:p>
      </dsp:txBody>
      <dsp:txXfrm>
        <a:off x="2653327" y="393876"/>
        <a:ext cx="1829878" cy="4140873"/>
      </dsp:txXfrm>
    </dsp:sp>
    <dsp:sp modelId="{20589A1E-9F02-4CBD-834F-1A79C7F21222}">
      <dsp:nvSpPr>
        <dsp:cNvPr id="0" name=""/>
        <dsp:cNvSpPr/>
      </dsp:nvSpPr>
      <dsp:spPr>
        <a:xfrm rot="21594270">
          <a:off x="4584179" y="-86953"/>
          <a:ext cx="486365" cy="211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4584179" y="-44667"/>
        <a:ext cx="423016" cy="126698"/>
      </dsp:txXfrm>
    </dsp:sp>
    <dsp:sp modelId="{372F845D-620F-4E93-A50A-BFBBA07B284C}">
      <dsp:nvSpPr>
        <dsp:cNvPr id="0" name=""/>
        <dsp:cNvSpPr/>
      </dsp:nvSpPr>
      <dsp:spPr>
        <a:xfrm>
          <a:off x="5272432" y="-315088"/>
          <a:ext cx="1323686" cy="995615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EDA</a:t>
          </a:r>
        </a:p>
      </dsp:txBody>
      <dsp:txXfrm>
        <a:off x="5272432" y="-315088"/>
        <a:ext cx="1323686" cy="663743"/>
      </dsp:txXfrm>
    </dsp:sp>
    <dsp:sp modelId="{28CCAB6C-7395-4D61-A215-BCC32F7488BC}">
      <dsp:nvSpPr>
        <dsp:cNvPr id="0" name=""/>
        <dsp:cNvSpPr/>
      </dsp:nvSpPr>
      <dsp:spPr>
        <a:xfrm>
          <a:off x="4880724" y="315088"/>
          <a:ext cx="2201785" cy="4254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Summary statistics, data viz, regressions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Correlation mapping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Country with most violence: India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Most common purpose: disruption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Majority of violence occurred before elections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800" kern="1200" dirty="0"/>
        </a:p>
      </dsp:txBody>
      <dsp:txXfrm>
        <a:off x="4945212" y="379576"/>
        <a:ext cx="2072809" cy="4125757"/>
      </dsp:txXfrm>
    </dsp:sp>
    <dsp:sp modelId="{376D11FC-2B80-4547-80E2-8FC131814197}">
      <dsp:nvSpPr>
        <dsp:cNvPr id="0" name=""/>
        <dsp:cNvSpPr/>
      </dsp:nvSpPr>
      <dsp:spPr>
        <a:xfrm rot="21580570">
          <a:off x="6802859" y="-94946"/>
          <a:ext cx="438306" cy="2111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tint val="60000"/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00" kern="1200"/>
        </a:p>
      </dsp:txBody>
      <dsp:txXfrm>
        <a:off x="6802860" y="-52534"/>
        <a:ext cx="374957" cy="126698"/>
      </dsp:txXfrm>
    </dsp:sp>
    <dsp:sp modelId="{00854952-1CA9-421A-BF09-7E6F85C71FA0}">
      <dsp:nvSpPr>
        <dsp:cNvPr id="0" name=""/>
        <dsp:cNvSpPr/>
      </dsp:nvSpPr>
      <dsp:spPr>
        <a:xfrm>
          <a:off x="7423098" y="-277063"/>
          <a:ext cx="2328851" cy="836552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1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ML and tuning</a:t>
          </a:r>
        </a:p>
      </dsp:txBody>
      <dsp:txXfrm>
        <a:off x="7423098" y="-277063"/>
        <a:ext cx="2328851" cy="557701"/>
      </dsp:txXfrm>
    </dsp:sp>
    <dsp:sp modelId="{1E1ECEB3-1BE8-4949-8212-6AB6942C2853}">
      <dsp:nvSpPr>
        <dsp:cNvPr id="0" name=""/>
        <dsp:cNvSpPr/>
      </dsp:nvSpPr>
      <dsp:spPr>
        <a:xfrm>
          <a:off x="7379229" y="277063"/>
          <a:ext cx="2388611" cy="42547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lt1">
              <a:alpha val="90000"/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Target variable: electoral violence uncertainty (0, 1, or 2)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Decision tree and random forest algorithms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Hyperparameter tuning and variable importance</a:t>
          </a:r>
        </a:p>
      </dsp:txBody>
      <dsp:txXfrm>
        <a:off x="7449189" y="347023"/>
        <a:ext cx="2248691" cy="4114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588680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87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97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6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56043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0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2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83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994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88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33676AF-7E9E-4C0C-8492-E6F24E268590}" type="datetimeFigureOut">
              <a:rPr lang="en-US" smtClean="0"/>
              <a:t>5/1/2024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01E28D66-BBF8-4991-A24A-3D199198B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339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2172-5E87-84CF-3179-8F46073E6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5822" y="745182"/>
            <a:ext cx="9026153" cy="3386433"/>
          </a:xfrm>
        </p:spPr>
        <p:txBody>
          <a:bodyPr anchor="b">
            <a:normAutofit/>
          </a:bodyPr>
          <a:lstStyle/>
          <a:p>
            <a:r>
              <a:rPr lang="en-US" sz="6000" dirty="0"/>
              <a:t>Classifying Election Violence with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C86A5E-BFC0-D797-3BB2-153134F1B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822" y="4232516"/>
            <a:ext cx="9026153" cy="2079472"/>
          </a:xfrm>
          <a:noFill/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Sam Cohen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34FEF0-069B-48C5-BACF-9716F0301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811"/>
            <a:ext cx="1286934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81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8BDED5E-5534-1CCC-EB4F-35A73293BF5A}"/>
              </a:ext>
            </a:extLst>
          </p:cNvPr>
          <p:cNvSpPr/>
          <p:nvPr/>
        </p:nvSpPr>
        <p:spPr>
          <a:xfrm>
            <a:off x="900545" y="2119743"/>
            <a:ext cx="9823981" cy="2881746"/>
          </a:xfrm>
          <a:prstGeom prst="roundRect">
            <a:avLst/>
          </a:prstGeom>
          <a:solidFill>
            <a:schemeClr val="accent2">
              <a:lumMod val="75000"/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  <a:effectLst/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What factors predict instances of electoral violence? How can they predict the likelihood of electoral violence occurring?</a:t>
            </a:r>
            <a:endParaRPr lang="en-US" sz="3600" dirty="0">
              <a:solidFill>
                <a:schemeClr val="bg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24B85-15B7-4A76-7CBB-D99937CAC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32" y="248372"/>
            <a:ext cx="9692640" cy="1325562"/>
          </a:xfrm>
        </p:spPr>
        <p:txBody>
          <a:bodyPr/>
          <a:lstStyle/>
          <a:p>
            <a:pPr algn="ctr"/>
            <a:r>
              <a:rPr lang="en-US" dirty="0"/>
              <a:t>Research Question</a:t>
            </a:r>
          </a:p>
        </p:txBody>
      </p:sp>
    </p:spTree>
    <p:extLst>
      <p:ext uri="{BB962C8B-B14F-4D97-AF65-F5344CB8AC3E}">
        <p14:creationId xmlns:p14="http://schemas.microsoft.com/office/powerpoint/2010/main" val="3341573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EBB3AA-D8D4-03B1-E084-17DD91E83BC3}"/>
              </a:ext>
            </a:extLst>
          </p:cNvPr>
          <p:cNvSpPr/>
          <p:nvPr/>
        </p:nvSpPr>
        <p:spPr>
          <a:xfrm>
            <a:off x="4074954" y="1230383"/>
            <a:ext cx="3283026" cy="3130413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Few studies use machine learning to take into account the variables that may play a role in violent elections</a:t>
            </a:r>
          </a:p>
          <a:p>
            <a:pPr algn="ctr"/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5214BBC-739C-FB22-7909-C70355AF46A4}"/>
              </a:ext>
            </a:extLst>
          </p:cNvPr>
          <p:cNvSpPr/>
          <p:nvPr/>
        </p:nvSpPr>
        <p:spPr>
          <a:xfrm>
            <a:off x="481290" y="1230383"/>
            <a:ext cx="3283026" cy="3032391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Election violence is a real and growing phenomenon, even in relatively developed and stable countries</a:t>
            </a:r>
          </a:p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7130229-C79C-8E73-9FB9-5C7B9F630E99}"/>
              </a:ext>
            </a:extLst>
          </p:cNvPr>
          <p:cNvSpPr/>
          <p:nvPr/>
        </p:nvSpPr>
        <p:spPr>
          <a:xfrm>
            <a:off x="7668619" y="1230383"/>
            <a:ext cx="3283026" cy="3130414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Determining the chances &amp; variables that influence election violence may allow institutions &amp; political actors to ensure free, fair, and safe voting practices</a:t>
            </a:r>
          </a:p>
          <a:p>
            <a:pPr algn="ctr"/>
            <a:endParaRPr lang="en-US" dirty="0"/>
          </a:p>
        </p:txBody>
      </p:sp>
      <p:pic>
        <p:nvPicPr>
          <p:cNvPr id="1026" name="Picture 2" descr="Election - Free shapes and symbols icons">
            <a:extLst>
              <a:ext uri="{FF2B5EF4-FFF2-40B4-BE49-F238E27FC236}">
                <a16:creationId xmlns:a16="http://schemas.microsoft.com/office/drawing/2014/main" id="{19CC9052-FFD7-E34B-F3D6-D526E3285B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253" y="4552723"/>
            <a:ext cx="19431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earch Icon Vector Art, Icons, and Graphics for Free Download">
            <a:extLst>
              <a:ext uri="{FF2B5EF4-FFF2-40B4-BE49-F238E27FC236}">
                <a16:creationId xmlns:a16="http://schemas.microsoft.com/office/drawing/2014/main" id="{32283B0C-E632-3A45-6E65-70428064F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4128" y="4804496"/>
            <a:ext cx="1943099" cy="179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reedom Icon Design 16278464 Vector Art at Vecteezy">
            <a:extLst>
              <a:ext uri="{FF2B5EF4-FFF2-40B4-BE49-F238E27FC236}">
                <a16:creationId xmlns:a16="http://schemas.microsoft.com/office/drawing/2014/main" id="{B66DFC2B-8F7D-0372-0EDC-90051FCB9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5280" y="4726236"/>
            <a:ext cx="1656072" cy="14945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3560C8C6-CDFC-D542-CC6C-0A510B91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945" y="276616"/>
            <a:ext cx="9692640" cy="721288"/>
          </a:xfrm>
        </p:spPr>
        <p:txBody>
          <a:bodyPr/>
          <a:lstStyle/>
          <a:p>
            <a:r>
              <a:rPr lang="en-US" dirty="0"/>
              <a:t>Background &amp; Motivation</a:t>
            </a:r>
          </a:p>
        </p:txBody>
      </p:sp>
    </p:spTree>
    <p:extLst>
      <p:ext uri="{BB962C8B-B14F-4D97-AF65-F5344CB8AC3E}">
        <p14:creationId xmlns:p14="http://schemas.microsoft.com/office/powerpoint/2010/main" val="296771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CC18F77-36D6-5CC8-1BA3-DFA152BDD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120707"/>
              </p:ext>
            </p:extLst>
          </p:nvPr>
        </p:nvGraphicFramePr>
        <p:xfrm>
          <a:off x="655945" y="1330037"/>
          <a:ext cx="8595360" cy="4711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9F6D9441-94A2-40B7-5840-5FE1B9C70E2B}"/>
              </a:ext>
            </a:extLst>
          </p:cNvPr>
          <p:cNvSpPr txBox="1">
            <a:spLocks/>
          </p:cNvSpPr>
          <p:nvPr/>
        </p:nvSpPr>
        <p:spPr>
          <a:xfrm>
            <a:off x="655945" y="276616"/>
            <a:ext cx="9692640" cy="721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&amp; Platforms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EB168B-2D4A-E5A7-EE87-78BFF04621AD}"/>
              </a:ext>
            </a:extLst>
          </p:cNvPr>
          <p:cNvSpPr/>
          <p:nvPr/>
        </p:nvSpPr>
        <p:spPr>
          <a:xfrm>
            <a:off x="8977745" y="1330419"/>
            <a:ext cx="1551710" cy="10525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A8D382D-DCB5-769C-E25C-BC528E91BA0E}"/>
              </a:ext>
            </a:extLst>
          </p:cNvPr>
          <p:cNvSpPr/>
          <p:nvPr/>
        </p:nvSpPr>
        <p:spPr>
          <a:xfrm>
            <a:off x="8977745" y="2550116"/>
            <a:ext cx="1551710" cy="10525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60D4B7-50D5-7280-075C-CBEE7277E673}"/>
              </a:ext>
            </a:extLst>
          </p:cNvPr>
          <p:cNvSpPr/>
          <p:nvPr/>
        </p:nvSpPr>
        <p:spPr>
          <a:xfrm>
            <a:off x="8977745" y="3713716"/>
            <a:ext cx="1551710" cy="10525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FAE2168-CC29-E72C-545F-CBF1BA9D8746}"/>
              </a:ext>
            </a:extLst>
          </p:cNvPr>
          <p:cNvSpPr/>
          <p:nvPr/>
        </p:nvSpPr>
        <p:spPr>
          <a:xfrm>
            <a:off x="9010613" y="4918881"/>
            <a:ext cx="1518841" cy="105256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ARMED CONFLICT BY TYPE, 1946-2019">
            <a:extLst>
              <a:ext uri="{FF2B5EF4-FFF2-40B4-BE49-F238E27FC236}">
                <a16:creationId xmlns:a16="http://schemas.microsoft.com/office/drawing/2014/main" id="{83351C82-DBA5-B6A5-7B8B-B7C707412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452" y="1634836"/>
            <a:ext cx="1300492" cy="478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he World Bank symbol transparent PNG - StickPNG">
            <a:extLst>
              <a:ext uri="{FF2B5EF4-FFF2-40B4-BE49-F238E27FC236}">
                <a16:creationId xmlns:a16="http://schemas.microsoft.com/office/drawing/2014/main" id="{99166093-2C20-6E33-0EFC-1B1101D442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alphaModFix amt="8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9615" y="2703213"/>
            <a:ext cx="753497" cy="753497"/>
          </a:xfrm>
          <a:prstGeom prst="rect">
            <a:avLst/>
          </a:prstGeom>
          <a:noFill/>
        </p:spPr>
      </p:pic>
      <p:pic>
        <p:nvPicPr>
          <p:cNvPr id="2056" name="Picture 8" descr="Python (programming language) - Wikipedia">
            <a:extLst>
              <a:ext uri="{FF2B5EF4-FFF2-40B4-BE49-F238E27FC236}">
                <a16:creationId xmlns:a16="http://schemas.microsoft.com/office/drawing/2014/main" id="{685676A2-BF19-DF2C-179D-575619FD18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405" y="3850908"/>
            <a:ext cx="723417" cy="794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Project Jupyter - Wikipedia">
            <a:extLst>
              <a:ext uri="{FF2B5EF4-FFF2-40B4-BE49-F238E27FC236}">
                <a16:creationId xmlns:a16="http://schemas.microsoft.com/office/drawing/2014/main" id="{204F5748-7C6A-447C-A6C6-1FB937BE2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3923" y="5048860"/>
            <a:ext cx="643751" cy="74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666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EE010EB2-CD62-0EF0-C0D1-271B4BCEA3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057933"/>
              </p:ext>
            </p:extLst>
          </p:nvPr>
        </p:nvGraphicFramePr>
        <p:xfrm>
          <a:off x="706582" y="1066800"/>
          <a:ext cx="9961418" cy="4254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74209D1E-6EE5-00C6-5165-39EA070E0329}"/>
              </a:ext>
            </a:extLst>
          </p:cNvPr>
          <p:cNvSpPr txBox="1">
            <a:spLocks/>
          </p:cNvSpPr>
          <p:nvPr/>
        </p:nvSpPr>
        <p:spPr>
          <a:xfrm>
            <a:off x="655945" y="27226"/>
            <a:ext cx="9692640" cy="721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Process, Model, &amp; Methodology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DF62FB-AD77-3C80-C015-9D8A7ABE2B2A}"/>
              </a:ext>
            </a:extLst>
          </p:cNvPr>
          <p:cNvSpPr txBox="1"/>
          <p:nvPr/>
        </p:nvSpPr>
        <p:spPr>
          <a:xfrm>
            <a:off x="1169325" y="5694213"/>
            <a:ext cx="91246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i="1" dirty="0"/>
              <a:t>Challenges: small data set (~4,300 observations); categorical variables not well validated; limited continuous variables; dimensionality; overfitting tendencies among models chosen; target variable measures uncertainty, so classification (rather than prediction) easier to establish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687B3-2425-8471-B2CC-AA9E42EDEF6E}"/>
              </a:ext>
            </a:extLst>
          </p:cNvPr>
          <p:cNvSpPr txBox="1"/>
          <p:nvPr/>
        </p:nvSpPr>
        <p:spPr>
          <a:xfrm>
            <a:off x="655945" y="5583374"/>
            <a:ext cx="30001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accent2">
                    <a:lumMod val="75000"/>
                  </a:schemeClr>
                </a:solidFill>
                <a:latin typeface="Amasis MT Pro Black" panose="020F0502020204030204" pitchFamily="18" charset="0"/>
                <a:cs typeface="Aldhabi" panose="020F0502020204030204" pitchFamily="2" charset="-78"/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4140649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2F5D5C6-225C-68BE-6892-76DF535DA274}"/>
              </a:ext>
            </a:extLst>
          </p:cNvPr>
          <p:cNvSpPr txBox="1">
            <a:spLocks/>
          </p:cNvSpPr>
          <p:nvPr/>
        </p:nvSpPr>
        <p:spPr>
          <a:xfrm>
            <a:off x="655945" y="68791"/>
            <a:ext cx="9692640" cy="7212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Results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1B8EE89-1C35-ED32-7E8B-69908A8D6E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563989"/>
              </p:ext>
            </p:extLst>
          </p:nvPr>
        </p:nvGraphicFramePr>
        <p:xfrm>
          <a:off x="55420" y="845499"/>
          <a:ext cx="7315200" cy="348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09064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47351162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01934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88098252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22833388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399819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Decision Tree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Decision Tree Pruned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Random Forest Pruned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Random Forest Pruned w. 20 best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276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909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8911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1470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513509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B552B9B-513A-6383-B0D7-0D65FCF83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476" y="699412"/>
            <a:ext cx="3893124" cy="3636047"/>
          </a:xfrm>
          <a:prstGeom prst="rect">
            <a:avLst/>
          </a:prstGeom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D742C9A-9C2B-64A5-B068-98C2FCDE36C1}"/>
              </a:ext>
            </a:extLst>
          </p:cNvPr>
          <p:cNvSpPr/>
          <p:nvPr/>
        </p:nvSpPr>
        <p:spPr>
          <a:xfrm>
            <a:off x="6123710" y="776224"/>
            <a:ext cx="1274620" cy="3636047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E7F1406-A68A-BEED-22A9-9E9CB7CCFACB}"/>
              </a:ext>
            </a:extLst>
          </p:cNvPr>
          <p:cNvSpPr/>
          <p:nvPr/>
        </p:nvSpPr>
        <p:spPr>
          <a:xfrm>
            <a:off x="817164" y="4481546"/>
            <a:ext cx="9614551" cy="226561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5"/>
            <a:r>
              <a:rPr lang="en-US" sz="1600" b="1" dirty="0"/>
              <a:t>          * Explanation and Discussion 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84% of classifications identified as positives were true positives (i.e. precision of 0.84)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Unemployment, GDP per capita, inflation, and sub-national elections (dummy) were some of the features with the highest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Final model had lower accuracy (correct prediction %), but was less overfit, and classified “1”s at a better rate. This model is best at classifying “0”s (low uncertainty)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Future research should include additional features (freedom index, governance structure, property rights scores, etc.), more observations, and should have more of a focus on prediction rather than classification alone</a:t>
            </a:r>
          </a:p>
        </p:txBody>
      </p: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8C7AA753-36DA-5DF6-7170-BC826E6AF2DD}"/>
              </a:ext>
            </a:extLst>
          </p:cNvPr>
          <p:cNvCxnSpPr>
            <a:cxnSpLocks/>
            <a:stCxn id="19" idx="0"/>
            <a:endCxn id="18" idx="0"/>
          </p:cNvCxnSpPr>
          <p:nvPr/>
        </p:nvCxnSpPr>
        <p:spPr>
          <a:xfrm rot="5400000" flipH="1" flipV="1">
            <a:off x="8007623" y="-547191"/>
            <a:ext cx="76812" cy="2570018"/>
          </a:xfrm>
          <a:prstGeom prst="curvedConnector3">
            <a:avLst>
              <a:gd name="adj1" fmla="val 632090"/>
            </a:avLst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770653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6071</TotalTime>
  <Words>427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Amasis MT Pro Black</vt:lpstr>
      <vt:lpstr>Arial</vt:lpstr>
      <vt:lpstr>Century Schoolbook</vt:lpstr>
      <vt:lpstr>Wingdings 2</vt:lpstr>
      <vt:lpstr>View</vt:lpstr>
      <vt:lpstr>Classifying Election Violence with Machine Learning</vt:lpstr>
      <vt:lpstr>Research Question</vt:lpstr>
      <vt:lpstr>Background &amp; Motivation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Classifying election violence</dc:title>
  <dc:creator>Samuel Cohen</dc:creator>
  <cp:lastModifiedBy>Samuel Cohen</cp:lastModifiedBy>
  <cp:revision>1</cp:revision>
  <dcterms:created xsi:type="dcterms:W3CDTF">2024-04-28T20:27:28Z</dcterms:created>
  <dcterms:modified xsi:type="dcterms:W3CDTF">2024-05-03T13:39:01Z</dcterms:modified>
</cp:coreProperties>
</file>