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4"/>
  </p:sldMasterIdLst>
  <p:sldIdLst>
    <p:sldId id="256" r:id="rId5"/>
    <p:sldId id="257" r:id="rId6"/>
    <p:sldId id="260" r:id="rId7"/>
    <p:sldId id="259" r:id="rId8"/>
    <p:sldId id="261" r:id="rId9"/>
    <p:sldId id="258" r:id="rId10"/>
    <p:sldId id="269" r:id="rId11"/>
    <p:sldId id="262" r:id="rId12"/>
    <p:sldId id="263" r:id="rId13"/>
    <p:sldId id="264" r:id="rId14"/>
    <p:sldId id="270" r:id="rId15"/>
    <p:sldId id="26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18E49-AC11-6486-B705-8FC4E355CF13}" v="16" dt="2020-11-12T18:23:31.807"/>
    <p1510:client id="{DE751FF9-D392-4C0E-91C7-F9594175A49A}" v="586" dt="2020-11-04T12:36:0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o Martins Da Costa" userId="S::8160525@estg.ipp.pt::ff085895-3d63-4fcc-856c-9954e2d24e3a" providerId="AD" clId="Web-{D764A268-46AC-3E0F-645B-74DD770B4CFD}"/>
    <pc:docChg chg="modSld">
      <pc:chgData name="Miguel Angelo Martins Da Costa" userId="S::8160525@estg.ipp.pt::ff085895-3d63-4fcc-856c-9954e2d24e3a" providerId="AD" clId="Web-{D764A268-46AC-3E0F-645B-74DD770B4CFD}" dt="2020-11-03T22:42:12.414" v="0"/>
      <pc:docMkLst>
        <pc:docMk/>
      </pc:docMkLst>
      <pc:sldChg chg="addSp modSp mod setBg">
        <pc:chgData name="Miguel Angelo Martins Da Costa" userId="S::8160525@estg.ipp.pt::ff085895-3d63-4fcc-856c-9954e2d24e3a" providerId="AD" clId="Web-{D764A268-46AC-3E0F-645B-74DD770B4CFD}" dt="2020-11-03T22:42:12.414" v="0"/>
        <pc:sldMkLst>
          <pc:docMk/>
          <pc:sldMk cId="3857109662" sldId="258"/>
        </pc:sldMkLst>
        <pc:spChg chg="mod">
          <ac:chgData name="Miguel Angelo Martins Da Costa" userId="S::8160525@estg.ipp.pt::ff085895-3d63-4fcc-856c-9954e2d24e3a" providerId="AD" clId="Web-{D764A268-46AC-3E0F-645B-74DD770B4CFD}" dt="2020-11-03T22:42:12.414" v="0"/>
          <ac:spMkLst>
            <pc:docMk/>
            <pc:sldMk cId="3857109662" sldId="258"/>
            <ac:spMk id="2" creationId="{11B5DD49-FCCF-4E7F-BF39-A807FF3C9A66}"/>
          </ac:spMkLst>
        </pc:spChg>
        <pc:spChg chg="mod">
          <ac:chgData name="Miguel Angelo Martins Da Costa" userId="S::8160525@estg.ipp.pt::ff085895-3d63-4fcc-856c-9954e2d24e3a" providerId="AD" clId="Web-{D764A268-46AC-3E0F-645B-74DD770B4CFD}" dt="2020-11-03T22:42:12.414" v="0"/>
          <ac:spMkLst>
            <pc:docMk/>
            <pc:sldMk cId="3857109662" sldId="258"/>
            <ac:spMk id="3" creationId="{D3D9D5CA-9AFF-4E93-854C-30D06B6770A9}"/>
          </ac:spMkLst>
        </pc:spChg>
        <pc:spChg chg="add">
          <ac:chgData name="Miguel Angelo Martins Da Costa" userId="S::8160525@estg.ipp.pt::ff085895-3d63-4fcc-856c-9954e2d24e3a" providerId="AD" clId="Web-{D764A268-46AC-3E0F-645B-74DD770B4CFD}" dt="2020-11-03T22:42:12.414" v="0"/>
          <ac:spMkLst>
            <pc:docMk/>
            <pc:sldMk cId="3857109662" sldId="258"/>
            <ac:spMk id="8" creationId="{3B854194-185D-494D-905C-7C7CB2E30F6E}"/>
          </ac:spMkLst>
        </pc:spChg>
        <pc:spChg chg="add">
          <ac:chgData name="Miguel Angelo Martins Da Costa" userId="S::8160525@estg.ipp.pt::ff085895-3d63-4fcc-856c-9954e2d24e3a" providerId="AD" clId="Web-{D764A268-46AC-3E0F-645B-74DD770B4CFD}" dt="2020-11-03T22:42:12.414" v="0"/>
          <ac:spMkLst>
            <pc:docMk/>
            <pc:sldMk cId="3857109662" sldId="258"/>
            <ac:spMk id="10" creationId="{B4F5FA0D-0104-4987-8241-EFF7C85B88DE}"/>
          </ac:spMkLst>
        </pc:spChg>
        <pc:picChg chg="add">
          <ac:chgData name="Miguel Angelo Martins Da Costa" userId="S::8160525@estg.ipp.pt::ff085895-3d63-4fcc-856c-9954e2d24e3a" providerId="AD" clId="Web-{D764A268-46AC-3E0F-645B-74DD770B4CFD}" dt="2020-11-03T22:42:12.414" v="0"/>
          <ac:picMkLst>
            <pc:docMk/>
            <pc:sldMk cId="3857109662" sldId="258"/>
            <ac:picMk id="12" creationId="{2897127E-6CEF-446C-BE87-93B7C46E49D1}"/>
          </ac:picMkLst>
        </pc:picChg>
      </pc:sldChg>
    </pc:docChg>
  </pc:docChgLst>
  <pc:docChgLst>
    <pc:chgData name="Marcelo Antonio Soares Carvalho" userId="S::8160287@estg.ipp.pt::225ed063-e30e-4001-b559-754985445fee" providerId="AD" clId="Web-{D5C12AA5-C0FA-4F84-BF61-A7804D5B62B7}"/>
    <pc:docChg chg="addSld modSld">
      <pc:chgData name="Marcelo Antonio Soares Carvalho" userId="S::8160287@estg.ipp.pt::225ed063-e30e-4001-b559-754985445fee" providerId="AD" clId="Web-{D5C12AA5-C0FA-4F84-BF61-A7804D5B62B7}" dt="2020-10-30T15:44:13.933" v="14" actId="20577"/>
      <pc:docMkLst>
        <pc:docMk/>
      </pc:docMkLst>
      <pc:sldChg chg="modSp">
        <pc:chgData name="Marcelo Antonio Soares Carvalho" userId="S::8160287@estg.ipp.pt::225ed063-e30e-4001-b559-754985445fee" providerId="AD" clId="Web-{D5C12AA5-C0FA-4F84-BF61-A7804D5B62B7}" dt="2020-10-30T15:44:13.917" v="13" actId="20577"/>
        <pc:sldMkLst>
          <pc:docMk/>
          <pc:sldMk cId="772383663" sldId="257"/>
        </pc:sldMkLst>
        <pc:spChg chg="mod">
          <ac:chgData name="Marcelo Antonio Soares Carvalho" userId="S::8160287@estg.ipp.pt::225ed063-e30e-4001-b559-754985445fee" providerId="AD" clId="Web-{D5C12AA5-C0FA-4F84-BF61-A7804D5B62B7}" dt="2020-10-30T15:35:09.326" v="2" actId="20577"/>
          <ac:spMkLst>
            <pc:docMk/>
            <pc:sldMk cId="772383663" sldId="257"/>
            <ac:spMk id="2" creationId="{2BBFCAD6-BC13-4F90-81A3-46E2192F4FDF}"/>
          </ac:spMkLst>
        </pc:spChg>
        <pc:spChg chg="mod">
          <ac:chgData name="Marcelo Antonio Soares Carvalho" userId="S::8160287@estg.ipp.pt::225ed063-e30e-4001-b559-754985445fee" providerId="AD" clId="Web-{D5C12AA5-C0FA-4F84-BF61-A7804D5B62B7}" dt="2020-10-30T15:44:13.917" v="13" actId="20577"/>
          <ac:spMkLst>
            <pc:docMk/>
            <pc:sldMk cId="772383663" sldId="257"/>
            <ac:spMk id="3" creationId="{33739057-C92B-4B09-86C2-F0D3BE4B8CCE}"/>
          </ac:spMkLst>
        </pc:spChg>
      </pc:sldChg>
      <pc:sldChg chg="new">
        <pc:chgData name="Marcelo Antonio Soares Carvalho" userId="S::8160287@estg.ipp.pt::225ed063-e30e-4001-b559-754985445fee" providerId="AD" clId="Web-{D5C12AA5-C0FA-4F84-BF61-A7804D5B62B7}" dt="2020-10-30T15:39:23.738" v="8"/>
        <pc:sldMkLst>
          <pc:docMk/>
          <pc:sldMk cId="3857109662" sldId="258"/>
        </pc:sldMkLst>
      </pc:sldChg>
    </pc:docChg>
  </pc:docChgLst>
  <pc:docChgLst>
    <pc:chgData name="Jessica Coelho" userId="9393bb55-f9a0-4569-831e-e9db57683c52" providerId="ADAL" clId="{9F00ACA3-28E7-4C93-97F8-4175B5565D71}"/>
    <pc:docChg chg="undo custSel modSld">
      <pc:chgData name="Jessica Coelho" userId="9393bb55-f9a0-4569-831e-e9db57683c52" providerId="ADAL" clId="{9F00ACA3-28E7-4C93-97F8-4175B5565D71}" dt="2020-11-03T22:35:23.790" v="16" actId="1076"/>
      <pc:docMkLst>
        <pc:docMk/>
      </pc:docMkLst>
      <pc:sldChg chg="modSp mod">
        <pc:chgData name="Jessica Coelho" userId="9393bb55-f9a0-4569-831e-e9db57683c52" providerId="ADAL" clId="{9F00ACA3-28E7-4C93-97F8-4175B5565D71}" dt="2020-11-03T22:35:23.790" v="16" actId="1076"/>
        <pc:sldMkLst>
          <pc:docMk/>
          <pc:sldMk cId="772383663" sldId="257"/>
        </pc:sldMkLst>
        <pc:spChg chg="mod">
          <ac:chgData name="Jessica Coelho" userId="9393bb55-f9a0-4569-831e-e9db57683c52" providerId="ADAL" clId="{9F00ACA3-28E7-4C93-97F8-4175B5565D71}" dt="2020-11-03T22:35:23.790" v="16" actId="1076"/>
          <ac:spMkLst>
            <pc:docMk/>
            <pc:sldMk cId="772383663" sldId="257"/>
            <ac:spMk id="2" creationId="{2BBFCAD6-BC13-4F90-81A3-46E2192F4FDF}"/>
          </ac:spMkLst>
        </pc:spChg>
        <pc:spChg chg="mod">
          <ac:chgData name="Jessica Coelho" userId="9393bb55-f9a0-4569-831e-e9db57683c52" providerId="ADAL" clId="{9F00ACA3-28E7-4C93-97F8-4175B5565D71}" dt="2020-11-03T22:31:22.410" v="6" actId="20577"/>
          <ac:spMkLst>
            <pc:docMk/>
            <pc:sldMk cId="772383663" sldId="257"/>
            <ac:spMk id="3" creationId="{33739057-C92B-4B09-86C2-F0D3BE4B8CCE}"/>
          </ac:spMkLst>
        </pc:spChg>
      </pc:sldChg>
      <pc:sldChg chg="modSp mod">
        <pc:chgData name="Jessica Coelho" userId="9393bb55-f9a0-4569-831e-e9db57683c52" providerId="ADAL" clId="{9F00ACA3-28E7-4C93-97F8-4175B5565D71}" dt="2020-11-03T22:32:27.130" v="14" actId="20577"/>
        <pc:sldMkLst>
          <pc:docMk/>
          <pc:sldMk cId="3857109662" sldId="258"/>
        </pc:sldMkLst>
        <pc:spChg chg="mod">
          <ac:chgData name="Jessica Coelho" userId="9393bb55-f9a0-4569-831e-e9db57683c52" providerId="ADAL" clId="{9F00ACA3-28E7-4C93-97F8-4175B5565D71}" dt="2020-11-03T22:32:27.130" v="14" actId="20577"/>
          <ac:spMkLst>
            <pc:docMk/>
            <pc:sldMk cId="3857109662" sldId="258"/>
            <ac:spMk id="3" creationId="{D3D9D5CA-9AFF-4E93-854C-30D06B6770A9}"/>
          </ac:spMkLst>
        </pc:spChg>
      </pc:sldChg>
    </pc:docChg>
  </pc:docChgLst>
  <pc:docChgLst>
    <pc:chgData name="Miguel Angelo Martins Da Costa" userId="S::8160525@estg.ipp.pt::ff085895-3d63-4fcc-856c-9954e2d24e3a" providerId="AD" clId="Web-{55E6577D-D76B-4FBD-B047-58C73FC5439B}"/>
    <pc:docChg chg="addSld modSld addMainMaster delMainMaster">
      <pc:chgData name="Miguel Angelo Martins Da Costa" userId="S::8160525@estg.ipp.pt::ff085895-3d63-4fcc-856c-9954e2d24e3a" providerId="AD" clId="Web-{55E6577D-D76B-4FBD-B047-58C73FC5439B}" dt="2020-10-10T16:10:37.998" v="505"/>
      <pc:docMkLst>
        <pc:docMk/>
      </pc:docMkLst>
      <pc:sldChg chg="addSp delSp modSp mod setBg modClrScheme delAnim delDesignElem chgLayout">
        <pc:chgData name="Miguel Angelo Martins Da Costa" userId="S::8160525@estg.ipp.pt::ff085895-3d63-4fcc-856c-9954e2d24e3a" providerId="AD" clId="Web-{55E6577D-D76B-4FBD-B047-58C73FC5439B}" dt="2020-10-10T16:08:26.599" v="504" actId="1076"/>
        <pc:sldMkLst>
          <pc:docMk/>
          <pc:sldMk cId="988977761" sldId="256"/>
        </pc:sldMkLst>
        <pc:spChg chg="mod ord">
          <ac:chgData name="Miguel Angelo Martins Da Costa" userId="S::8160525@estg.ipp.pt::ff085895-3d63-4fcc-856c-9954e2d24e3a" providerId="AD" clId="Web-{55E6577D-D76B-4FBD-B047-58C73FC5439B}" dt="2020-10-10T16:08:26.599" v="504" actId="1076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Miguel Angelo Martins Da Costa" userId="S::8160525@estg.ipp.pt::ff085895-3d63-4fcc-856c-9954e2d24e3a" providerId="AD" clId="Web-{55E6577D-D76B-4FBD-B047-58C73FC5439B}" dt="2020-10-10T16:07:26.438" v="503" actId="1076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0.146" v="117"/>
          <ac:spMkLst>
            <pc:docMk/>
            <pc:sldMk cId="988977761" sldId="256"/>
            <ac:spMk id="5" creationId="{BDE63055-C438-4977-B234-872D73E6C459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0.146" v="117"/>
          <ac:spMkLst>
            <pc:docMk/>
            <pc:sldMk cId="988977761" sldId="256"/>
            <ac:spMk id="7" creationId="{497BC505-FE0C-4637-A29D-B71DFBBBAA71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3:47.893" v="113"/>
          <ac:spMkLst>
            <pc:docMk/>
            <pc:sldMk cId="988977761" sldId="256"/>
            <ac:spMk id="9" creationId="{4D896123-1B32-4CB1-B2ED-E34BBC26B423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7.256" v="119"/>
          <ac:spMkLst>
            <pc:docMk/>
            <pc:sldMk cId="988977761" sldId="256"/>
            <ac:spMk id="10" creationId="{AC8EEB0F-BA72-49AC-956F-331B60FDE79E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3:47.893" v="113"/>
          <ac:spMkLst>
            <pc:docMk/>
            <pc:sldMk cId="988977761" sldId="256"/>
            <ac:spMk id="11" creationId="{F57DA40C-10B8-4678-8433-AA03ED65E921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3:47.893" v="113"/>
          <ac:spMkLst>
            <pc:docMk/>
            <pc:sldMk cId="988977761" sldId="256"/>
            <ac:spMk id="13" creationId="{D1DEB652-CD49-4786-9154-A1A30E195ADF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7.256" v="119"/>
          <ac:spMkLst>
            <pc:docMk/>
            <pc:sldMk cId="988977761" sldId="256"/>
            <ac:spMk id="14" creationId="{228A581D-1BC9-4759-AB42-F7685630E451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3:47.893" v="113"/>
          <ac:spMkLst>
            <pc:docMk/>
            <pc:sldMk cId="988977761" sldId="256"/>
            <ac:spMk id="15" creationId="{59A7483D-55E4-41F7-8F87-19FAB2AEAA50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7.256" v="119"/>
          <ac:spMkLst>
            <pc:docMk/>
            <pc:sldMk cId="988977761" sldId="256"/>
            <ac:spMk id="16" creationId="{87CE1C1F-C9E2-4C83-BA54-D7BC5D52165A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5:44:47.256" v="119"/>
          <ac:spMkLst>
            <pc:docMk/>
            <pc:sldMk cId="988977761" sldId="256"/>
            <ac:spMk id="17" creationId="{831C0CFE-AC9D-4032-8A9F-36B1BA171FED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6:04:02.534" v="461"/>
          <ac:spMkLst>
            <pc:docMk/>
            <pc:sldMk cId="988977761" sldId="256"/>
            <ac:spMk id="19" creationId="{23962611-DFD5-4092-AAFD-559E3DFCE2C9}"/>
          </ac:spMkLst>
        </pc:spChg>
        <pc:spChg chg="add">
          <ac:chgData name="Miguel Angelo Martins Da Costa" userId="S::8160525@estg.ipp.pt::ff085895-3d63-4fcc-856c-9954e2d24e3a" providerId="AD" clId="Web-{55E6577D-D76B-4FBD-B047-58C73FC5439B}" dt="2020-10-10T16:07:03.437" v="494"/>
          <ac:spMkLst>
            <pc:docMk/>
            <pc:sldMk cId="988977761" sldId="256"/>
            <ac:spMk id="21" creationId="{23962611-DFD5-4092-AAFD-559E3DFCE2C9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6:02:18.715" v="443"/>
          <ac:spMkLst>
            <pc:docMk/>
            <pc:sldMk cId="988977761" sldId="256"/>
            <ac:spMk id="22" creationId="{BDE63055-C438-4977-B234-872D73E6C459}"/>
          </ac:spMkLst>
        </pc:spChg>
        <pc:spChg chg="add del">
          <ac:chgData name="Miguel Angelo Martins Da Costa" userId="S::8160525@estg.ipp.pt::ff085895-3d63-4fcc-856c-9954e2d24e3a" providerId="AD" clId="Web-{55E6577D-D76B-4FBD-B047-58C73FC5439B}" dt="2020-10-10T16:02:18.715" v="443"/>
          <ac:spMkLst>
            <pc:docMk/>
            <pc:sldMk cId="988977761" sldId="256"/>
            <ac:spMk id="24" creationId="{497BC505-FE0C-4637-A29D-B71DFBBBAA71}"/>
          </ac:spMkLst>
        </pc:spChg>
        <pc:grpChg chg="add del">
          <ac:chgData name="Miguel Angelo Martins Da Costa" userId="S::8160525@estg.ipp.pt::ff085895-3d63-4fcc-856c-9954e2d24e3a" providerId="AD" clId="Web-{55E6577D-D76B-4FBD-B047-58C73FC5439B}" dt="2020-10-10T15:44:40.146" v="117"/>
          <ac:grpSpMkLst>
            <pc:docMk/>
            <pc:sldMk cId="988977761" sldId="256"/>
            <ac:grpSpMk id="8" creationId="{F2FD01A0-E6FF-41CD-AEBD-279232B90D43}"/>
          </ac:grpSpMkLst>
        </pc:grpChg>
        <pc:grpChg chg="add del">
          <ac:chgData name="Miguel Angelo Martins Da Costa" userId="S::8160525@estg.ipp.pt::ff085895-3d63-4fcc-856c-9954e2d24e3a" providerId="AD" clId="Web-{55E6577D-D76B-4FBD-B047-58C73FC5439B}" dt="2020-10-10T15:44:40.146" v="117"/>
          <ac:grpSpMkLst>
            <pc:docMk/>
            <pc:sldMk cId="988977761" sldId="256"/>
            <ac:grpSpMk id="18" creationId="{3C9AA14C-80A4-427C-A911-28CD20C56E5E}"/>
          </ac:grpSpMkLst>
        </pc:grpChg>
        <pc:grpChg chg="add del">
          <ac:chgData name="Miguel Angelo Martins Da Costa" userId="S::8160525@estg.ipp.pt::ff085895-3d63-4fcc-856c-9954e2d24e3a" providerId="AD" clId="Web-{55E6577D-D76B-4FBD-B047-58C73FC5439B}" dt="2020-10-10T16:02:18.715" v="443"/>
          <ac:grpSpMkLst>
            <pc:docMk/>
            <pc:sldMk cId="988977761" sldId="256"/>
            <ac:grpSpMk id="25" creationId="{F2FD01A0-E6FF-41CD-AEBD-279232B90D43}"/>
          </ac:grpSpMkLst>
        </pc:grpChg>
        <pc:grpChg chg="add del">
          <ac:chgData name="Miguel Angelo Martins Da Costa" userId="S::8160525@estg.ipp.pt::ff085895-3d63-4fcc-856c-9954e2d24e3a" providerId="AD" clId="Web-{55E6577D-D76B-4FBD-B047-58C73FC5439B}" dt="2020-10-10T16:02:18.715" v="443"/>
          <ac:grpSpMkLst>
            <pc:docMk/>
            <pc:sldMk cId="988977761" sldId="256"/>
            <ac:grpSpMk id="29" creationId="{3C9AA14C-80A4-427C-A911-28CD20C56E5E}"/>
          </ac:grpSpMkLst>
        </pc:grpChg>
        <pc:picChg chg="add del">
          <ac:chgData name="Miguel Angelo Martins Da Costa" userId="S::8160525@estg.ipp.pt::ff085895-3d63-4fcc-856c-9954e2d24e3a" providerId="AD" clId="Web-{55E6577D-D76B-4FBD-B047-58C73FC5439B}" dt="2020-10-10T15:43:54.518" v="114"/>
          <ac:picMkLst>
            <pc:docMk/>
            <pc:sldMk cId="988977761" sldId="256"/>
            <ac:picMk id="4" creationId="{30165934-B9E6-4F25-BDF3-DBBB5660C934}"/>
          </ac:picMkLst>
        </pc:picChg>
        <pc:picChg chg="add del">
          <ac:chgData name="Miguel Angelo Martins Da Costa" userId="S::8160525@estg.ipp.pt::ff085895-3d63-4fcc-856c-9954e2d24e3a" providerId="AD" clId="Web-{55E6577D-D76B-4FBD-B047-58C73FC5439B}" dt="2020-10-10T15:44:40.146" v="117"/>
          <ac:picMkLst>
            <pc:docMk/>
            <pc:sldMk cId="988977761" sldId="256"/>
            <ac:picMk id="6" creationId="{E3187943-CDAB-4838-B8A9-F15690AFBB08}"/>
          </ac:picMkLst>
        </pc:picChg>
        <pc:picChg chg="add del">
          <ac:chgData name="Miguel Angelo Martins Da Costa" userId="S::8160525@estg.ipp.pt::ff085895-3d63-4fcc-856c-9954e2d24e3a" providerId="AD" clId="Web-{55E6577D-D76B-4FBD-B047-58C73FC5439B}" dt="2020-10-10T15:44:47.256" v="119"/>
          <ac:picMkLst>
            <pc:docMk/>
            <pc:sldMk cId="988977761" sldId="256"/>
            <ac:picMk id="12" creationId="{88A489CB-CA65-40B9-AF8F-12A617BF9401}"/>
          </ac:picMkLst>
        </pc:picChg>
        <pc:picChg chg="add del">
          <ac:chgData name="Miguel Angelo Martins Da Costa" userId="S::8160525@estg.ipp.pt::ff085895-3d63-4fcc-856c-9954e2d24e3a" providerId="AD" clId="Web-{55E6577D-D76B-4FBD-B047-58C73FC5439B}" dt="2020-10-10T16:04:02.534" v="461"/>
          <ac:picMkLst>
            <pc:docMk/>
            <pc:sldMk cId="988977761" sldId="256"/>
            <ac:picMk id="20" creationId="{2270F1FA-0425-408F-9861-80BF5AFB276D}"/>
          </ac:picMkLst>
        </pc:picChg>
        <pc:picChg chg="add del">
          <ac:chgData name="Miguel Angelo Martins Da Costa" userId="S::8160525@estg.ipp.pt::ff085895-3d63-4fcc-856c-9954e2d24e3a" providerId="AD" clId="Web-{55E6577D-D76B-4FBD-B047-58C73FC5439B}" dt="2020-10-10T16:01:54.135" v="441"/>
          <ac:picMkLst>
            <pc:docMk/>
            <pc:sldMk cId="988977761" sldId="256"/>
            <ac:picMk id="23" creationId="{E3187943-CDAB-4838-B8A9-F15690AFBB08}"/>
          </ac:picMkLst>
        </pc:picChg>
        <pc:picChg chg="add">
          <ac:chgData name="Miguel Angelo Martins Da Costa" userId="S::8160525@estg.ipp.pt::ff085895-3d63-4fcc-856c-9954e2d24e3a" providerId="AD" clId="Web-{55E6577D-D76B-4FBD-B047-58C73FC5439B}" dt="2020-10-10T16:07:03.437" v="494"/>
          <ac:picMkLst>
            <pc:docMk/>
            <pc:sldMk cId="988977761" sldId="256"/>
            <ac:picMk id="26" creationId="{2270F1FA-0425-408F-9861-80BF5AFB276D}"/>
          </ac:picMkLst>
        </pc:picChg>
      </pc:sldChg>
      <pc:sldChg chg="addSp modSp new mod setBg modClrScheme chgLayout">
        <pc:chgData name="Miguel Angelo Martins Da Costa" userId="S::8160525@estg.ipp.pt::ff085895-3d63-4fcc-856c-9954e2d24e3a" providerId="AD" clId="Web-{55E6577D-D76B-4FBD-B047-58C73FC5439B}" dt="2020-10-10T16:10:37.998" v="505"/>
        <pc:sldMkLst>
          <pc:docMk/>
          <pc:sldMk cId="772383663" sldId="257"/>
        </pc:sldMkLst>
        <pc:spChg chg="mod ord">
          <ac:chgData name="Miguel Angelo Martins Da Costa" userId="S::8160525@estg.ipp.pt::ff085895-3d63-4fcc-856c-9954e2d24e3a" providerId="AD" clId="Web-{55E6577D-D76B-4FBD-B047-58C73FC5439B}" dt="2020-10-10T16:10:37.998" v="505"/>
          <ac:spMkLst>
            <pc:docMk/>
            <pc:sldMk cId="772383663" sldId="257"/>
            <ac:spMk id="2" creationId="{2BBFCAD6-BC13-4F90-81A3-46E2192F4FDF}"/>
          </ac:spMkLst>
        </pc:spChg>
        <pc:spChg chg="mod ord">
          <ac:chgData name="Miguel Angelo Martins Da Costa" userId="S::8160525@estg.ipp.pt::ff085895-3d63-4fcc-856c-9954e2d24e3a" providerId="AD" clId="Web-{55E6577D-D76B-4FBD-B047-58C73FC5439B}" dt="2020-10-10T16:10:37.998" v="505"/>
          <ac:spMkLst>
            <pc:docMk/>
            <pc:sldMk cId="772383663" sldId="257"/>
            <ac:spMk id="3" creationId="{33739057-C92B-4B09-86C2-F0D3BE4B8CCE}"/>
          </ac:spMkLst>
        </pc:spChg>
        <pc:spChg chg="add">
          <ac:chgData name="Miguel Angelo Martins Da Costa" userId="S::8160525@estg.ipp.pt::ff085895-3d63-4fcc-856c-9954e2d24e3a" providerId="AD" clId="Web-{55E6577D-D76B-4FBD-B047-58C73FC5439B}" dt="2020-10-10T16:10:37.998" v="505"/>
          <ac:spMkLst>
            <pc:docMk/>
            <pc:sldMk cId="772383663" sldId="257"/>
            <ac:spMk id="8" creationId="{4351DFE5-F63D-4BE0-BDA9-E3EB88F01AA5}"/>
          </ac:spMkLst>
        </pc:spChg>
        <pc:picChg chg="add">
          <ac:chgData name="Miguel Angelo Martins Da Costa" userId="S::8160525@estg.ipp.pt::ff085895-3d63-4fcc-856c-9954e2d24e3a" providerId="AD" clId="Web-{55E6577D-D76B-4FBD-B047-58C73FC5439B}" dt="2020-10-10T16:10:37.998" v="505"/>
          <ac:picMkLst>
            <pc:docMk/>
            <pc:sldMk cId="772383663" sldId="257"/>
            <ac:picMk id="10" creationId="{3AA16612-ACD2-4A16-8F2B-4514FD6BF28F}"/>
          </ac:picMkLst>
        </pc:picChg>
      </pc:sldChg>
      <pc:sldMasterChg chg="del delSldLayout">
        <pc:chgData name="Miguel Angelo Martins Da Costa" userId="S::8160525@estg.ipp.pt::ff085895-3d63-4fcc-856c-9954e2d24e3a" providerId="AD" clId="Web-{55E6577D-D76B-4FBD-B047-58C73FC5439B}" dt="2020-10-10T15:37:56.948" v="0"/>
        <pc:sldMasterMkLst>
          <pc:docMk/>
          <pc:sldMasterMk cId="3132066477" sldId="2147483648"/>
        </pc:sldMasterMkLst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Miguel Angelo Martins Da Costa" userId="S::8160525@estg.ipp.pt::ff085895-3d63-4fcc-856c-9954e2d24e3a" providerId="AD" clId="Web-{55E6577D-D76B-4FBD-B047-58C73FC5439B}" dt="2020-10-10T15:37:56.948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del replId addSldLayout delSldLayout">
        <pc:chgData name="Miguel Angelo Martins Da Costa" userId="S::8160525@estg.ipp.pt::ff085895-3d63-4fcc-856c-9954e2d24e3a" providerId="AD" clId="Web-{55E6577D-D76B-4FBD-B047-58C73FC5439B}" dt="2020-10-10T15:43:47.893" v="113"/>
        <pc:sldMasterMkLst>
          <pc:docMk/>
          <pc:sldMasterMk cId="935383620" sldId="2147483660"/>
        </pc:sldMasterMkLst>
        <pc:sldLayoutChg chg="add del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1482366642" sldId="2147483661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1731303781" sldId="2147483662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1858617922" sldId="2147483663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4228994746" sldId="2147483664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300789205" sldId="2147483665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3582169556" sldId="2147483666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2167571708" sldId="2147483667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1328557552" sldId="2147483668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3904498762" sldId="2147483669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1883191419" sldId="2147483670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3:47.893" v="113"/>
          <pc:sldLayoutMkLst>
            <pc:docMk/>
            <pc:sldMasterMk cId="935383620" sldId="2147483660"/>
            <pc:sldLayoutMk cId="362898005" sldId="2147483671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44:07.675" v="115"/>
        <pc:sldMasterMkLst>
          <pc:docMk/>
          <pc:sldMasterMk cId="2028579653" sldId="2147483672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078413406" sldId="214748367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748742768" sldId="214748367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3430420106" sldId="214748367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3707596262" sldId="214748367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315498118" sldId="21474836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036768717" sldId="21474836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092555095" sldId="21474836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3801411519" sldId="21474836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332983655" sldId="21474836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156623594" sldId="214748368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164814685" sldId="214748368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572561431" sldId="21474836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3950152595" sldId="214748368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572234743" sldId="214748368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509319287" sldId="214748368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2744358322" sldId="21474836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07.675" v="115"/>
          <pc:sldLayoutMkLst>
            <pc:docMk/>
            <pc:sldMasterMk cId="2028579653" sldId="2147483672"/>
            <pc:sldLayoutMk cId="1312144670" sldId="2147483689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44:47.928" v="120"/>
        <pc:sldMasterMkLst>
          <pc:docMk/>
          <pc:sldMasterMk cId="665043970" sldId="214748369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290534620" sldId="21474836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1784925525" sldId="214748369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3423558170" sldId="214748369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2086525099" sldId="214748369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1433391756" sldId="214748369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780546557" sldId="21474836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3433354985" sldId="214748369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1784035427" sldId="214748369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1898233206" sldId="214748369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366725907" sldId="21474837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1596546664" sldId="21474837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2666337802" sldId="21474837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2632183815" sldId="21474837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4146557545" sldId="214748370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616026658" sldId="214748370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643764763" sldId="214748370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44:47.928" v="120"/>
          <pc:sldLayoutMkLst>
            <pc:docMk/>
            <pc:sldMasterMk cId="665043970" sldId="2147483690"/>
            <pc:sldLayoutMk cId="3294294093" sldId="2147483707"/>
          </pc:sldLayoutMkLst>
        </pc:sldLayoutChg>
      </pc:sldMasterChg>
      <pc:sldMasterChg chg="add del replId addSldLayout delSldLayout">
        <pc:chgData name="Miguel Angelo Martins Da Costa" userId="S::8160525@estg.ipp.pt::ff085895-3d63-4fcc-856c-9954e2d24e3a" providerId="AD" clId="Web-{55E6577D-D76B-4FBD-B047-58C73FC5439B}" dt="2020-10-10T15:44:40.146" v="117"/>
        <pc:sldMasterMkLst>
          <pc:docMk/>
          <pc:sldMasterMk cId="735621660" sldId="2147483708"/>
        </pc:sldMasterMkLst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806356420" sldId="2147483709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1773764447" sldId="2147483710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1033561015" sldId="2147483711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655985946" sldId="2147483712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1486022839" sldId="2147483713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069302672" sldId="2147483714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1639591540" sldId="2147483715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66213869" sldId="2147483716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850419119" sldId="2147483717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919821536" sldId="2147483718"/>
          </pc:sldLayoutMkLst>
        </pc:sldLayoutChg>
        <pc:sldLayoutChg chg="add del replId">
          <pc:chgData name="Miguel Angelo Martins Da Costa" userId="S::8160525@estg.ipp.pt::ff085895-3d63-4fcc-856c-9954e2d24e3a" providerId="AD" clId="Web-{55E6577D-D76B-4FBD-B047-58C73FC5439B}" dt="2020-10-10T15:44:40.146" v="117"/>
          <pc:sldLayoutMkLst>
            <pc:docMk/>
            <pc:sldMasterMk cId="735621660" sldId="2147483708"/>
            <pc:sldLayoutMk cId="2980302344" sldId="2147483719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57:46.338" v="439"/>
        <pc:sldMasterMkLst>
          <pc:docMk/>
          <pc:sldMasterMk cId="481326770" sldId="214748372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2804212629" sldId="21474837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3391152920" sldId="21474837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4051417393" sldId="21474837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2216008535" sldId="21474837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657986391" sldId="21474837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1940810279" sldId="21474837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2999268832" sldId="21474837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2592265879" sldId="21474837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3658055335" sldId="21474837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1641330002" sldId="21474837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6.338" v="439"/>
          <pc:sldLayoutMkLst>
            <pc:docMk/>
            <pc:sldMasterMk cId="481326770" sldId="2147483720"/>
            <pc:sldLayoutMk cId="1517436024" sldId="2147483731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52:15.785" v="427"/>
        <pc:sldMasterMkLst>
          <pc:docMk/>
          <pc:sldMasterMk cId="624660574" sldId="214748372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2223069941" sldId="21474837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118576762" sldId="21474837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589003766" sldId="21474837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3536786935" sldId="21474837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2892560022" sldId="21474837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566521164" sldId="21474837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3646553197" sldId="21474837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3991502524" sldId="21474837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2038717978" sldId="21474837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585978424" sldId="21474837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15.785" v="427"/>
          <pc:sldLayoutMkLst>
            <pc:docMk/>
            <pc:sldMasterMk cId="624660574" sldId="2147483720"/>
            <pc:sldLayoutMk cId="597577563" sldId="2147483731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54:38.779" v="435"/>
        <pc:sldMasterMkLst>
          <pc:docMk/>
          <pc:sldMasterMk cId="1740064428" sldId="214748372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181103897" sldId="21474837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4011513811" sldId="21474837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708743719" sldId="21474837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118765882" sldId="21474837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99194853" sldId="21474837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968054893" sldId="21474837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3463171400" sldId="21474837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271154337" sldId="21474837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27831201" sldId="21474837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1592139566" sldId="21474837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1756573063" sldId="21474837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026976187" sldId="21474837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3235597688" sldId="21474837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1676995615" sldId="21474837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4063970292" sldId="21474837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377336927" sldId="21474837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4:38.779" v="435"/>
          <pc:sldLayoutMkLst>
            <pc:docMk/>
            <pc:sldMasterMk cId="1740064428" sldId="2147483720"/>
            <pc:sldLayoutMk cId="2677357369" sldId="214748373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2:22.403" v="444"/>
        <pc:sldMasterMkLst>
          <pc:docMk/>
          <pc:sldMasterMk cId="2162705941" sldId="214748372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213504265" sldId="21474837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114931535" sldId="21474837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028630366" sldId="21474837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432897852" sldId="21474837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296603063" sldId="21474837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646370669" sldId="21474837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3894529041" sldId="21474837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726744925" sldId="21474837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758125207" sldId="21474837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403013867" sldId="21474837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504264665" sldId="21474837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272711958" sldId="21474837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3515535368" sldId="21474837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2809982202" sldId="21474837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3288110754" sldId="21474837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153967145" sldId="21474837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22.403" v="444"/>
          <pc:sldLayoutMkLst>
            <pc:docMk/>
            <pc:sldMasterMk cId="2162705941" sldId="2147483720"/>
            <pc:sldLayoutMk cId="1616668361" sldId="214748373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52:33.255" v="429"/>
        <pc:sldMasterMkLst>
          <pc:docMk/>
          <pc:sldMasterMk cId="4033409886" sldId="214748372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3082867958" sldId="21474837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71054920" sldId="21474837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582832596" sldId="21474837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4184158444" sldId="21474837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2940226721" sldId="21474837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575738996" sldId="21474837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3927403303" sldId="21474837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3142536482" sldId="21474837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63190625" sldId="21474837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4086159574" sldId="21474837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2:33.255" v="429"/>
          <pc:sldLayoutMkLst>
            <pc:docMk/>
            <pc:sldMasterMk cId="4033409886" sldId="2147483720"/>
            <pc:sldLayoutMk cId="1697367807" sldId="2147483731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5:57:44.760" v="438"/>
        <pc:sldMasterMkLst>
          <pc:docMk/>
          <pc:sldMasterMk cId="1663529494" sldId="2147483732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3087849942" sldId="21474837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4052731082" sldId="21474837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1626950993" sldId="21474837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1114504708" sldId="21474837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85261124" sldId="21474837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2943878836" sldId="21474837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308833912" sldId="21474837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3548798603" sldId="21474837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3792076315" sldId="21474837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592033272" sldId="21474837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5:57:44.760" v="438"/>
          <pc:sldLayoutMkLst>
            <pc:docMk/>
            <pc:sldMasterMk cId="1663529494" sldId="2147483732"/>
            <pc:sldLayoutMk cId="736814719" sldId="214748374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2:31.638" v="446"/>
        <pc:sldMasterMkLst>
          <pc:docMk/>
          <pc:sldMasterMk cId="2056103696" sldId="214748373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1840928155" sldId="21474837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3277845815" sldId="21474837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2078411905" sldId="21474837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485057392" sldId="21474837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2140163848" sldId="214748374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258623259" sldId="21474837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3706381253" sldId="214748374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2810782710" sldId="214748374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3515094040" sldId="214748374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3130424586" sldId="214748374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4040343941" sldId="21474837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1020976041" sldId="21474837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491175328" sldId="21474837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607182432" sldId="214748375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536469339" sldId="214748375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562947872" sldId="214748375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1.638" v="446"/>
          <pc:sldLayoutMkLst>
            <pc:docMk/>
            <pc:sldMasterMk cId="2056103696" sldId="2147483738"/>
            <pc:sldLayoutMk cId="3304120843" sldId="2147483755"/>
          </pc:sldLayoutMkLst>
        </pc:sldLayoutChg>
      </pc:sldMasterChg>
      <pc:sldMasterChg chg="add del addSldLayout delSldLayout">
        <pc:chgData name="Miguel Angelo Martins Da Costa" userId="S::8160525@estg.ipp.pt::ff085895-3d63-4fcc-856c-9954e2d24e3a" providerId="AD" clId="Web-{55E6577D-D76B-4FBD-B047-58C73FC5439B}" dt="2020-10-10T15:44:47.256" v="119"/>
        <pc:sldMasterMkLst>
          <pc:docMk/>
          <pc:sldMasterMk cId="3996676391" sldId="2147483754"/>
        </pc:sldMasterMkLst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4109508516" sldId="2147483743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1690147104" sldId="2147483744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2008367118" sldId="2147483745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4245899055" sldId="2147483746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3756955185" sldId="2147483747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1066969591" sldId="2147483748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1736150436" sldId="2147483749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3748351499" sldId="2147483750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310728701" sldId="2147483751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410653104" sldId="2147483752"/>
          </pc:sldLayoutMkLst>
        </pc:sldLayoutChg>
        <pc:sldLayoutChg chg="add del">
          <pc:chgData name="Miguel Angelo Martins Da Costa" userId="S::8160525@estg.ipp.pt::ff085895-3d63-4fcc-856c-9954e2d24e3a" providerId="AD" clId="Web-{55E6577D-D76B-4FBD-B047-58C73FC5439B}" dt="2020-10-10T15:44:47.256" v="119"/>
          <pc:sldLayoutMkLst>
            <pc:docMk/>
            <pc:sldMasterMk cId="3996676391" sldId="2147483754"/>
            <pc:sldLayoutMk cId="262368597" sldId="214748375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2:36.451" v="447"/>
        <pc:sldMasterMkLst>
          <pc:docMk/>
          <pc:sldMasterMk cId="645542413" sldId="214748375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3889173928" sldId="214748375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1386571260" sldId="214748375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965226652" sldId="214748375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22193137" sldId="214748376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2034949185" sldId="214748376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1183866019" sldId="214748376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2072989457" sldId="214748376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481005303" sldId="214748376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745387240" sldId="214748376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1018821210" sldId="214748376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2460606861" sldId="214748376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1495815335" sldId="214748376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1701216935" sldId="214748376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3502059955" sldId="214748377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3759187798" sldId="214748377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4180045576" sldId="214748377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2:36.451" v="447"/>
          <pc:sldLayoutMkLst>
            <pc:docMk/>
            <pc:sldMasterMk cId="645542413" sldId="2147483756"/>
            <pc:sldLayoutMk cId="622279102" sldId="214748377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02.534" v="461"/>
        <pc:sldMasterMkLst>
          <pc:docMk/>
          <pc:sldMasterMk cId="3053117975" sldId="2147483774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2335881396" sldId="214748377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1663903945" sldId="214748377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3946968096" sldId="21474837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2239429302" sldId="21474837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3048212302" sldId="21474837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178928136" sldId="21474837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1728656926" sldId="21474837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1933382905" sldId="214748378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3880864782" sldId="214748378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323489478" sldId="21474837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02.534" v="461"/>
          <pc:sldLayoutMkLst>
            <pc:docMk/>
            <pc:sldMasterMk cId="3053117975" sldId="2147483774"/>
            <pc:sldLayoutMk cId="2473374146" sldId="214748378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40.084" v="462"/>
        <pc:sldMasterMkLst>
          <pc:docMk/>
          <pc:sldMasterMk cId="2905787969" sldId="214748378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2352415182" sldId="214748378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2733005671" sldId="21474837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3691053252" sldId="214748378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2561567235" sldId="214748379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720935335" sldId="21474837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1796893115" sldId="214748379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4210611199" sldId="214748379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1218573546" sldId="214748379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501596897" sldId="214748379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3044650183" sldId="21474837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0.084" v="462"/>
          <pc:sldLayoutMkLst>
            <pc:docMk/>
            <pc:sldMasterMk cId="2905787969" sldId="2147483786"/>
            <pc:sldLayoutMk cId="2314045704" sldId="214748379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45.365" v="463"/>
        <pc:sldMasterMkLst>
          <pc:docMk/>
          <pc:sldMasterMk cId="1906610393" sldId="214748379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2974728365" sldId="214748379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489054236" sldId="21474838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950909968" sldId="21474838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3260371" sldId="21474838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1842178843" sldId="21474838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639494778" sldId="214748380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281554821" sldId="214748380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2213555409" sldId="214748380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2711572362" sldId="214748380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4020038726" sldId="214748380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5.365" v="463"/>
          <pc:sldLayoutMkLst>
            <pc:docMk/>
            <pc:sldMasterMk cId="1906610393" sldId="2147483798"/>
            <pc:sldLayoutMk cId="1887086268" sldId="2147483809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49.991" v="464"/>
        <pc:sldMasterMkLst>
          <pc:docMk/>
          <pc:sldMasterMk cId="2509307888" sldId="2147483810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613285012" sldId="214748381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1829931003" sldId="214748381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3974617810" sldId="214748381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539055298" sldId="214748381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513662846" sldId="214748381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817984428" sldId="214748381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3260852515" sldId="214748381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2594412270" sldId="214748381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2422572395" sldId="214748381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3142418918" sldId="214748382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4277815331" sldId="21474838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2936822859" sldId="21474838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117206318" sldId="21474838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4282780494" sldId="21474838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491916826" sldId="21474838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1309244897" sldId="21474838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49.991" v="464"/>
          <pc:sldLayoutMkLst>
            <pc:docMk/>
            <pc:sldMasterMk cId="2509307888" sldId="2147483810"/>
            <pc:sldLayoutMk cId="2252287053" sldId="214748382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53.960" v="465"/>
        <pc:sldMasterMkLst>
          <pc:docMk/>
          <pc:sldMasterMk cId="31597461" sldId="214748382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947741965" sldId="21474838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3859795649" sldId="21474838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813321597" sldId="21474838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932183227" sldId="21474838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2939725818" sldId="21474838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973423947" sldId="21474838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2650001723" sldId="21474838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328144744" sldId="21474838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988922805" sldId="21474838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3708820004" sldId="21474838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242596219" sldId="21474838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920164379" sldId="21474838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810074201" sldId="21474838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619572401" sldId="21474838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402883777" sldId="214748384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228760194" sldId="21474838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3.960" v="465"/>
          <pc:sldLayoutMkLst>
            <pc:docMk/>
            <pc:sldMasterMk cId="31597461" sldId="2147483828"/>
            <pc:sldLayoutMk cId="1621123147" sldId="214748384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4:57.257" v="466"/>
        <pc:sldMasterMkLst>
          <pc:docMk/>
          <pc:sldMasterMk cId="3391005133" sldId="214748384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2650692005" sldId="214748384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1165655365" sldId="214748384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4054784973" sldId="21474838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426556813" sldId="21474838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1426417481" sldId="21474838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2272023226" sldId="214748385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3396841929" sldId="214748385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1189207848" sldId="214748385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4014620844" sldId="214748385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282522421" sldId="214748385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4:57.257" v="466"/>
          <pc:sldLayoutMkLst>
            <pc:docMk/>
            <pc:sldMasterMk cId="3391005133" sldId="2147483846"/>
            <pc:sldLayoutMk cId="1184606697" sldId="214748385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01.210" v="467"/>
        <pc:sldMasterMkLst>
          <pc:docMk/>
          <pc:sldMasterMk cId="246405771" sldId="214748385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1441306391" sldId="214748385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417516814" sldId="214748386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2110404009" sldId="214748386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372455518" sldId="214748386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1386661958" sldId="214748386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458932463" sldId="214748386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878822260" sldId="214748386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660907672" sldId="214748386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154980280" sldId="214748386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2724107449" sldId="214748386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1455523082" sldId="214748386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931987162" sldId="214748387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346255842" sldId="214748387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2211204620" sldId="214748387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1635152042" sldId="214748387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1953957077" sldId="214748387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1.210" v="467"/>
          <pc:sldLayoutMkLst>
            <pc:docMk/>
            <pc:sldMasterMk cId="246405771" sldId="2147483858"/>
            <pc:sldLayoutMk cId="3544613460" sldId="214748387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04.913" v="468"/>
        <pc:sldMasterMkLst>
          <pc:docMk/>
          <pc:sldMasterMk cId="393498788" sldId="214748387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754500307" sldId="21474838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3463707394" sldId="21474838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1995406614" sldId="21474838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1178097727" sldId="21474838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40912534" sldId="21474838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3364304031" sldId="214748388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3932280935" sldId="214748388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462987888" sldId="21474838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585484102" sldId="214748388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1061040352" sldId="214748388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1043508770" sldId="214748388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3498371835" sldId="21474838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201105404" sldId="214748388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743505970" sldId="214748389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3923866432" sldId="21474838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2241746911" sldId="214748389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04.913" v="468"/>
          <pc:sldLayoutMkLst>
            <pc:docMk/>
            <pc:sldMasterMk cId="393498788" sldId="2147483876"/>
            <pc:sldLayoutMk cId="1553433475" sldId="214748389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11.805" v="469"/>
        <pc:sldMasterMkLst>
          <pc:docMk/>
          <pc:sldMasterMk cId="2076687821" sldId="2147483894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2096409194" sldId="214748389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3183264682" sldId="21474838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3163720826" sldId="214748389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184855020" sldId="214748389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3095261247" sldId="214748389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617737345" sldId="21474839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1753035039" sldId="21474839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2695072420" sldId="21474839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1013535158" sldId="21474839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4245531782" sldId="214748390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1.805" v="469"/>
          <pc:sldLayoutMkLst>
            <pc:docMk/>
            <pc:sldMasterMk cId="2076687821" sldId="2147483894"/>
            <pc:sldLayoutMk cId="1626038936" sldId="214748390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16.070" v="470"/>
        <pc:sldMasterMkLst>
          <pc:docMk/>
          <pc:sldMasterMk cId="3898391906" sldId="214748390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865024856" sldId="214748390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1065791500" sldId="214748390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1204536898" sldId="214748390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954944783" sldId="214748391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1703739100" sldId="214748391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318770148" sldId="214748391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478663729" sldId="214748391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480688721" sldId="214748391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705978395" sldId="214748391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73902305" sldId="214748391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843732119" sldId="214748391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3535211988" sldId="214748391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1871319660" sldId="214748391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092568105" sldId="214748392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2358960344" sldId="21474839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3244216349" sldId="21474839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16.070" v="470"/>
          <pc:sldLayoutMkLst>
            <pc:docMk/>
            <pc:sldMasterMk cId="3898391906" sldId="2147483906"/>
            <pc:sldLayoutMk cId="846612549" sldId="214748392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21.071" v="471"/>
        <pc:sldMasterMkLst>
          <pc:docMk/>
          <pc:sldMasterMk cId="3268321252" sldId="2147483924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3876092716" sldId="21474839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1958347304" sldId="21474839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379470170" sldId="21474839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1189812001" sldId="21474839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2194489430" sldId="21474839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1910944423" sldId="21474839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2842314837" sldId="21474839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4244977369" sldId="21474839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278390433" sldId="21474839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1085175368" sldId="21474839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1.071" v="471"/>
          <pc:sldLayoutMkLst>
            <pc:docMk/>
            <pc:sldMasterMk cId="3268321252" sldId="2147483924"/>
            <pc:sldLayoutMk cId="1607086555" sldId="214748393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26.259" v="472"/>
        <pc:sldMasterMkLst>
          <pc:docMk/>
          <pc:sldMasterMk cId="1496300029" sldId="214748393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2045764172" sldId="21474839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698847429" sldId="21474839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2054161461" sldId="21474839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849701232" sldId="21474839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199181374" sldId="21474839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1192771429" sldId="21474839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602392464" sldId="214748394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2873318291" sldId="21474839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533756956" sldId="214748394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2337381341" sldId="214748394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26.259" v="472"/>
          <pc:sldLayoutMkLst>
            <pc:docMk/>
            <pc:sldMasterMk cId="1496300029" sldId="2147483936"/>
            <pc:sldLayoutMk cId="3454276257" sldId="214748394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30.478" v="473"/>
        <pc:sldMasterMkLst>
          <pc:docMk/>
          <pc:sldMasterMk cId="3413329107" sldId="214748394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1291384554" sldId="21474839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2693090210" sldId="21474839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355835809" sldId="21474839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331226278" sldId="214748395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2906246429" sldId="214748395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1402972398" sldId="214748395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313399860" sldId="214748395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534225124" sldId="214748395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497599715" sldId="214748395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882459420" sldId="214748395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658510561" sldId="214748395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2000440388" sldId="214748396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1668951328" sldId="214748396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0.478" v="473"/>
          <pc:sldLayoutMkLst>
            <pc:docMk/>
            <pc:sldMasterMk cId="3413329107" sldId="2147483948"/>
            <pc:sldLayoutMk cId="3026294530" sldId="214748396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37.650" v="474"/>
        <pc:sldMasterMkLst>
          <pc:docMk/>
          <pc:sldMasterMk cId="2123220797" sldId="214748396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1244883302" sldId="214748396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2542657891" sldId="214748396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1401869042" sldId="214748396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4243439716" sldId="214748396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969927586" sldId="214748396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718407551" sldId="214748396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4037455691" sldId="214748397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1136551498" sldId="214748397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4053864538" sldId="214748397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1017883527" sldId="214748397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37.650" v="474"/>
          <pc:sldLayoutMkLst>
            <pc:docMk/>
            <pc:sldMasterMk cId="2123220797" sldId="2147483963"/>
            <pc:sldLayoutMk cId="2429748702" sldId="2147483974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43.244" v="475"/>
        <pc:sldMasterMkLst>
          <pc:docMk/>
          <pc:sldMasterMk cId="2737411109" sldId="2147483975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718810614" sldId="214748397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836673309" sldId="21474839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199041594" sldId="21474839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125880853" sldId="21474839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696234684" sldId="21474839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194046631" sldId="21474839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2517362988" sldId="214748398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071491600" sldId="214748398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646045513" sldId="21474839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1810976583" sldId="214748398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3.244" v="475"/>
          <pc:sldLayoutMkLst>
            <pc:docMk/>
            <pc:sldMasterMk cId="2737411109" sldId="2147483975"/>
            <pc:sldLayoutMk cId="3785681022" sldId="2147483986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46.963" v="476"/>
        <pc:sldMasterMkLst>
          <pc:docMk/>
          <pc:sldMasterMk cId="2598288790" sldId="2147483987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3849254950" sldId="21474839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273045301" sldId="214748398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621691099" sldId="214748399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1149966164" sldId="21474839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2457868990" sldId="214748399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2867288717" sldId="214748399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4035303826" sldId="214748399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3534782424" sldId="214748399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3208890263" sldId="21474839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3104910722" sldId="214748399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46.963" v="476"/>
          <pc:sldLayoutMkLst>
            <pc:docMk/>
            <pc:sldMasterMk cId="2598288790" sldId="2147483987"/>
            <pc:sldLayoutMk cId="4083492948" sldId="2147483998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50.916" v="477"/>
        <pc:sldMasterMkLst>
          <pc:docMk/>
          <pc:sldMasterMk cId="90080198" sldId="2147483999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521184541" sldId="21474840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741345481" sldId="21474840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947432552" sldId="21474840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4136203621" sldId="21474840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871074819" sldId="214748400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778672475" sldId="214748400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370400018" sldId="214748400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4095595057" sldId="214748400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036092939" sldId="214748400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2543192250" sldId="214748400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1274433931" sldId="214748401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825534530" sldId="214748401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856016257" sldId="214748401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1874970206" sldId="214748401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1963279186" sldId="214748401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0.916" v="477"/>
          <pc:sldLayoutMkLst>
            <pc:docMk/>
            <pc:sldMasterMk cId="90080198" sldId="2147483999"/>
            <pc:sldLayoutMk cId="1131923563" sldId="214748401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5:55.792" v="478"/>
        <pc:sldMasterMkLst>
          <pc:docMk/>
          <pc:sldMasterMk cId="695727869" sldId="214748401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374967911" sldId="214748401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3927411427" sldId="214748401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2920924554" sldId="214748401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1211266208" sldId="214748402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4047003088" sldId="21474840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3759299805" sldId="21474840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2379622571" sldId="21474840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4276170120" sldId="21474840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1908489953" sldId="21474840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3529141903" sldId="21474840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5:55.792" v="478"/>
          <pc:sldLayoutMkLst>
            <pc:docMk/>
            <pc:sldMasterMk cId="695727869" sldId="2147484016"/>
            <pc:sldLayoutMk cId="619215333" sldId="2147484027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00.058" v="479"/>
        <pc:sldMasterMkLst>
          <pc:docMk/>
          <pc:sldMasterMk cId="3007219325" sldId="2147484028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702398485" sldId="21474840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4211929085" sldId="21474840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658573212" sldId="21474840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3647713553" sldId="21474840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1688997827" sldId="21474840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3901482069" sldId="21474840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1908745089" sldId="21474840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311133052" sldId="21474840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1389602437" sldId="21474840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010174761" sldId="21474840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3151580351" sldId="21474840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878709226" sldId="21474840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868812023" sldId="21474840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512928311" sldId="21474840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2109469536" sldId="214748404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1733808197" sldId="21474840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0.058" v="479"/>
          <pc:sldLayoutMkLst>
            <pc:docMk/>
            <pc:sldMasterMk cId="3007219325" sldId="2147484028"/>
            <pc:sldLayoutMk cId="3848233607" sldId="214748404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05.011" v="480"/>
        <pc:sldMasterMkLst>
          <pc:docMk/>
          <pc:sldMasterMk cId="2261922336" sldId="214748404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746612006" sldId="214748404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1036380970" sldId="214748404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2288858854" sldId="21474840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426776527" sldId="21474840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427198771" sldId="21474840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2923203131" sldId="214748405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459570830" sldId="214748405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3361574899" sldId="214748405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643955862" sldId="214748405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921437210" sldId="214748405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2741030831" sldId="214748405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2264404507" sldId="214748405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1965347775" sldId="214748405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3848573944" sldId="214748406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1087502425" sldId="214748406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2565310110" sldId="214748406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5.011" v="480"/>
          <pc:sldLayoutMkLst>
            <pc:docMk/>
            <pc:sldMasterMk cId="2261922336" sldId="2147484046"/>
            <pc:sldLayoutMk cId="1503534059" sldId="2147484063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08.558" v="481"/>
        <pc:sldMasterMkLst>
          <pc:docMk/>
          <pc:sldMasterMk cId="2449718056" sldId="2147484064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4032019286" sldId="214748406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721308562" sldId="214748406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181729303" sldId="214748406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1873010837" sldId="214748406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3331285222" sldId="214748406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1141249106" sldId="214748407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1942384914" sldId="214748407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2207579587" sldId="214748407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3106562329" sldId="214748407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2635895182" sldId="214748407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08.558" v="481"/>
          <pc:sldLayoutMkLst>
            <pc:docMk/>
            <pc:sldMasterMk cId="2449718056" sldId="2147484064"/>
            <pc:sldLayoutMk cId="1187128859" sldId="2147484075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12.230" v="482"/>
        <pc:sldMasterMkLst>
          <pc:docMk/>
          <pc:sldMasterMk cId="728042723" sldId="2147484076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1043661285" sldId="21474840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1087514714" sldId="21474840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1795643232" sldId="21474840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3745742294" sldId="21474840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2314448370" sldId="21474840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3829478781" sldId="214748408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834912460" sldId="214748408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3042420335" sldId="21474840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4236433786" sldId="214748408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2074710947" sldId="214748408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3995189000" sldId="214748408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528904016" sldId="21474840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4021929903" sldId="214748408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2530821996" sldId="214748409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1207326162" sldId="21474840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2.230" v="482"/>
          <pc:sldLayoutMkLst>
            <pc:docMk/>
            <pc:sldMasterMk cId="728042723" sldId="2147484076"/>
            <pc:sldLayoutMk cId="3007038893" sldId="214748409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14.981" v="483"/>
        <pc:sldMasterMkLst>
          <pc:docMk/>
          <pc:sldMasterMk cId="2361862231" sldId="214748409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812148930" sldId="214748409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3715894696" sldId="214748409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4004167634" sldId="21474840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135186279" sldId="214748409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4030216665" sldId="214748409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845712101" sldId="214748409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358792573" sldId="21474841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754574086" sldId="21474841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582780059" sldId="21474841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2048981758" sldId="21474841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14.981" v="483"/>
          <pc:sldLayoutMkLst>
            <pc:docMk/>
            <pc:sldMasterMk cId="2361862231" sldId="2147484093"/>
            <pc:sldLayoutMk cId="3149347414" sldId="2147484104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22.669" v="484"/>
        <pc:sldMasterMkLst>
          <pc:docMk/>
          <pc:sldMasterMk cId="698142103" sldId="2147484105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2337321314" sldId="214748410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1187589486" sldId="214748410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995476475" sldId="214748410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2451472221" sldId="214748410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619938106" sldId="214748411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1817287856" sldId="214748411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2283217074" sldId="214748411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3599115892" sldId="214748411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3701325420" sldId="214748411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3243044207" sldId="214748411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2544620010" sldId="214748411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927467416" sldId="214748411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2793842910" sldId="214748411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880425558" sldId="214748411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3575313399" sldId="214748412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1096513495" sldId="21474841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2.669" v="484"/>
          <pc:sldLayoutMkLst>
            <pc:docMk/>
            <pc:sldMasterMk cId="698142103" sldId="2147484105"/>
            <pc:sldLayoutMk cId="3347060873" sldId="214748412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28.075" v="485"/>
        <pc:sldMasterMkLst>
          <pc:docMk/>
          <pc:sldMasterMk cId="2834666029" sldId="214748412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2613975130" sldId="21474841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1089222231" sldId="21474841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3994093238" sldId="21474841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3061661328" sldId="21474841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4104534543" sldId="21474841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2864368282" sldId="21474841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1764388033" sldId="214748413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3889777380" sldId="214748413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47291124" sldId="21474841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3566446194" sldId="21474841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278946351" sldId="21474841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845042282" sldId="21474841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341867915" sldId="21474841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616849469" sldId="21474841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1958438535" sldId="21474841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2874401590" sldId="21474841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28.075" v="485"/>
          <pc:sldLayoutMkLst>
            <pc:docMk/>
            <pc:sldMasterMk cId="2834666029" sldId="2147484123"/>
            <pc:sldLayoutMk cId="674842322" sldId="2147484140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35.888" v="486"/>
        <pc:sldMasterMkLst>
          <pc:docMk/>
          <pc:sldMasterMk cId="1529904536" sldId="2147484141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825092159" sldId="214748414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1478688258" sldId="214748414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1631991422" sldId="21474841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3285973844" sldId="214748414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2315460895" sldId="214748414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1008529573" sldId="214748414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2426575245" sldId="214748414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2565240828" sldId="21474841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3085983597" sldId="21474841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1986687756" sldId="21474841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35.888" v="486"/>
          <pc:sldLayoutMkLst>
            <pc:docMk/>
            <pc:sldMasterMk cId="1529904536" sldId="2147484141"/>
            <pc:sldLayoutMk cId="3042855375" sldId="214748415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41.639" v="487"/>
        <pc:sldMasterMkLst>
          <pc:docMk/>
          <pc:sldMasterMk cId="2952868554" sldId="214748415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377854142" sldId="214748415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052292137" sldId="214748415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45377717" sldId="214748415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502899291" sldId="214748415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449255862" sldId="214748415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2524306633" sldId="214748415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2351393945" sldId="214748416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4026154081" sldId="214748416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1674822016" sldId="214748416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265948731" sldId="214748416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823698238" sldId="214748416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2207735923" sldId="214748416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285521267" sldId="214748416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2384766500" sldId="214748416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1157526128" sldId="214748416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2452327038" sldId="214748416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1.639" v="487"/>
          <pc:sldLayoutMkLst>
            <pc:docMk/>
            <pc:sldMasterMk cId="2952868554" sldId="2147484153"/>
            <pc:sldLayoutMk cId="3511521003" sldId="2147484170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46.014" v="488"/>
        <pc:sldMasterMkLst>
          <pc:docMk/>
          <pc:sldMasterMk cId="2822082448" sldId="2147484171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2534820212" sldId="214748417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950254427" sldId="214748417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2497983593" sldId="214748417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411008301" sldId="214748417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1114166702" sldId="214748417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3926749095" sldId="214748417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373742614" sldId="214748417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178810989" sldId="214748417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1626883782" sldId="214748418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671479938" sldId="214748418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6.014" v="488"/>
          <pc:sldLayoutMkLst>
            <pc:docMk/>
            <pc:sldMasterMk cId="2822082448" sldId="2147484171"/>
            <pc:sldLayoutMk cId="3106361768" sldId="214748418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48.717" v="489"/>
        <pc:sldMasterMkLst>
          <pc:docMk/>
          <pc:sldMasterMk cId="3578524038" sldId="214748418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3840313186" sldId="214748418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3333103504" sldId="214748418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633543254" sldId="214748418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1762149322" sldId="214748418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2585320127" sldId="214748418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1734122617" sldId="214748418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2092406426" sldId="214748419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1308575568" sldId="214748419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2524493069" sldId="214748419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968278745" sldId="214748419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48.717" v="489"/>
          <pc:sldLayoutMkLst>
            <pc:docMk/>
            <pc:sldMasterMk cId="3578524038" sldId="2147484183"/>
            <pc:sldLayoutMk cId="865145989" sldId="2147484194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52.124" v="490"/>
        <pc:sldMasterMkLst>
          <pc:docMk/>
          <pc:sldMasterMk cId="2733396264" sldId="2147484195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3900445834" sldId="214748419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896056644" sldId="214748419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2632884890" sldId="214748419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3161418030" sldId="214748419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2074407299" sldId="214748420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498005296" sldId="214748420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2284164497" sldId="214748420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2540843451" sldId="214748420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969216800" sldId="214748420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074047085" sldId="214748420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073450067" sldId="214748420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4075465204" sldId="214748420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561711560" sldId="214748420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4042983230" sldId="214748420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3804606860" sldId="214748421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653704821" sldId="214748421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2.124" v="490"/>
          <pc:sldLayoutMkLst>
            <pc:docMk/>
            <pc:sldMasterMk cId="2733396264" sldId="2147484195"/>
            <pc:sldLayoutMk cId="1784517829" sldId="214748421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55.124" v="491"/>
        <pc:sldMasterMkLst>
          <pc:docMk/>
          <pc:sldMasterMk cId="699378142" sldId="214748421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803756428" sldId="214748421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233309408" sldId="214748421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190998070" sldId="214748421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505961655" sldId="214748421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203679029" sldId="214748421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1640244602" sldId="214748421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2992284122" sldId="214748422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689581976" sldId="214748422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20691038" sldId="214748422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1944826059" sldId="214748422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352352605" sldId="214748422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435920969" sldId="214748422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4130288819" sldId="214748422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358517899" sldId="214748422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3054339280" sldId="214748422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2566159059" sldId="214748422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5.124" v="491"/>
          <pc:sldLayoutMkLst>
            <pc:docMk/>
            <pc:sldMasterMk cId="699378142" sldId="2147484213"/>
            <pc:sldLayoutMk cId="85374611" sldId="2147484230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6:58.171" v="492"/>
        <pc:sldMasterMkLst>
          <pc:docMk/>
          <pc:sldMasterMk cId="2309982488" sldId="2147484231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717093424" sldId="214748423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346984369" sldId="214748423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4137585748" sldId="214748423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2846910796" sldId="214748423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3204927029" sldId="214748423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1598020470" sldId="214748423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4230905367" sldId="214748423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3463567842" sldId="214748423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4195844720" sldId="214748424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2148128579" sldId="214748424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6:58.171" v="492"/>
          <pc:sldLayoutMkLst>
            <pc:docMk/>
            <pc:sldMasterMk cId="2309982488" sldId="2147484231"/>
            <pc:sldLayoutMk cId="1079798887" sldId="2147484242"/>
          </pc:sldLayoutMkLst>
        </pc:sldLayoutChg>
      </pc:sldMasterChg>
      <pc:sldMasterChg chg="add del addSldLayout delSldLayout modSldLayout">
        <pc:chgData name="Miguel Angelo Martins Da Costa" userId="S::8160525@estg.ipp.pt::ff085895-3d63-4fcc-856c-9954e2d24e3a" providerId="AD" clId="Web-{55E6577D-D76B-4FBD-B047-58C73FC5439B}" dt="2020-10-10T16:07:00.984" v="493"/>
        <pc:sldMasterMkLst>
          <pc:docMk/>
          <pc:sldMasterMk cId="2807624873" sldId="2147484243"/>
        </pc:sldMasterMkLst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710605098" sldId="2147484244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3004876422" sldId="2147484245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168100513" sldId="2147484246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3800410479" sldId="2147484247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4004910185" sldId="2147484248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3257845239" sldId="2147484249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1626612619" sldId="2147484250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2273154448" sldId="2147484251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2618186458" sldId="2147484252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2960428023" sldId="2147484253"/>
          </pc:sldLayoutMkLst>
        </pc:sldLayoutChg>
        <pc:sldLayoutChg chg="add del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807624873" sldId="2147484243"/>
            <pc:sldLayoutMk cId="461314455" sldId="2147484254"/>
          </pc:sldLayoutMkLst>
        </pc:sldLayoutChg>
      </pc:sldMasterChg>
      <pc:sldMasterChg chg="add addSldLayout modSldLayout">
        <pc:chgData name="Miguel Angelo Martins Da Costa" userId="S::8160525@estg.ipp.pt::ff085895-3d63-4fcc-856c-9954e2d24e3a" providerId="AD" clId="Web-{55E6577D-D76B-4FBD-B047-58C73FC5439B}" dt="2020-10-10T16:07:00.984" v="493"/>
        <pc:sldMasterMkLst>
          <pc:docMk/>
          <pc:sldMasterMk cId="2388324133" sldId="2147484267"/>
        </pc:sldMasterMkLst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395376076" sldId="2147484256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516317448" sldId="2147484257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4250378213" sldId="2147484258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3270886153" sldId="2147484259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3319193663" sldId="2147484260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2460063077" sldId="2147484261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3428478800" sldId="2147484262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381867227" sldId="2147484263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1407913156" sldId="2147484264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4179198330" sldId="2147484265"/>
          </pc:sldLayoutMkLst>
        </pc:sldLayoutChg>
        <pc:sldLayoutChg chg="add mod replId">
          <pc:chgData name="Miguel Angelo Martins Da Costa" userId="S::8160525@estg.ipp.pt::ff085895-3d63-4fcc-856c-9954e2d24e3a" providerId="AD" clId="Web-{55E6577D-D76B-4FBD-B047-58C73FC5439B}" dt="2020-10-10T16:07:00.984" v="493"/>
          <pc:sldLayoutMkLst>
            <pc:docMk/>
            <pc:sldMasterMk cId="2388324133" sldId="2147484255"/>
            <pc:sldLayoutMk cId="117800540" sldId="2147484266"/>
          </pc:sldLayoutMkLst>
        </pc:sldLayoutChg>
      </pc:sldMasterChg>
    </pc:docChg>
  </pc:docChgLst>
  <pc:docChgLst>
    <pc:chgData name="Marcelo Carvalho" userId="225ed063-e30e-4001-b559-754985445fee" providerId="ADAL" clId="{BBAA138A-B23D-48E8-A06F-9E4275426A85}"/>
    <pc:docChg chg="custSel mod modSld">
      <pc:chgData name="Marcelo Carvalho" userId="225ed063-e30e-4001-b559-754985445fee" providerId="ADAL" clId="{BBAA138A-B23D-48E8-A06F-9E4275426A85}" dt="2020-11-03T23:56:51.368" v="43" actId="1076"/>
      <pc:docMkLst>
        <pc:docMk/>
      </pc:docMkLst>
      <pc:sldChg chg="addSp delSp modSp mod">
        <pc:chgData name="Marcelo Carvalho" userId="225ed063-e30e-4001-b559-754985445fee" providerId="ADAL" clId="{BBAA138A-B23D-48E8-A06F-9E4275426A85}" dt="2020-11-03T23:53:17.351" v="39" actId="14100"/>
        <pc:sldMkLst>
          <pc:docMk/>
          <pc:sldMk cId="729511105" sldId="262"/>
        </pc:sldMkLst>
        <pc:spChg chg="mod ord">
          <ac:chgData name="Marcelo Carvalho" userId="225ed063-e30e-4001-b559-754985445fee" providerId="ADAL" clId="{BBAA138A-B23D-48E8-A06F-9E4275426A85}" dt="2020-11-03T23:53:17.351" v="39" actId="14100"/>
          <ac:spMkLst>
            <pc:docMk/>
            <pc:sldMk cId="729511105" sldId="262"/>
            <ac:spMk id="7" creationId="{84A3A119-2A8E-470A-A06C-6243015DD6AB}"/>
          </ac:spMkLst>
        </pc:spChg>
        <pc:picChg chg="del">
          <ac:chgData name="Marcelo Carvalho" userId="225ed063-e30e-4001-b559-754985445fee" providerId="ADAL" clId="{BBAA138A-B23D-48E8-A06F-9E4275426A85}" dt="2020-11-03T23:52:42.408" v="31" actId="478"/>
          <ac:picMkLst>
            <pc:docMk/>
            <pc:sldMk cId="729511105" sldId="262"/>
            <ac:picMk id="6" creationId="{BA846AE2-AEA9-48A4-B3CB-6FCF391281DE}"/>
          </ac:picMkLst>
        </pc:picChg>
        <pc:picChg chg="add mod ord">
          <ac:chgData name="Marcelo Carvalho" userId="225ed063-e30e-4001-b559-754985445fee" providerId="ADAL" clId="{BBAA138A-B23D-48E8-A06F-9E4275426A85}" dt="2020-11-03T23:53:06.284" v="36" actId="166"/>
          <ac:picMkLst>
            <pc:docMk/>
            <pc:sldMk cId="729511105" sldId="262"/>
            <ac:picMk id="9" creationId="{D00DB73B-EFE1-4508-8DC1-D4E6DAC42239}"/>
          </ac:picMkLst>
        </pc:picChg>
      </pc:sldChg>
      <pc:sldChg chg="addSp delSp modSp mod">
        <pc:chgData name="Marcelo Carvalho" userId="225ed063-e30e-4001-b559-754985445fee" providerId="ADAL" clId="{BBAA138A-B23D-48E8-A06F-9E4275426A85}" dt="2020-11-03T23:51:32.514" v="16" actId="1076"/>
        <pc:sldMkLst>
          <pc:docMk/>
          <pc:sldMk cId="3054861027" sldId="263"/>
        </pc:sldMkLst>
        <pc:spChg chg="mod ord">
          <ac:chgData name="Marcelo Carvalho" userId="225ed063-e30e-4001-b559-754985445fee" providerId="ADAL" clId="{BBAA138A-B23D-48E8-A06F-9E4275426A85}" dt="2020-11-03T23:50:20.287" v="10" actId="166"/>
          <ac:spMkLst>
            <pc:docMk/>
            <pc:sldMk cId="3054861027" sldId="263"/>
            <ac:spMk id="5" creationId="{390D680E-7A08-41D3-B56A-881292E52E73}"/>
          </ac:spMkLst>
        </pc:spChg>
        <pc:picChg chg="del">
          <ac:chgData name="Marcelo Carvalho" userId="225ed063-e30e-4001-b559-754985445fee" providerId="ADAL" clId="{BBAA138A-B23D-48E8-A06F-9E4275426A85}" dt="2020-11-03T23:51:16.638" v="13" actId="478"/>
          <ac:picMkLst>
            <pc:docMk/>
            <pc:sldMk cId="3054861027" sldId="263"/>
            <ac:picMk id="4" creationId="{377F9784-D58E-477B-A6D5-87220A8CA9AE}"/>
          </ac:picMkLst>
        </pc:picChg>
        <pc:picChg chg="del">
          <ac:chgData name="Marcelo Carvalho" userId="225ed063-e30e-4001-b559-754985445fee" providerId="ADAL" clId="{BBAA138A-B23D-48E8-A06F-9E4275426A85}" dt="2020-11-03T23:49:35.236" v="2" actId="478"/>
          <ac:picMkLst>
            <pc:docMk/>
            <pc:sldMk cId="3054861027" sldId="263"/>
            <ac:picMk id="6" creationId="{7B33550C-67D8-46DF-A25A-9F38F9279611}"/>
          </ac:picMkLst>
        </pc:picChg>
        <pc:picChg chg="add mod ord">
          <ac:chgData name="Marcelo Carvalho" userId="225ed063-e30e-4001-b559-754985445fee" providerId="ADAL" clId="{BBAA138A-B23D-48E8-A06F-9E4275426A85}" dt="2020-11-03T23:50:27.933" v="11" actId="171"/>
          <ac:picMkLst>
            <pc:docMk/>
            <pc:sldMk cId="3054861027" sldId="263"/>
            <ac:picMk id="10" creationId="{8C9B1212-D350-4617-ACDB-015FE4129A14}"/>
          </ac:picMkLst>
        </pc:picChg>
        <pc:picChg chg="add mod">
          <ac:chgData name="Marcelo Carvalho" userId="225ed063-e30e-4001-b559-754985445fee" providerId="ADAL" clId="{BBAA138A-B23D-48E8-A06F-9E4275426A85}" dt="2020-11-03T23:51:32.514" v="16" actId="1076"/>
          <ac:picMkLst>
            <pc:docMk/>
            <pc:sldMk cId="3054861027" sldId="263"/>
            <ac:picMk id="11" creationId="{4FB60C6D-9139-409F-8291-BC38989055C0}"/>
          </ac:picMkLst>
        </pc:picChg>
      </pc:sldChg>
      <pc:sldChg chg="addSp delSp modSp mod setBg">
        <pc:chgData name="Marcelo Carvalho" userId="225ed063-e30e-4001-b559-754985445fee" providerId="ADAL" clId="{BBAA138A-B23D-48E8-A06F-9E4275426A85}" dt="2020-11-03T23:56:51.368" v="43" actId="1076"/>
        <pc:sldMkLst>
          <pc:docMk/>
          <pc:sldMk cId="2935898538" sldId="264"/>
        </pc:sldMkLst>
        <pc:spChg chg="mod or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2" creationId="{FDF291AC-0450-4164-947F-4F94A1152D66}"/>
          </ac:spMkLst>
        </pc:spChg>
        <pc:spChg chg="del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5" creationId="{3E4AD7D8-78AA-406B-82AC-D1878A0AD1E0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9" creationId="{5DB0F110-295F-4C0D-837C-387F093A3C85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12" creationId="{1D50F262-343C-4101-AB3C-9DA1072F7305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14" creationId="{6A0924B3-0260-445E-AFD7-9533C0D1B3C9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16" creationId="{7C34E8CB-B972-4A94-8469-315C10C2AA93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18" creationId="{114A821F-8663-46BA-8CC0-D4C44F639F3A}"/>
          </ac:spMkLst>
        </pc:spChg>
        <pc:spChg chg="add">
          <ac:chgData name="Marcelo Carvalho" userId="225ed063-e30e-4001-b559-754985445fee" providerId="ADAL" clId="{BBAA138A-B23D-48E8-A06F-9E4275426A85}" dt="2020-11-03T23:54:21.293" v="40" actId="26606"/>
          <ac:spMkLst>
            <pc:docMk/>
            <pc:sldMk cId="2935898538" sldId="264"/>
            <ac:spMk id="20" creationId="{67EF550F-47CE-4FB2-9DAC-12AD835C833D}"/>
          </ac:spMkLst>
        </pc:spChg>
        <pc:picChg chg="del mod">
          <ac:chgData name="Marcelo Carvalho" userId="225ed063-e30e-4001-b559-754985445fee" providerId="ADAL" clId="{BBAA138A-B23D-48E8-A06F-9E4275426A85}" dt="2020-11-03T23:56:44.850" v="42" actId="478"/>
          <ac:picMkLst>
            <pc:docMk/>
            <pc:sldMk cId="2935898538" sldId="264"/>
            <ac:picMk id="4" creationId="{11DD4FA0-3342-4EF4-9A84-46D01DF7D716}"/>
          </ac:picMkLst>
        </pc:picChg>
        <pc:picChg chg="add mod">
          <ac:chgData name="Marcelo Carvalho" userId="225ed063-e30e-4001-b559-754985445fee" providerId="ADAL" clId="{BBAA138A-B23D-48E8-A06F-9E4275426A85}" dt="2020-11-03T23:56:51.368" v="43" actId="1076"/>
          <ac:picMkLst>
            <pc:docMk/>
            <pc:sldMk cId="2935898538" sldId="264"/>
            <ac:picMk id="13" creationId="{6BC1F461-F133-4043-9788-5DBDBEC74C7F}"/>
          </ac:picMkLst>
        </pc:picChg>
      </pc:sldChg>
    </pc:docChg>
  </pc:docChgLst>
  <pc:docChgLst>
    <pc:chgData name="Marcelo Antonio Soares Carvalho" userId="S::8160287@estg.ipp.pt::225ed063-e30e-4001-b559-754985445fee" providerId="AD" clId="Web-{7649CD88-19C0-8403-D578-E68EAC0AF9DD}"/>
    <pc:docChg chg="modSld">
      <pc:chgData name="Marcelo Antonio Soares Carvalho" userId="S::8160287@estg.ipp.pt::225ed063-e30e-4001-b559-754985445fee" providerId="AD" clId="Web-{7649CD88-19C0-8403-D578-E68EAC0AF9DD}" dt="2020-11-04T11:15:52.331" v="8" actId="20577"/>
      <pc:docMkLst>
        <pc:docMk/>
      </pc:docMkLst>
      <pc:sldChg chg="modSp">
        <pc:chgData name="Marcelo Antonio Soares Carvalho" userId="S::8160287@estg.ipp.pt::225ed063-e30e-4001-b559-754985445fee" providerId="AD" clId="Web-{7649CD88-19C0-8403-D578-E68EAC0AF9DD}" dt="2020-11-04T11:15:51.206" v="7" actId="20577"/>
        <pc:sldMkLst>
          <pc:docMk/>
          <pc:sldMk cId="988977761" sldId="256"/>
        </pc:sldMkLst>
        <pc:spChg chg="mod">
          <ac:chgData name="Marcelo Antonio Soares Carvalho" userId="S::8160287@estg.ipp.pt::225ed063-e30e-4001-b559-754985445fee" providerId="AD" clId="Web-{7649CD88-19C0-8403-D578-E68EAC0AF9DD}" dt="2020-11-04T11:15:51.206" v="7" actId="20577"/>
          <ac:spMkLst>
            <pc:docMk/>
            <pc:sldMk cId="988977761" sldId="256"/>
            <ac:spMk id="3" creationId="{00000000-0000-0000-0000-000000000000}"/>
          </ac:spMkLst>
        </pc:spChg>
      </pc:sldChg>
    </pc:docChg>
  </pc:docChgLst>
  <pc:docChgLst>
    <pc:chgData name="Miguel Angelo Martins Da Costa" userId="S::8160525@estg.ipp.pt::ff085895-3d63-4fcc-856c-9954e2d24e3a" providerId="AD" clId="Web-{D3B5FA21-523E-53D1-F372-85FC53689EFF}"/>
    <pc:docChg chg="modSld">
      <pc:chgData name="Miguel Angelo Martins Da Costa" userId="S::8160525@estg.ipp.pt::ff085895-3d63-4fcc-856c-9954e2d24e3a" providerId="AD" clId="Web-{D3B5FA21-523E-53D1-F372-85FC53689EFF}" dt="2020-11-03T23:57:41.361" v="169"/>
      <pc:docMkLst>
        <pc:docMk/>
      </pc:docMkLst>
      <pc:sldChg chg="addSp delSp modSp mod setBg">
        <pc:chgData name="Miguel Angelo Martins Da Costa" userId="S::8160525@estg.ipp.pt::ff085895-3d63-4fcc-856c-9954e2d24e3a" providerId="AD" clId="Web-{D3B5FA21-523E-53D1-F372-85FC53689EFF}" dt="2020-11-03T23:56:24.172" v="162"/>
        <pc:sldMkLst>
          <pc:docMk/>
          <pc:sldMk cId="4114393697" sldId="259"/>
        </pc:sldMkLst>
        <pc:spChg chg="mod ord">
          <ac:chgData name="Miguel Angelo Martins Da Costa" userId="S::8160525@estg.ipp.pt::ff085895-3d63-4fcc-856c-9954e2d24e3a" providerId="AD" clId="Web-{D3B5FA21-523E-53D1-F372-85FC53689EFF}" dt="2020-11-03T23:53:08.042" v="67" actId="20577"/>
          <ac:spMkLst>
            <pc:docMk/>
            <pc:sldMk cId="4114393697" sldId="259"/>
            <ac:spMk id="2" creationId="{88BB3655-184E-4AE9-B3D5-BF921E7E1AD9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45:04.671" v="0"/>
          <ac:spMkLst>
            <pc:docMk/>
            <pc:sldMk cId="4114393697" sldId="259"/>
            <ac:spMk id="18" creationId="{247AB924-1B87-43FC-B7C7-B112D5C51A0E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2:28.994" v="62"/>
          <ac:spMkLst>
            <pc:docMk/>
            <pc:sldMk cId="4114393697" sldId="259"/>
            <ac:spMk id="31" creationId="{33E50843-CF45-4CDA-92C8-D2996B86E791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2:28.994" v="62"/>
          <ac:spMkLst>
            <pc:docMk/>
            <pc:sldMk cId="4114393697" sldId="259"/>
            <ac:spMk id="33" creationId="{D1859C8A-55ED-4A5D-AF82-35269E441968}"/>
          </ac:spMkLst>
        </pc:spChg>
        <pc:spChg chg="mod ord">
          <ac:chgData name="Miguel Angelo Martins Da Costa" userId="S::8160525@estg.ipp.pt::ff085895-3d63-4fcc-856c-9954e2d24e3a" providerId="AD" clId="Web-{D3B5FA21-523E-53D1-F372-85FC53689EFF}" dt="2020-11-03T23:52:28.994" v="62"/>
          <ac:spMkLst>
            <pc:docMk/>
            <pc:sldMk cId="4114393697" sldId="259"/>
            <ac:spMk id="35" creationId="{781CEB65-4D40-4D2A-8A3A-7CE722366669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51:17.008" v="45"/>
          <ac:spMkLst>
            <pc:docMk/>
            <pc:sldMk cId="4114393697" sldId="259"/>
            <ac:spMk id="37" creationId="{5E6B3632-31A7-4B9A-9B3B-DAADD1D372BA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39" creationId="{623313FF-A078-449F-8FCC-82DADA2831E9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41" creationId="{E11A90C5-6B89-4BC9-A8ED-0A45E0EDC8E3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52:28.994" v="62"/>
          <ac:spMkLst>
            <pc:docMk/>
            <pc:sldMk cId="4114393697" sldId="259"/>
            <ac:spMk id="45" creationId="{247AB924-1B87-43FC-B7C7-B112D5C51A0E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46" creationId="{9FC14E32-F817-42B9-A51C-C54112FC0DA3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48" creationId="{F152C71F-325F-4A79-B72B-5B5F6C79C5D9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50" creationId="{D5E8E269-81B1-4B9E-A6C1-3DC4B2BA0779}"/>
          </ac:spMkLst>
        </pc:spChg>
        <pc:spChg chg="add del">
          <ac:chgData name="Miguel Angelo Martins Da Costa" userId="S::8160525@estg.ipp.pt::ff085895-3d63-4fcc-856c-9954e2d24e3a" providerId="AD" clId="Web-{D3B5FA21-523E-53D1-F372-85FC53689EFF}" dt="2020-11-03T23:48:50.661" v="31"/>
          <ac:spMkLst>
            <pc:docMk/>
            <pc:sldMk cId="4114393697" sldId="259"/>
            <ac:spMk id="52" creationId="{45CB1AD9-3E10-4560-B736-7219A94779B4}"/>
          </ac:spMkLst>
        </pc:spChg>
        <pc:spChg chg="add">
          <ac:chgData name="Miguel Angelo Martins Da Costa" userId="S::8160525@estg.ipp.pt::ff085895-3d63-4fcc-856c-9954e2d24e3a" providerId="AD" clId="Web-{D3B5FA21-523E-53D1-F372-85FC53689EFF}" dt="2020-11-03T23:52:28.994" v="62"/>
          <ac:spMkLst>
            <pc:docMk/>
            <pc:sldMk cId="4114393697" sldId="259"/>
            <ac:spMk id="54" creationId="{73DE2CFE-42F2-48F0-8706-5264E012B10C}"/>
          </ac:spMkLst>
        </pc:spChg>
        <pc:picChg chg="mod">
          <ac:chgData name="Miguel Angelo Martins Da Costa" userId="S::8160525@estg.ipp.pt::ff085895-3d63-4fcc-856c-9954e2d24e3a" providerId="AD" clId="Web-{D3B5FA21-523E-53D1-F372-85FC53689EFF}" dt="2020-11-03T23:52:28.994" v="62"/>
          <ac:picMkLst>
            <pc:docMk/>
            <pc:sldMk cId="4114393697" sldId="259"/>
            <ac:picMk id="24" creationId="{FD5544A6-532F-4929-9AA2-DA8D83673FE9}"/>
          </ac:picMkLst>
        </pc:picChg>
        <pc:picChg chg="mod ord">
          <ac:chgData name="Miguel Angelo Martins Da Costa" userId="S::8160525@estg.ipp.pt::ff085895-3d63-4fcc-856c-9954e2d24e3a" providerId="AD" clId="Web-{D3B5FA21-523E-53D1-F372-85FC53689EFF}" dt="2020-11-03T23:52:28.994" v="62"/>
          <ac:picMkLst>
            <pc:docMk/>
            <pc:sldMk cId="4114393697" sldId="259"/>
            <ac:picMk id="26" creationId="{CF8612D7-4F15-4EF9-AE80-28C0385E4486}"/>
          </ac:picMkLst>
        </pc:picChg>
        <pc:picChg chg="mod ord">
          <ac:chgData name="Miguel Angelo Martins Da Costa" userId="S::8160525@estg.ipp.pt::ff085895-3d63-4fcc-856c-9954e2d24e3a" providerId="AD" clId="Web-{D3B5FA21-523E-53D1-F372-85FC53689EFF}" dt="2020-11-03T23:52:28.994" v="62"/>
          <ac:picMkLst>
            <pc:docMk/>
            <pc:sldMk cId="4114393697" sldId="259"/>
            <ac:picMk id="28" creationId="{5275A9CB-3EBF-4302-B09E-E030EA2CE105}"/>
          </ac:picMkLst>
        </pc:picChg>
        <pc:cxnChg chg="del">
          <ac:chgData name="Miguel Angelo Martins Da Costa" userId="S::8160525@estg.ipp.pt::ff085895-3d63-4fcc-856c-9954e2d24e3a" providerId="AD" clId="Web-{D3B5FA21-523E-53D1-F372-85FC53689EFF}" dt="2020-11-03T23:45:04.671" v="0"/>
          <ac:cxnSpMkLst>
            <pc:docMk/>
            <pc:sldMk cId="4114393697" sldId="259"/>
            <ac:cxnSpMk id="16" creationId="{99AE2756-0FC4-4155-83E7-58AAAB63E757}"/>
          </ac:cxnSpMkLst>
        </pc:cxnChg>
        <pc:cxnChg chg="del">
          <ac:chgData name="Miguel Angelo Martins Da Costa" userId="S::8160525@estg.ipp.pt::ff085895-3d63-4fcc-856c-9954e2d24e3a" providerId="AD" clId="Web-{D3B5FA21-523E-53D1-F372-85FC53689EFF}" dt="2020-11-03T23:45:04.671" v="0"/>
          <ac:cxnSpMkLst>
            <pc:docMk/>
            <pc:sldMk cId="4114393697" sldId="259"/>
            <ac:cxnSpMk id="20" creationId="{818DC98F-4057-4645-B948-F604F39A9CFE}"/>
          </ac:cxnSpMkLst>
        </pc:cxnChg>
        <pc:cxnChg chg="del">
          <ac:chgData name="Miguel Angelo Martins Da Costa" userId="S::8160525@estg.ipp.pt::ff085895-3d63-4fcc-856c-9954e2d24e3a" providerId="AD" clId="Web-{D3B5FA21-523E-53D1-F372-85FC53689EFF}" dt="2020-11-03T23:45:04.671" v="0"/>
          <ac:cxnSpMkLst>
            <pc:docMk/>
            <pc:sldMk cId="4114393697" sldId="259"/>
            <ac:cxnSpMk id="22" creationId="{DAD2B705-4A9B-408D-AA80-4F41045E09DE}"/>
          </ac:cxnSpMkLst>
        </pc:cxnChg>
        <pc:cxnChg chg="add del">
          <ac:chgData name="Miguel Angelo Martins Da Costa" userId="S::8160525@estg.ipp.pt::ff085895-3d63-4fcc-856c-9954e2d24e3a" providerId="AD" clId="Web-{D3B5FA21-523E-53D1-F372-85FC53689EFF}" dt="2020-11-03T23:52:28.994" v="62"/>
          <ac:cxnSpMkLst>
            <pc:docMk/>
            <pc:sldMk cId="4114393697" sldId="259"/>
            <ac:cxnSpMk id="43" creationId="{99AE2756-0FC4-4155-83E7-58AAAB63E757}"/>
          </ac:cxnSpMkLst>
        </pc:cxnChg>
        <pc:cxnChg chg="add del">
          <ac:chgData name="Miguel Angelo Martins Da Costa" userId="S::8160525@estg.ipp.pt::ff085895-3d63-4fcc-856c-9954e2d24e3a" providerId="AD" clId="Web-{D3B5FA21-523E-53D1-F372-85FC53689EFF}" dt="2020-11-03T23:52:28.994" v="62"/>
          <ac:cxnSpMkLst>
            <pc:docMk/>
            <pc:sldMk cId="4114393697" sldId="259"/>
            <ac:cxnSpMk id="47" creationId="{818DC98F-4057-4645-B948-F604F39A9CFE}"/>
          </ac:cxnSpMkLst>
        </pc:cxnChg>
        <pc:cxnChg chg="add del">
          <ac:chgData name="Miguel Angelo Martins Da Costa" userId="S::8160525@estg.ipp.pt::ff085895-3d63-4fcc-856c-9954e2d24e3a" providerId="AD" clId="Web-{D3B5FA21-523E-53D1-F372-85FC53689EFF}" dt="2020-11-03T23:52:28.994" v="62"/>
          <ac:cxnSpMkLst>
            <pc:docMk/>
            <pc:sldMk cId="4114393697" sldId="259"/>
            <ac:cxnSpMk id="49" creationId="{DAD2B705-4A9B-408D-AA80-4F41045E09DE}"/>
          </ac:cxnSpMkLst>
        </pc:cxnChg>
      </pc:sldChg>
      <pc:sldChg chg="modSp">
        <pc:chgData name="Miguel Angelo Martins Da Costa" userId="S::8160525@estg.ipp.pt::ff085895-3d63-4fcc-856c-9954e2d24e3a" providerId="AD" clId="Web-{D3B5FA21-523E-53D1-F372-85FC53689EFF}" dt="2020-11-03T23:48:51.364" v="32" actId="14100"/>
        <pc:sldMkLst>
          <pc:docMk/>
          <pc:sldMk cId="1640051018" sldId="260"/>
        </pc:sldMkLst>
        <pc:spChg chg="mod">
          <ac:chgData name="Miguel Angelo Martins Da Costa" userId="S::8160525@estg.ipp.pt::ff085895-3d63-4fcc-856c-9954e2d24e3a" providerId="AD" clId="Web-{D3B5FA21-523E-53D1-F372-85FC53689EFF}" dt="2020-11-03T23:48:51.364" v="32" actId="14100"/>
          <ac:spMkLst>
            <pc:docMk/>
            <pc:sldMk cId="1640051018" sldId="260"/>
            <ac:spMk id="2" creationId="{8E04FE92-7A52-4750-B87E-7F9BF9BEBF3C}"/>
          </ac:spMkLst>
        </pc:spChg>
      </pc:sldChg>
      <pc:sldChg chg="modSp">
        <pc:chgData name="Miguel Angelo Martins Da Costa" userId="S::8160525@estg.ipp.pt::ff085895-3d63-4fcc-856c-9954e2d24e3a" providerId="AD" clId="Web-{D3B5FA21-523E-53D1-F372-85FC53689EFF}" dt="2020-11-03T23:53:46.574" v="75" actId="20577"/>
        <pc:sldMkLst>
          <pc:docMk/>
          <pc:sldMk cId="4262469601" sldId="261"/>
        </pc:sldMkLst>
        <pc:spChg chg="mod">
          <ac:chgData name="Miguel Angelo Martins Da Costa" userId="S::8160525@estg.ipp.pt::ff085895-3d63-4fcc-856c-9954e2d24e3a" providerId="AD" clId="Web-{D3B5FA21-523E-53D1-F372-85FC53689EFF}" dt="2020-11-03T23:53:46.574" v="75" actId="20577"/>
          <ac:spMkLst>
            <pc:docMk/>
            <pc:sldMk cId="4262469601" sldId="261"/>
            <ac:spMk id="2" creationId="{B9507878-B440-41F4-8F00-1C50ED079531}"/>
          </ac:spMkLst>
        </pc:spChg>
      </pc:sldChg>
      <pc:sldChg chg="addSp delSp modSp mod setBg">
        <pc:chgData name="Miguel Angelo Martins Da Costa" userId="S::8160525@estg.ipp.pt::ff085895-3d63-4fcc-856c-9954e2d24e3a" providerId="AD" clId="Web-{D3B5FA21-523E-53D1-F372-85FC53689EFF}" dt="2020-11-03T23:54:35.888" v="77"/>
        <pc:sldMkLst>
          <pc:docMk/>
          <pc:sldMk cId="729511105" sldId="262"/>
        </pc:sldMkLst>
        <pc:spChg chg="mod ord">
          <ac:chgData name="Miguel Angelo Martins Da Costa" userId="S::8160525@estg.ipp.pt::ff085895-3d63-4fcc-856c-9954e2d24e3a" providerId="AD" clId="Web-{D3B5FA21-523E-53D1-F372-85FC53689EFF}" dt="2020-11-03T23:54:35.888" v="77"/>
          <ac:spMkLst>
            <pc:docMk/>
            <pc:sldMk cId="729511105" sldId="262"/>
            <ac:spMk id="2" creationId="{60727AD7-0B10-40FD-9F5C-2DDEEC9ECC8C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4:35.888" v="77"/>
          <ac:spMkLst>
            <pc:docMk/>
            <pc:sldMk cId="729511105" sldId="262"/>
            <ac:spMk id="5" creationId="{E794713D-7749-4DA5-932F-B8042B976B6C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4:35.888" v="77"/>
          <ac:spMkLst>
            <pc:docMk/>
            <pc:sldMk cId="729511105" sldId="262"/>
            <ac:spMk id="7" creationId="{84A3A119-2A8E-470A-A06C-6243015DD6AB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4:35.888" v="77"/>
          <ac:spMkLst>
            <pc:docMk/>
            <pc:sldMk cId="729511105" sldId="262"/>
            <ac:spMk id="12" creationId="{4351DFE5-F63D-4BE0-BDA9-E3EB88F01AA5}"/>
          </ac:spMkLst>
        </pc:spChg>
        <pc:spChg chg="add">
          <ac:chgData name="Miguel Angelo Martins Da Costa" userId="S::8160525@estg.ipp.pt::ff085895-3d63-4fcc-856c-9954e2d24e3a" providerId="AD" clId="Web-{D3B5FA21-523E-53D1-F372-85FC53689EFF}" dt="2020-11-03T23:54:35.888" v="77"/>
          <ac:spMkLst>
            <pc:docMk/>
            <pc:sldMk cId="729511105" sldId="262"/>
            <ac:spMk id="19" creationId="{46C2E80F-49A6-4372-B103-219D417A55ED}"/>
          </ac:spMkLst>
        </pc:spChg>
        <pc:picChg chg="mod">
          <ac:chgData name="Miguel Angelo Martins Da Costa" userId="S::8160525@estg.ipp.pt::ff085895-3d63-4fcc-856c-9954e2d24e3a" providerId="AD" clId="Web-{D3B5FA21-523E-53D1-F372-85FC53689EFF}" dt="2020-11-03T23:54:35.888" v="77"/>
          <ac:picMkLst>
            <pc:docMk/>
            <pc:sldMk cId="729511105" sldId="262"/>
            <ac:picMk id="4" creationId="{E5B298D8-789F-4470-B076-D0769D10619A}"/>
          </ac:picMkLst>
        </pc:picChg>
        <pc:picChg chg="mod">
          <ac:chgData name="Miguel Angelo Martins Da Costa" userId="S::8160525@estg.ipp.pt::ff085895-3d63-4fcc-856c-9954e2d24e3a" providerId="AD" clId="Web-{D3B5FA21-523E-53D1-F372-85FC53689EFF}" dt="2020-11-03T23:54:35.888" v="77"/>
          <ac:picMkLst>
            <pc:docMk/>
            <pc:sldMk cId="729511105" sldId="262"/>
            <ac:picMk id="9" creationId="{D00DB73B-EFE1-4508-8DC1-D4E6DAC42239}"/>
          </ac:picMkLst>
        </pc:picChg>
        <pc:picChg chg="del">
          <ac:chgData name="Miguel Angelo Martins Da Costa" userId="S::8160525@estg.ipp.pt::ff085895-3d63-4fcc-856c-9954e2d24e3a" providerId="AD" clId="Web-{D3B5FA21-523E-53D1-F372-85FC53689EFF}" dt="2020-11-03T23:54:35.888" v="77"/>
          <ac:picMkLst>
            <pc:docMk/>
            <pc:sldMk cId="729511105" sldId="262"/>
            <ac:picMk id="14" creationId="{02DD2BC0-6F29-4B4F-8D61-2DCF6D2E8E73}"/>
          </ac:picMkLst>
        </pc:picChg>
      </pc:sldChg>
      <pc:sldChg chg="addSp delSp modSp">
        <pc:chgData name="Miguel Angelo Martins Da Costa" userId="S::8160525@estg.ipp.pt::ff085895-3d63-4fcc-856c-9954e2d24e3a" providerId="AD" clId="Web-{D3B5FA21-523E-53D1-F372-85FC53689EFF}" dt="2020-11-03T23:57:32.720" v="168" actId="1076"/>
        <pc:sldMkLst>
          <pc:docMk/>
          <pc:sldMk cId="2935898538" sldId="264"/>
        </pc:sldMkLst>
        <pc:spChg chg="mod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2" creationId="{FDF291AC-0450-4164-947F-4F94A1152D66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6:54.548" v="165" actId="20577"/>
          <ac:spMkLst>
            <pc:docMk/>
            <pc:sldMk cId="2935898538" sldId="264"/>
            <ac:spMk id="9" creationId="{5DB0F110-295F-4C0D-837C-387F093A3C85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12" creationId="{1D50F262-343C-4101-AB3C-9DA1072F7305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14" creationId="{6A0924B3-0260-445E-AFD7-9533C0D1B3C9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16" creationId="{7C34E8CB-B972-4A94-8469-315C10C2AA93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18" creationId="{114A821F-8663-46BA-8CC0-D4C44F639F3A}"/>
          </ac:spMkLst>
        </pc:spChg>
        <pc:spChg chg="del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20" creationId="{67EF550F-47CE-4FB2-9DAC-12AD835C833D}"/>
          </ac:spMkLst>
        </pc:spChg>
        <pc:spChg chg="add">
          <ac:chgData name="Miguel Angelo Martins Da Costa" userId="S::8160525@estg.ipp.pt::ff085895-3d63-4fcc-856c-9954e2d24e3a" providerId="AD" clId="Web-{D3B5FA21-523E-53D1-F372-85FC53689EFF}" dt="2020-11-03T23:55:50.155" v="160"/>
          <ac:spMkLst>
            <pc:docMk/>
            <pc:sldMk cId="2935898538" sldId="264"/>
            <ac:spMk id="25" creationId="{60E9A6ED-B880-44EA-8D60-C9D3C82CCBD2}"/>
          </ac:spMkLst>
        </pc:spChg>
        <pc:picChg chg="mod ord">
          <ac:chgData name="Miguel Angelo Martins Da Costa" userId="S::8160525@estg.ipp.pt::ff085895-3d63-4fcc-856c-9954e2d24e3a" providerId="AD" clId="Web-{D3B5FA21-523E-53D1-F372-85FC53689EFF}" dt="2020-11-03T23:55:50.155" v="160"/>
          <ac:picMkLst>
            <pc:docMk/>
            <pc:sldMk cId="2935898538" sldId="264"/>
            <ac:picMk id="4" creationId="{11DD4FA0-3342-4EF4-9A84-46D01DF7D716}"/>
          </ac:picMkLst>
        </pc:picChg>
        <pc:picChg chg="mod">
          <ac:chgData name="Miguel Angelo Martins Da Costa" userId="S::8160525@estg.ipp.pt::ff085895-3d63-4fcc-856c-9954e2d24e3a" providerId="AD" clId="Web-{D3B5FA21-523E-53D1-F372-85FC53689EFF}" dt="2020-11-03T23:57:32.720" v="168" actId="1076"/>
          <ac:picMkLst>
            <pc:docMk/>
            <pc:sldMk cId="2935898538" sldId="264"/>
            <ac:picMk id="13" creationId="{6BC1F461-F133-4043-9788-5DBDBEC74C7F}"/>
          </ac:picMkLst>
        </pc:picChg>
      </pc:sldChg>
      <pc:sldChg chg="addSp modSp mod setBg">
        <pc:chgData name="Miguel Angelo Martins Da Costa" userId="S::8160525@estg.ipp.pt::ff085895-3d63-4fcc-856c-9954e2d24e3a" providerId="AD" clId="Web-{D3B5FA21-523E-53D1-F372-85FC53689EFF}" dt="2020-11-03T23:57:41.361" v="169"/>
        <pc:sldMkLst>
          <pc:docMk/>
          <pc:sldMk cId="332671833" sldId="268"/>
        </pc:sldMkLst>
        <pc:spChg chg="mod">
          <ac:chgData name="Miguel Angelo Martins Da Costa" userId="S::8160525@estg.ipp.pt::ff085895-3d63-4fcc-856c-9954e2d24e3a" providerId="AD" clId="Web-{D3B5FA21-523E-53D1-F372-85FC53689EFF}" dt="2020-11-03T23:57:41.361" v="169"/>
          <ac:spMkLst>
            <pc:docMk/>
            <pc:sldMk cId="332671833" sldId="268"/>
            <ac:spMk id="2" creationId="{454ADB37-253D-432E-B25E-4B1A5EEF0D26}"/>
          </ac:spMkLst>
        </pc:spChg>
        <pc:spChg chg="mod">
          <ac:chgData name="Miguel Angelo Martins Da Costa" userId="S::8160525@estg.ipp.pt::ff085895-3d63-4fcc-856c-9954e2d24e3a" providerId="AD" clId="Web-{D3B5FA21-523E-53D1-F372-85FC53689EFF}" dt="2020-11-03T23:57:41.361" v="169"/>
          <ac:spMkLst>
            <pc:docMk/>
            <pc:sldMk cId="332671833" sldId="268"/>
            <ac:spMk id="3" creationId="{D5000B93-CB64-4B1C-97E0-554EA7AF7D6F}"/>
          </ac:spMkLst>
        </pc:spChg>
        <pc:spChg chg="add">
          <ac:chgData name="Miguel Angelo Martins Da Costa" userId="S::8160525@estg.ipp.pt::ff085895-3d63-4fcc-856c-9954e2d24e3a" providerId="AD" clId="Web-{D3B5FA21-523E-53D1-F372-85FC53689EFF}" dt="2020-11-03T23:57:41.361" v="169"/>
          <ac:spMkLst>
            <pc:docMk/>
            <pc:sldMk cId="332671833" sldId="268"/>
            <ac:spMk id="8" creationId="{3B854194-185D-494D-905C-7C7CB2E30F6E}"/>
          </ac:spMkLst>
        </pc:spChg>
        <pc:spChg chg="add">
          <ac:chgData name="Miguel Angelo Martins Da Costa" userId="S::8160525@estg.ipp.pt::ff085895-3d63-4fcc-856c-9954e2d24e3a" providerId="AD" clId="Web-{D3B5FA21-523E-53D1-F372-85FC53689EFF}" dt="2020-11-03T23:57:41.361" v="169"/>
          <ac:spMkLst>
            <pc:docMk/>
            <pc:sldMk cId="332671833" sldId="268"/>
            <ac:spMk id="10" creationId="{B4F5FA0D-0104-4987-8241-EFF7C85B88DE}"/>
          </ac:spMkLst>
        </pc:spChg>
        <pc:picChg chg="add">
          <ac:chgData name="Miguel Angelo Martins Da Costa" userId="S::8160525@estg.ipp.pt::ff085895-3d63-4fcc-856c-9954e2d24e3a" providerId="AD" clId="Web-{D3B5FA21-523E-53D1-F372-85FC53689EFF}" dt="2020-11-03T23:57:41.361" v="169"/>
          <ac:picMkLst>
            <pc:docMk/>
            <pc:sldMk cId="332671833" sldId="268"/>
            <ac:picMk id="12" creationId="{2897127E-6CEF-446C-BE87-93B7C46E49D1}"/>
          </ac:picMkLst>
        </pc:picChg>
      </pc:sldChg>
    </pc:docChg>
  </pc:docChgLst>
  <pc:docChgLst>
    <pc:chgData name="Miguel Angelo Martins Da Costa" userId="S::8160525@estg.ipp.pt::ff085895-3d63-4fcc-856c-9954e2d24e3a" providerId="AD" clId="Web-{02318E49-AC11-6486-B705-8FC4E355CF13}"/>
    <pc:docChg chg="modSld">
      <pc:chgData name="Miguel Angelo Martins Da Costa" userId="S::8160525@estg.ipp.pt::ff085895-3d63-4fcc-856c-9954e2d24e3a" providerId="AD" clId="Web-{02318E49-AC11-6486-B705-8FC4E355CF13}" dt="2020-11-12T18:23:31.807" v="15" actId="14100"/>
      <pc:docMkLst>
        <pc:docMk/>
      </pc:docMkLst>
      <pc:sldChg chg="addSp delSp modSp">
        <pc:chgData name="Miguel Angelo Martins Da Costa" userId="S::8160525@estg.ipp.pt::ff085895-3d63-4fcc-856c-9954e2d24e3a" providerId="AD" clId="Web-{02318E49-AC11-6486-B705-8FC4E355CF13}" dt="2020-11-12T18:23:31.807" v="15" actId="14100"/>
        <pc:sldMkLst>
          <pc:docMk/>
          <pc:sldMk cId="3054861027" sldId="263"/>
        </pc:sldMkLst>
        <pc:spChg chg="mod">
          <ac:chgData name="Miguel Angelo Martins Da Costa" userId="S::8160525@estg.ipp.pt::ff085895-3d63-4fcc-856c-9954e2d24e3a" providerId="AD" clId="Web-{02318E49-AC11-6486-B705-8FC4E355CF13}" dt="2020-11-12T18:22:35.307" v="7" actId="1076"/>
          <ac:spMkLst>
            <pc:docMk/>
            <pc:sldMk cId="3054861027" sldId="263"/>
            <ac:spMk id="5" creationId="{390D680E-7A08-41D3-B56A-881292E52E73}"/>
          </ac:spMkLst>
        </pc:spChg>
        <pc:picChg chg="add mod">
          <ac:chgData name="Miguel Angelo Martins Da Costa" userId="S::8160525@estg.ipp.pt::ff085895-3d63-4fcc-856c-9954e2d24e3a" providerId="AD" clId="Web-{02318E49-AC11-6486-B705-8FC4E355CF13}" dt="2020-11-12T18:23:31.807" v="15" actId="14100"/>
          <ac:picMkLst>
            <pc:docMk/>
            <pc:sldMk cId="3054861027" sldId="263"/>
            <ac:picMk id="3" creationId="{C666D9C1-43EC-44B7-96D5-7C12F2936AB7}"/>
          </ac:picMkLst>
        </pc:picChg>
        <pc:picChg chg="del">
          <ac:chgData name="Miguel Angelo Martins Da Costa" userId="S::8160525@estg.ipp.pt::ff085895-3d63-4fcc-856c-9954e2d24e3a" providerId="AD" clId="Web-{02318E49-AC11-6486-B705-8FC4E355CF13}" dt="2020-11-12T18:22:19.697" v="2"/>
          <ac:picMkLst>
            <pc:docMk/>
            <pc:sldMk cId="3054861027" sldId="263"/>
            <ac:picMk id="11" creationId="{4FB60C6D-9139-409F-8291-BC38989055C0}"/>
          </ac:picMkLst>
        </pc:picChg>
      </pc:sldChg>
    </pc:docChg>
  </pc:docChgLst>
  <pc:docChgLst>
    <pc:chgData name="Miguel Angelo Martins Da Costa" userId="S::8160525@estg.ipp.pt::ff085895-3d63-4fcc-856c-9954e2d24e3a" providerId="AD" clId="Web-{859C06BD-CD11-08E0-84A3-75C30B082473}"/>
    <pc:docChg chg="addSld modSld sldOrd">
      <pc:chgData name="Miguel Angelo Martins Da Costa" userId="S::8160525@estg.ipp.pt::ff085895-3d63-4fcc-856c-9954e2d24e3a" providerId="AD" clId="Web-{859C06BD-CD11-08E0-84A3-75C30B082473}" dt="2020-11-04T11:48:32.948" v="489" actId="20577"/>
      <pc:docMkLst>
        <pc:docMk/>
      </pc:docMkLst>
      <pc:sldChg chg="addSp delSp modSp new mod ord setBg">
        <pc:chgData name="Miguel Angelo Martins Da Costa" userId="S::8160525@estg.ipp.pt::ff085895-3d63-4fcc-856c-9954e2d24e3a" providerId="AD" clId="Web-{859C06BD-CD11-08E0-84A3-75C30B082473}" dt="2020-11-04T11:48:32.948" v="488" actId="20577"/>
        <pc:sldMkLst>
          <pc:docMk/>
          <pc:sldMk cId="345833522" sldId="269"/>
        </pc:sldMkLst>
        <pc:spChg chg="mod">
          <ac:chgData name="Miguel Angelo Martins Da Costa" userId="S::8160525@estg.ipp.pt::ff085895-3d63-4fcc-856c-9954e2d24e3a" providerId="AD" clId="Web-{859C06BD-CD11-08E0-84A3-75C30B082473}" dt="2020-11-04T11:48:32.948" v="488" actId="20577"/>
          <ac:spMkLst>
            <pc:docMk/>
            <pc:sldMk cId="345833522" sldId="269"/>
            <ac:spMk id="2" creationId="{B461EA7D-90C5-4BAD-8E80-F8DB52A87A6C}"/>
          </ac:spMkLst>
        </pc:spChg>
        <pc:spChg chg="del mod">
          <ac:chgData name="Miguel Angelo Martins Da Costa" userId="S::8160525@estg.ipp.pt::ff085895-3d63-4fcc-856c-9954e2d24e3a" providerId="AD" clId="Web-{859C06BD-CD11-08E0-84A3-75C30B082473}" dt="2020-11-04T11:46:02.366" v="460"/>
          <ac:spMkLst>
            <pc:docMk/>
            <pc:sldMk cId="345833522" sldId="269"/>
            <ac:spMk id="3" creationId="{8B952559-AD40-4DB5-8973-ED8EF6AB73DA}"/>
          </ac:spMkLst>
        </pc:spChg>
        <pc:spChg chg="add del">
          <ac:chgData name="Miguel Angelo Martins Da Costa" userId="S::8160525@estg.ipp.pt::ff085895-3d63-4fcc-856c-9954e2d24e3a" providerId="AD" clId="Web-{859C06BD-CD11-08E0-84A3-75C30B082473}" dt="2020-11-04T11:46:02.366" v="460"/>
          <ac:spMkLst>
            <pc:docMk/>
            <pc:sldMk cId="345833522" sldId="269"/>
            <ac:spMk id="8" creationId="{4351DFE5-F63D-4BE0-BDA9-E3EB88F01AA5}"/>
          </ac:spMkLst>
        </pc:spChg>
        <pc:spChg chg="add">
          <ac:chgData name="Miguel Angelo Martins Da Costa" userId="S::8160525@estg.ipp.pt::ff085895-3d63-4fcc-856c-9954e2d24e3a" providerId="AD" clId="Web-{859C06BD-CD11-08E0-84A3-75C30B082473}" dt="2020-11-04T11:46:02.366" v="460"/>
          <ac:spMkLst>
            <pc:docMk/>
            <pc:sldMk cId="345833522" sldId="269"/>
            <ac:spMk id="16" creationId="{4351DFE5-F63D-4BE0-BDA9-E3EB88F01AA5}"/>
          </ac:spMkLst>
        </pc:spChg>
        <pc:graphicFrameChg chg="add modGraphic">
          <ac:chgData name="Miguel Angelo Martins Da Costa" userId="S::8160525@estg.ipp.pt::ff085895-3d63-4fcc-856c-9954e2d24e3a" providerId="AD" clId="Web-{859C06BD-CD11-08E0-84A3-75C30B082473}" dt="2020-11-04T11:47:15.602" v="485" actId="20577"/>
          <ac:graphicFrameMkLst>
            <pc:docMk/>
            <pc:sldMk cId="345833522" sldId="269"/>
            <ac:graphicFrameMk id="12" creationId="{EF673833-7332-4F2A-8613-E94F8438995D}"/>
          </ac:graphicFrameMkLst>
        </pc:graphicFrameChg>
        <pc:picChg chg="add del">
          <ac:chgData name="Miguel Angelo Martins Da Costa" userId="S::8160525@estg.ipp.pt::ff085895-3d63-4fcc-856c-9954e2d24e3a" providerId="AD" clId="Web-{859C06BD-CD11-08E0-84A3-75C30B082473}" dt="2020-11-04T11:46:02.366" v="460"/>
          <ac:picMkLst>
            <pc:docMk/>
            <pc:sldMk cId="345833522" sldId="269"/>
            <ac:picMk id="10" creationId="{3AA16612-ACD2-4A16-8F2B-4514FD6BF28F}"/>
          </ac:picMkLst>
        </pc:picChg>
        <pc:picChg chg="add">
          <ac:chgData name="Miguel Angelo Martins Da Costa" userId="S::8160525@estg.ipp.pt::ff085895-3d63-4fcc-856c-9954e2d24e3a" providerId="AD" clId="Web-{859C06BD-CD11-08E0-84A3-75C30B082473}" dt="2020-11-04T11:46:02.366" v="460"/>
          <ac:picMkLst>
            <pc:docMk/>
            <pc:sldMk cId="345833522" sldId="269"/>
            <ac:picMk id="18" creationId="{02DD2BC0-6F29-4B4F-8D61-2DCF6D2E8E73}"/>
          </ac:picMkLst>
        </pc:picChg>
      </pc:sldChg>
    </pc:docChg>
  </pc:docChgLst>
  <pc:docChgLst>
    <pc:chgData name="Miguel Angelo Martins Da Costa" userId="S::8160525@estg.ipp.pt::ff085895-3d63-4fcc-856c-9954e2d24e3a" providerId="AD" clId="Web-{83A9E382-86B1-3DE6-4490-EC49B2F5B427}"/>
    <pc:docChg chg="modSld">
      <pc:chgData name="Miguel Angelo Martins Da Costa" userId="S::8160525@estg.ipp.pt::ff085895-3d63-4fcc-856c-9954e2d24e3a" providerId="AD" clId="Web-{83A9E382-86B1-3DE6-4490-EC49B2F5B427}" dt="2020-11-04T12:15:11.755" v="6" actId="20577"/>
      <pc:docMkLst>
        <pc:docMk/>
      </pc:docMkLst>
      <pc:sldChg chg="addSp modSp mod setBg">
        <pc:chgData name="Miguel Angelo Martins Da Costa" userId="S::8160525@estg.ipp.pt::ff085895-3d63-4fcc-856c-9954e2d24e3a" providerId="AD" clId="Web-{83A9E382-86B1-3DE6-4490-EC49B2F5B427}" dt="2020-11-04T12:15:11.755" v="5" actId="20577"/>
        <pc:sldMkLst>
          <pc:docMk/>
          <pc:sldMk cId="3608205714" sldId="270"/>
        </pc:sldMkLst>
        <pc:spChg chg="mod">
          <ac:chgData name="Miguel Angelo Martins Da Costa" userId="S::8160525@estg.ipp.pt::ff085895-3d63-4fcc-856c-9954e2d24e3a" providerId="AD" clId="Web-{83A9E382-86B1-3DE6-4490-EC49B2F5B427}" dt="2020-11-04T12:11:54.491" v="0"/>
          <ac:spMkLst>
            <pc:docMk/>
            <pc:sldMk cId="3608205714" sldId="270"/>
            <ac:spMk id="2" creationId="{8B1EC881-535A-44C3-947E-B3E71032CE80}"/>
          </ac:spMkLst>
        </pc:spChg>
        <pc:spChg chg="mod">
          <ac:chgData name="Miguel Angelo Martins Da Costa" userId="S::8160525@estg.ipp.pt::ff085895-3d63-4fcc-856c-9954e2d24e3a" providerId="AD" clId="Web-{83A9E382-86B1-3DE6-4490-EC49B2F5B427}" dt="2020-11-04T12:15:11.755" v="5" actId="20577"/>
          <ac:spMkLst>
            <pc:docMk/>
            <pc:sldMk cId="3608205714" sldId="270"/>
            <ac:spMk id="3" creationId="{64CC281C-79C4-4021-A80E-5EFC608AF83E}"/>
          </ac:spMkLst>
        </pc:spChg>
        <pc:spChg chg="add">
          <ac:chgData name="Miguel Angelo Martins Da Costa" userId="S::8160525@estg.ipp.pt::ff085895-3d63-4fcc-856c-9954e2d24e3a" providerId="AD" clId="Web-{83A9E382-86B1-3DE6-4490-EC49B2F5B427}" dt="2020-11-04T12:11:54.491" v="0"/>
          <ac:spMkLst>
            <pc:docMk/>
            <pc:sldMk cId="3608205714" sldId="270"/>
            <ac:spMk id="8" creationId="{3B854194-185D-494D-905C-7C7CB2E30F6E}"/>
          </ac:spMkLst>
        </pc:spChg>
        <pc:spChg chg="add">
          <ac:chgData name="Miguel Angelo Martins Da Costa" userId="S::8160525@estg.ipp.pt::ff085895-3d63-4fcc-856c-9954e2d24e3a" providerId="AD" clId="Web-{83A9E382-86B1-3DE6-4490-EC49B2F5B427}" dt="2020-11-04T12:11:54.491" v="0"/>
          <ac:spMkLst>
            <pc:docMk/>
            <pc:sldMk cId="3608205714" sldId="270"/>
            <ac:spMk id="10" creationId="{B4F5FA0D-0104-4987-8241-EFF7C85B88DE}"/>
          </ac:spMkLst>
        </pc:spChg>
        <pc:picChg chg="add">
          <ac:chgData name="Miguel Angelo Martins Da Costa" userId="S::8160525@estg.ipp.pt::ff085895-3d63-4fcc-856c-9954e2d24e3a" providerId="AD" clId="Web-{83A9E382-86B1-3DE6-4490-EC49B2F5B427}" dt="2020-11-04T12:11:54.491" v="0"/>
          <ac:picMkLst>
            <pc:docMk/>
            <pc:sldMk cId="3608205714" sldId="270"/>
            <ac:picMk id="12" creationId="{2897127E-6CEF-446C-BE87-93B7C46E49D1}"/>
          </ac:picMkLst>
        </pc:picChg>
      </pc:sldChg>
    </pc:docChg>
  </pc:docChgLst>
  <pc:docChgLst>
    <pc:chgData name="Jorge Moreira" userId="22e69119-4df1-4748-a2fd-9fc0bae9fd8e" providerId="ADAL" clId="{DE751FF9-D392-4C0E-91C7-F9594175A49A}"/>
    <pc:docChg chg="custSel addSld modSld">
      <pc:chgData name="Jorge Moreira" userId="22e69119-4df1-4748-a2fd-9fc0bae9fd8e" providerId="ADAL" clId="{DE751FF9-D392-4C0E-91C7-F9594175A49A}" dt="2020-11-11T01:06:33.062" v="594" actId="20577"/>
      <pc:docMkLst>
        <pc:docMk/>
      </pc:docMkLst>
      <pc:sldChg chg="addSp delSp modSp mod">
        <pc:chgData name="Jorge Moreira" userId="22e69119-4df1-4748-a2fd-9fc0bae9fd8e" providerId="ADAL" clId="{DE751FF9-D392-4C0E-91C7-F9594175A49A}" dt="2020-11-03T22:40:02.218" v="9" actId="478"/>
        <pc:sldMkLst>
          <pc:docMk/>
          <pc:sldMk cId="772383663" sldId="257"/>
        </pc:sldMkLst>
        <pc:picChg chg="add del mod">
          <ac:chgData name="Jorge Moreira" userId="22e69119-4df1-4748-a2fd-9fc0bae9fd8e" providerId="ADAL" clId="{DE751FF9-D392-4C0E-91C7-F9594175A49A}" dt="2020-11-03T22:40:02.218" v="9" actId="478"/>
          <ac:picMkLst>
            <pc:docMk/>
            <pc:sldMk cId="772383663" sldId="257"/>
            <ac:picMk id="6" creationId="{02135DD9-3618-4E3E-BD4F-E3BC01B227EE}"/>
          </ac:picMkLst>
        </pc:picChg>
      </pc:sldChg>
      <pc:sldChg chg="modSp mod">
        <pc:chgData name="Jorge Moreira" userId="22e69119-4df1-4748-a2fd-9fc0bae9fd8e" providerId="ADAL" clId="{DE751FF9-D392-4C0E-91C7-F9594175A49A}" dt="2020-11-11T01:06:33.062" v="594" actId="20577"/>
        <pc:sldMkLst>
          <pc:docMk/>
          <pc:sldMk cId="3857109662" sldId="258"/>
        </pc:sldMkLst>
        <pc:spChg chg="mod">
          <ac:chgData name="Jorge Moreira" userId="22e69119-4df1-4748-a2fd-9fc0bae9fd8e" providerId="ADAL" clId="{DE751FF9-D392-4C0E-91C7-F9594175A49A}" dt="2020-11-11T01:06:33.062" v="594" actId="20577"/>
          <ac:spMkLst>
            <pc:docMk/>
            <pc:sldMk cId="3857109662" sldId="258"/>
            <ac:spMk id="3" creationId="{D3D9D5CA-9AFF-4E93-854C-30D06B6770A9}"/>
          </ac:spMkLst>
        </pc:spChg>
      </pc:sldChg>
      <pc:sldChg chg="new">
        <pc:chgData name="Jorge Moreira" userId="22e69119-4df1-4748-a2fd-9fc0bae9fd8e" providerId="ADAL" clId="{DE751FF9-D392-4C0E-91C7-F9594175A49A}" dt="2020-11-03T22:28:05.276" v="0" actId="680"/>
        <pc:sldMkLst>
          <pc:docMk/>
          <pc:sldMk cId="4114393697" sldId="259"/>
        </pc:sldMkLst>
      </pc:sldChg>
      <pc:sldChg chg="new">
        <pc:chgData name="Jorge Moreira" userId="22e69119-4df1-4748-a2fd-9fc0bae9fd8e" providerId="ADAL" clId="{DE751FF9-D392-4C0E-91C7-F9594175A49A}" dt="2020-11-03T22:28:05.494" v="1" actId="680"/>
        <pc:sldMkLst>
          <pc:docMk/>
          <pc:sldMk cId="1640051018" sldId="260"/>
        </pc:sldMkLst>
      </pc:sldChg>
      <pc:sldChg chg="modSp new mod">
        <pc:chgData name="Jorge Moreira" userId="22e69119-4df1-4748-a2fd-9fc0bae9fd8e" providerId="ADAL" clId="{DE751FF9-D392-4C0E-91C7-F9594175A49A}" dt="2020-11-03T23:05:08.189" v="12" actId="14100"/>
        <pc:sldMkLst>
          <pc:docMk/>
          <pc:sldMk cId="4262469601" sldId="261"/>
        </pc:sldMkLst>
        <pc:picChg chg="mod">
          <ac:chgData name="Jorge Moreira" userId="22e69119-4df1-4748-a2fd-9fc0bae9fd8e" providerId="ADAL" clId="{DE751FF9-D392-4C0E-91C7-F9594175A49A}" dt="2020-11-03T23:05:05.363" v="11" actId="14100"/>
          <ac:picMkLst>
            <pc:docMk/>
            <pc:sldMk cId="4262469601" sldId="261"/>
            <ac:picMk id="4" creationId="{35F67A95-8A04-4E5E-81FA-FCD8774ADEA9}"/>
          </ac:picMkLst>
        </pc:picChg>
        <pc:picChg chg="mod">
          <ac:chgData name="Jorge Moreira" userId="22e69119-4df1-4748-a2fd-9fc0bae9fd8e" providerId="ADAL" clId="{DE751FF9-D392-4C0E-91C7-F9594175A49A}" dt="2020-11-03T23:05:02.525" v="10" actId="14100"/>
          <ac:picMkLst>
            <pc:docMk/>
            <pc:sldMk cId="4262469601" sldId="261"/>
            <ac:picMk id="5" creationId="{DE944735-552B-4647-B2C3-7EB207C6DEF6}"/>
          </ac:picMkLst>
        </pc:picChg>
        <pc:picChg chg="mod">
          <ac:chgData name="Jorge Moreira" userId="22e69119-4df1-4748-a2fd-9fc0bae9fd8e" providerId="ADAL" clId="{DE751FF9-D392-4C0E-91C7-F9594175A49A}" dt="2020-11-03T23:05:08.189" v="12" actId="14100"/>
          <ac:picMkLst>
            <pc:docMk/>
            <pc:sldMk cId="4262469601" sldId="261"/>
            <ac:picMk id="6" creationId="{D5A23977-CA2C-491B-880B-CA7A5965DA1F}"/>
          </ac:picMkLst>
        </pc:picChg>
      </pc:sldChg>
      <pc:sldChg chg="new">
        <pc:chgData name="Jorge Moreira" userId="22e69119-4df1-4748-a2fd-9fc0bae9fd8e" providerId="ADAL" clId="{DE751FF9-D392-4C0E-91C7-F9594175A49A}" dt="2020-11-03T22:28:10.910" v="3" actId="680"/>
        <pc:sldMkLst>
          <pc:docMk/>
          <pc:sldMk cId="729511105" sldId="262"/>
        </pc:sldMkLst>
      </pc:sldChg>
      <pc:sldChg chg="modSp new mod">
        <pc:chgData name="Jorge Moreira" userId="22e69119-4df1-4748-a2fd-9fc0bae9fd8e" providerId="ADAL" clId="{DE751FF9-D392-4C0E-91C7-F9594175A49A}" dt="2020-11-11T00:59:14.699" v="586" actId="14100"/>
        <pc:sldMkLst>
          <pc:docMk/>
          <pc:sldMk cId="3054861027" sldId="263"/>
        </pc:sldMkLst>
        <pc:spChg chg="mod">
          <ac:chgData name="Jorge Moreira" userId="22e69119-4df1-4748-a2fd-9fc0bae9fd8e" providerId="ADAL" clId="{DE751FF9-D392-4C0E-91C7-F9594175A49A}" dt="2020-11-11T00:59:08.336" v="585" actId="1076"/>
          <ac:spMkLst>
            <pc:docMk/>
            <pc:sldMk cId="3054861027" sldId="263"/>
            <ac:spMk id="5" creationId="{390D680E-7A08-41D3-B56A-881292E52E73}"/>
          </ac:spMkLst>
        </pc:spChg>
        <pc:spChg chg="mod">
          <ac:chgData name="Jorge Moreira" userId="22e69119-4df1-4748-a2fd-9fc0bae9fd8e" providerId="ADAL" clId="{DE751FF9-D392-4C0E-91C7-F9594175A49A}" dt="2020-11-11T00:59:02.335" v="583" actId="1076"/>
          <ac:spMkLst>
            <pc:docMk/>
            <pc:sldMk cId="3054861027" sldId="263"/>
            <ac:spMk id="8" creationId="{6F36BBD0-6604-4F6B-B13F-73AA547827DB}"/>
          </ac:spMkLst>
        </pc:spChg>
        <pc:picChg chg="mod">
          <ac:chgData name="Jorge Moreira" userId="22e69119-4df1-4748-a2fd-9fc0bae9fd8e" providerId="ADAL" clId="{DE751FF9-D392-4C0E-91C7-F9594175A49A}" dt="2020-11-03T23:44:25.037" v="14" actId="1076"/>
          <ac:picMkLst>
            <pc:docMk/>
            <pc:sldMk cId="3054861027" sldId="263"/>
            <ac:picMk id="4" creationId="{377F9784-D58E-477B-A6D5-87220A8CA9AE}"/>
          </ac:picMkLst>
        </pc:picChg>
        <pc:picChg chg="mod">
          <ac:chgData name="Jorge Moreira" userId="22e69119-4df1-4748-a2fd-9fc0bae9fd8e" providerId="ADAL" clId="{DE751FF9-D392-4C0E-91C7-F9594175A49A}" dt="2020-11-03T23:44:30.700" v="16" actId="14100"/>
          <ac:picMkLst>
            <pc:docMk/>
            <pc:sldMk cId="3054861027" sldId="263"/>
            <ac:picMk id="6" creationId="{7B33550C-67D8-46DF-A25A-9F38F9279611}"/>
          </ac:picMkLst>
        </pc:picChg>
        <pc:picChg chg="mod">
          <ac:chgData name="Jorge Moreira" userId="22e69119-4df1-4748-a2fd-9fc0bae9fd8e" providerId="ADAL" clId="{DE751FF9-D392-4C0E-91C7-F9594175A49A}" dt="2020-11-11T00:59:14.699" v="586" actId="14100"/>
          <ac:picMkLst>
            <pc:docMk/>
            <pc:sldMk cId="3054861027" sldId="263"/>
            <ac:picMk id="10" creationId="{8C9B1212-D350-4617-ACDB-015FE4129A14}"/>
          </ac:picMkLst>
        </pc:picChg>
      </pc:sldChg>
      <pc:sldChg chg="modSp new mod">
        <pc:chgData name="Jorge Moreira" userId="22e69119-4df1-4748-a2fd-9fc0bae9fd8e" providerId="ADAL" clId="{DE751FF9-D392-4C0E-91C7-F9594175A49A}" dt="2020-11-03T23:55:36.372" v="19" actId="1076"/>
        <pc:sldMkLst>
          <pc:docMk/>
          <pc:sldMk cId="2935898538" sldId="264"/>
        </pc:sldMkLst>
        <pc:picChg chg="mod">
          <ac:chgData name="Jorge Moreira" userId="22e69119-4df1-4748-a2fd-9fc0bae9fd8e" providerId="ADAL" clId="{DE751FF9-D392-4C0E-91C7-F9594175A49A}" dt="2020-11-03T23:55:36.372" v="19" actId="1076"/>
          <ac:picMkLst>
            <pc:docMk/>
            <pc:sldMk cId="2935898538" sldId="264"/>
            <ac:picMk id="4" creationId="{11DD4FA0-3342-4EF4-9A84-46D01DF7D716}"/>
          </ac:picMkLst>
        </pc:picChg>
      </pc:sldChg>
      <pc:sldChg chg="modSp mod">
        <pc:chgData name="Jorge Moreira" userId="22e69119-4df1-4748-a2fd-9fc0bae9fd8e" providerId="ADAL" clId="{DE751FF9-D392-4C0E-91C7-F9594175A49A}" dt="2020-11-04T11:53:11.078" v="525" actId="14100"/>
        <pc:sldMkLst>
          <pc:docMk/>
          <pc:sldMk cId="332671833" sldId="268"/>
        </pc:sldMkLst>
        <pc:spChg chg="mod">
          <ac:chgData name="Jorge Moreira" userId="22e69119-4df1-4748-a2fd-9fc0bae9fd8e" providerId="ADAL" clId="{DE751FF9-D392-4C0E-91C7-F9594175A49A}" dt="2020-11-04T11:46:12.248" v="45" actId="20577"/>
          <ac:spMkLst>
            <pc:docMk/>
            <pc:sldMk cId="332671833" sldId="268"/>
            <ac:spMk id="2" creationId="{454ADB37-253D-432E-B25E-4B1A5EEF0D26}"/>
          </ac:spMkLst>
        </pc:spChg>
        <pc:spChg chg="mod">
          <ac:chgData name="Jorge Moreira" userId="22e69119-4df1-4748-a2fd-9fc0bae9fd8e" providerId="ADAL" clId="{DE751FF9-D392-4C0E-91C7-F9594175A49A}" dt="2020-11-04T11:53:11.078" v="525" actId="14100"/>
          <ac:spMkLst>
            <pc:docMk/>
            <pc:sldMk cId="332671833" sldId="268"/>
            <ac:spMk id="3" creationId="{D5000B93-CB64-4B1C-97E0-554EA7AF7D6F}"/>
          </ac:spMkLst>
        </pc:spChg>
      </pc:sldChg>
      <pc:sldChg chg="modSp new mod">
        <pc:chgData name="Jorge Moreira" userId="22e69119-4df1-4748-a2fd-9fc0bae9fd8e" providerId="ADAL" clId="{DE751FF9-D392-4C0E-91C7-F9594175A49A}" dt="2020-11-04T12:36:06.644" v="581" actId="20577"/>
        <pc:sldMkLst>
          <pc:docMk/>
          <pc:sldMk cId="3608205714" sldId="270"/>
        </pc:sldMkLst>
        <pc:spChg chg="mod">
          <ac:chgData name="Jorge Moreira" userId="22e69119-4df1-4748-a2fd-9fc0bae9fd8e" providerId="ADAL" clId="{DE751FF9-D392-4C0E-91C7-F9594175A49A}" dt="2020-11-04T12:07:12.560" v="539" actId="20577"/>
          <ac:spMkLst>
            <pc:docMk/>
            <pc:sldMk cId="3608205714" sldId="270"/>
            <ac:spMk id="2" creationId="{8B1EC881-535A-44C3-947E-B3E71032CE80}"/>
          </ac:spMkLst>
        </pc:spChg>
        <pc:spChg chg="mod">
          <ac:chgData name="Jorge Moreira" userId="22e69119-4df1-4748-a2fd-9fc0bae9fd8e" providerId="ADAL" clId="{DE751FF9-D392-4C0E-91C7-F9594175A49A}" dt="2020-11-04T12:36:06.644" v="581" actId="20577"/>
          <ac:spMkLst>
            <pc:docMk/>
            <pc:sldMk cId="3608205714" sldId="270"/>
            <ac:spMk id="3" creationId="{64CC281C-79C4-4021-A80E-5EFC608AF83E}"/>
          </ac:spMkLst>
        </pc:spChg>
      </pc:sldChg>
    </pc:docChg>
  </pc:docChgLst>
  <pc:docChgLst>
    <pc:chgData name="Marcelo Antonio Soares Carvalho" userId="S::8160287@estg.ipp.pt::225ed063-e30e-4001-b559-754985445fee" providerId="AD" clId="Web-{F6D0A637-3B67-D406-8131-4368CB3C9660}"/>
    <pc:docChg chg="modSld">
      <pc:chgData name="Marcelo Antonio Soares Carvalho" userId="S::8160287@estg.ipp.pt::225ed063-e30e-4001-b559-754985445fee" providerId="AD" clId="Web-{F6D0A637-3B67-D406-8131-4368CB3C9660}" dt="2020-11-03T22:39:08.274" v="0" actId="1076"/>
      <pc:docMkLst>
        <pc:docMk/>
      </pc:docMkLst>
      <pc:sldChg chg="modSp">
        <pc:chgData name="Marcelo Antonio Soares Carvalho" userId="S::8160287@estg.ipp.pt::225ed063-e30e-4001-b559-754985445fee" providerId="AD" clId="Web-{F6D0A637-3B67-D406-8131-4368CB3C9660}" dt="2020-11-03T22:39:08.274" v="0" actId="1076"/>
        <pc:sldMkLst>
          <pc:docMk/>
          <pc:sldMk cId="772383663" sldId="257"/>
        </pc:sldMkLst>
        <pc:picChg chg="mod">
          <ac:chgData name="Marcelo Antonio Soares Carvalho" userId="S::8160287@estg.ipp.pt::225ed063-e30e-4001-b559-754985445fee" providerId="AD" clId="Web-{F6D0A637-3B67-D406-8131-4368CB3C9660}" dt="2020-11-03T22:39:08.274" v="0" actId="1076"/>
          <ac:picMkLst>
            <pc:docMk/>
            <pc:sldMk cId="772383663" sldId="257"/>
            <ac:picMk id="5" creationId="{EBA79A3B-2DBC-40DD-857E-724F1F7810B0}"/>
          </ac:picMkLst>
        </pc:picChg>
      </pc:sldChg>
    </pc:docChg>
  </pc:docChgLst>
  <pc:docChgLst>
    <pc:chgData name="Samuel Luciano Correia Da Cunha" userId="S::8160526@estg.ipp.pt::0b008af4-433c-44bf-89b9-e36ec6dc244a" providerId="AD" clId="Web-{80E37B56-2AFE-0D7E-CE76-AC53C82E421E}"/>
    <pc:docChg chg="modSld">
      <pc:chgData name="Samuel Luciano Correia Da Cunha" userId="S::8160526@estg.ipp.pt::0b008af4-433c-44bf-89b9-e36ec6dc244a" providerId="AD" clId="Web-{80E37B56-2AFE-0D7E-CE76-AC53C82E421E}" dt="2020-10-30T15:42:21.725" v="8" actId="20577"/>
      <pc:docMkLst>
        <pc:docMk/>
      </pc:docMkLst>
      <pc:sldChg chg="modSp">
        <pc:chgData name="Samuel Luciano Correia Da Cunha" userId="S::8160526@estg.ipp.pt::0b008af4-433c-44bf-89b9-e36ec6dc244a" providerId="AD" clId="Web-{80E37B56-2AFE-0D7E-CE76-AC53C82E421E}" dt="2020-10-30T15:42:20.475" v="6" actId="20577"/>
        <pc:sldMkLst>
          <pc:docMk/>
          <pc:sldMk cId="772383663" sldId="257"/>
        </pc:sldMkLst>
        <pc:spChg chg="mod">
          <ac:chgData name="Samuel Luciano Correia Da Cunha" userId="S::8160526@estg.ipp.pt::0b008af4-433c-44bf-89b9-e36ec6dc244a" providerId="AD" clId="Web-{80E37B56-2AFE-0D7E-CE76-AC53C82E421E}" dt="2020-10-30T15:42:20.475" v="6" actId="20577"/>
          <ac:spMkLst>
            <pc:docMk/>
            <pc:sldMk cId="772383663" sldId="257"/>
            <ac:spMk id="2" creationId="{2BBFCAD6-BC13-4F90-81A3-46E2192F4FDF}"/>
          </ac:spMkLst>
        </pc:spChg>
      </pc:sldChg>
    </pc:docChg>
  </pc:docChgLst>
  <pc:docChgLst>
    <pc:chgData name="Samuel Cunha" userId="0b008af4-433c-44bf-89b9-e36ec6dc244a" providerId="ADAL" clId="{E58AC898-F721-439B-AE66-4455A45469CA}"/>
    <pc:docChg chg="undo redo custSel addSld delSld modSld sldOrd">
      <pc:chgData name="Samuel Cunha" userId="0b008af4-433c-44bf-89b9-e36ec6dc244a" providerId="ADAL" clId="{E58AC898-F721-439B-AE66-4455A45469CA}" dt="2020-11-03T23:22:29.863" v="1143" actId="47"/>
      <pc:docMkLst>
        <pc:docMk/>
      </pc:docMkLst>
      <pc:sldChg chg="addSp delSp modSp mod">
        <pc:chgData name="Samuel Cunha" userId="0b008af4-433c-44bf-89b9-e36ec6dc244a" providerId="ADAL" clId="{E58AC898-F721-439B-AE66-4455A45469CA}" dt="2020-11-03T22:39:24.671" v="513" actId="478"/>
        <pc:sldMkLst>
          <pc:docMk/>
          <pc:sldMk cId="772383663" sldId="257"/>
        </pc:sldMkLst>
        <pc:spChg chg="mod">
          <ac:chgData name="Samuel Cunha" userId="0b008af4-433c-44bf-89b9-e36ec6dc244a" providerId="ADAL" clId="{E58AC898-F721-439B-AE66-4455A45469CA}" dt="2020-11-03T22:36:53.824" v="479" actId="20577"/>
          <ac:spMkLst>
            <pc:docMk/>
            <pc:sldMk cId="772383663" sldId="257"/>
            <ac:spMk id="3" creationId="{33739057-C92B-4B09-86C2-F0D3BE4B8CCE}"/>
          </ac:spMkLst>
        </pc:spChg>
        <pc:picChg chg="add del mod">
          <ac:chgData name="Samuel Cunha" userId="0b008af4-433c-44bf-89b9-e36ec6dc244a" providerId="ADAL" clId="{E58AC898-F721-439B-AE66-4455A45469CA}" dt="2020-11-03T22:39:24.671" v="513" actId="478"/>
          <ac:picMkLst>
            <pc:docMk/>
            <pc:sldMk cId="772383663" sldId="257"/>
            <ac:picMk id="5" creationId="{EBA79A3B-2DBC-40DD-857E-724F1F7810B0}"/>
          </ac:picMkLst>
        </pc:picChg>
      </pc:sldChg>
      <pc:sldChg chg="modSp mod">
        <pc:chgData name="Samuel Cunha" userId="0b008af4-433c-44bf-89b9-e36ec6dc244a" providerId="ADAL" clId="{E58AC898-F721-439B-AE66-4455A45469CA}" dt="2020-11-03T22:34:51.566" v="454" actId="27636"/>
        <pc:sldMkLst>
          <pc:docMk/>
          <pc:sldMk cId="3857109662" sldId="258"/>
        </pc:sldMkLst>
        <pc:spChg chg="mod">
          <ac:chgData name="Samuel Cunha" userId="0b008af4-433c-44bf-89b9-e36ec6dc244a" providerId="ADAL" clId="{E58AC898-F721-439B-AE66-4455A45469CA}" dt="2020-11-03T22:32:23.732" v="338" actId="20577"/>
          <ac:spMkLst>
            <pc:docMk/>
            <pc:sldMk cId="3857109662" sldId="258"/>
            <ac:spMk id="2" creationId="{11B5DD49-FCCF-4E7F-BF39-A807FF3C9A66}"/>
          </ac:spMkLst>
        </pc:spChg>
        <pc:spChg chg="mod">
          <ac:chgData name="Samuel Cunha" userId="0b008af4-433c-44bf-89b9-e36ec6dc244a" providerId="ADAL" clId="{E58AC898-F721-439B-AE66-4455A45469CA}" dt="2020-11-03T22:34:51.566" v="454" actId="27636"/>
          <ac:spMkLst>
            <pc:docMk/>
            <pc:sldMk cId="3857109662" sldId="258"/>
            <ac:spMk id="3" creationId="{D3D9D5CA-9AFF-4E93-854C-30D06B6770A9}"/>
          </ac:spMkLst>
        </pc:spChg>
      </pc:sldChg>
      <pc:sldChg chg="addSp delSp modSp mod">
        <pc:chgData name="Samuel Cunha" userId="0b008af4-433c-44bf-89b9-e36ec6dc244a" providerId="ADAL" clId="{E58AC898-F721-439B-AE66-4455A45469CA}" dt="2020-11-03T23:18:58.771" v="1140"/>
        <pc:sldMkLst>
          <pc:docMk/>
          <pc:sldMk cId="4114393697" sldId="259"/>
        </pc:sldMkLst>
        <pc:spChg chg="mod">
          <ac:chgData name="Samuel Cunha" userId="0b008af4-433c-44bf-89b9-e36ec6dc244a" providerId="ADAL" clId="{E58AC898-F721-439B-AE66-4455A45469CA}" dt="2020-11-03T22:44:00.672" v="522" actId="20577"/>
          <ac:spMkLst>
            <pc:docMk/>
            <pc:sldMk cId="4114393697" sldId="259"/>
            <ac:spMk id="2" creationId="{88BB3655-184E-4AE9-B3D5-BF921E7E1AD9}"/>
          </ac:spMkLst>
        </pc:spChg>
        <pc:picChg chg="mod">
          <ac:chgData name="Samuel Cunha" userId="0b008af4-433c-44bf-89b9-e36ec6dc244a" providerId="ADAL" clId="{E58AC898-F721-439B-AE66-4455A45469CA}" dt="2020-11-03T22:57:55.687" v="793" actId="1076"/>
          <ac:picMkLst>
            <pc:docMk/>
            <pc:sldMk cId="4114393697" sldId="259"/>
            <ac:picMk id="4" creationId="{1E389D65-02A5-42A1-B3BB-5B7E97299CEA}"/>
          </ac:picMkLst>
        </pc:picChg>
        <pc:picChg chg="add del mod">
          <ac:chgData name="Samuel Cunha" userId="0b008af4-433c-44bf-89b9-e36ec6dc244a" providerId="ADAL" clId="{E58AC898-F721-439B-AE66-4455A45469CA}" dt="2020-11-03T22:53:04.526" v="748" actId="478"/>
          <ac:picMkLst>
            <pc:docMk/>
            <pc:sldMk cId="4114393697" sldId="259"/>
            <ac:picMk id="7" creationId="{D9468547-B5B1-4190-8961-8A677ECE1447}"/>
          </ac:picMkLst>
        </pc:picChg>
        <pc:picChg chg="mod">
          <ac:chgData name="Samuel Cunha" userId="0b008af4-433c-44bf-89b9-e36ec6dc244a" providerId="ADAL" clId="{E58AC898-F721-439B-AE66-4455A45469CA}" dt="2020-11-03T22:57:57.982" v="794" actId="1076"/>
          <ac:picMkLst>
            <pc:docMk/>
            <pc:sldMk cId="4114393697" sldId="259"/>
            <ac:picMk id="8" creationId="{4B94E077-575C-4A57-AD70-7AB05EA9ECD6}"/>
          </ac:picMkLst>
        </pc:picChg>
        <pc:picChg chg="add mod">
          <ac:chgData name="Samuel Cunha" userId="0b008af4-433c-44bf-89b9-e36ec6dc244a" providerId="ADAL" clId="{E58AC898-F721-439B-AE66-4455A45469CA}" dt="2020-11-03T23:18:58.771" v="1140"/>
          <ac:picMkLst>
            <pc:docMk/>
            <pc:sldMk cId="4114393697" sldId="259"/>
            <ac:picMk id="25" creationId="{2E1A4998-60D4-40F8-B1B5-0FD154BF87DE}"/>
          </ac:picMkLst>
        </pc:picChg>
      </pc:sldChg>
      <pc:sldChg chg="addSp modSp mod ord">
        <pc:chgData name="Samuel Cunha" userId="0b008af4-433c-44bf-89b9-e36ec6dc244a" providerId="ADAL" clId="{E58AC898-F721-439B-AE66-4455A45469CA}" dt="2020-11-03T23:09:15.823" v="1015" actId="20577"/>
        <pc:sldMkLst>
          <pc:docMk/>
          <pc:sldMk cId="1640051018" sldId="260"/>
        </pc:sldMkLst>
        <pc:spChg chg="mod">
          <ac:chgData name="Samuel Cunha" userId="0b008af4-433c-44bf-89b9-e36ec6dc244a" providerId="ADAL" clId="{E58AC898-F721-439B-AE66-4455A45469CA}" dt="2020-11-03T23:09:15.823" v="1015" actId="20577"/>
          <ac:spMkLst>
            <pc:docMk/>
            <pc:sldMk cId="1640051018" sldId="260"/>
            <ac:spMk id="2" creationId="{8E04FE92-7A52-4750-B87E-7F9BF9BEBF3C}"/>
          </ac:spMkLst>
        </pc:spChg>
        <pc:spChg chg="mod">
          <ac:chgData name="Samuel Cunha" userId="0b008af4-433c-44bf-89b9-e36ec6dc244a" providerId="ADAL" clId="{E58AC898-F721-439B-AE66-4455A45469CA}" dt="2020-11-03T22:54:58.343" v="752" actId="5793"/>
          <ac:spMkLst>
            <pc:docMk/>
            <pc:sldMk cId="1640051018" sldId="260"/>
            <ac:spMk id="3" creationId="{F67F7FA8-CFB4-4F4B-8396-E6B566024152}"/>
          </ac:spMkLst>
        </pc:spChg>
        <pc:spChg chg="add mod">
          <ac:chgData name="Samuel Cunha" userId="0b008af4-433c-44bf-89b9-e36ec6dc244a" providerId="ADAL" clId="{E58AC898-F721-439B-AE66-4455A45469CA}" dt="2020-11-03T23:04:16.202" v="944" actId="1076"/>
          <ac:spMkLst>
            <pc:docMk/>
            <pc:sldMk cId="1640051018" sldId="260"/>
            <ac:spMk id="6" creationId="{EA8CD909-B57E-4910-8B00-49AD2532F461}"/>
          </ac:spMkLst>
        </pc:spChg>
        <pc:spChg chg="add mod">
          <ac:chgData name="Samuel Cunha" userId="0b008af4-433c-44bf-89b9-e36ec6dc244a" providerId="ADAL" clId="{E58AC898-F721-439B-AE66-4455A45469CA}" dt="2020-11-03T23:04:13.395" v="943" actId="1076"/>
          <ac:spMkLst>
            <pc:docMk/>
            <pc:sldMk cId="1640051018" sldId="260"/>
            <ac:spMk id="7" creationId="{D88EEC84-98E6-4406-A0BE-5D7A824BB34C}"/>
          </ac:spMkLst>
        </pc:spChg>
        <pc:picChg chg="add mod">
          <ac:chgData name="Samuel Cunha" userId="0b008af4-433c-44bf-89b9-e36ec6dc244a" providerId="ADAL" clId="{E58AC898-F721-439B-AE66-4455A45469CA}" dt="2020-11-03T23:03:56.092" v="926" actId="1076"/>
          <ac:picMkLst>
            <pc:docMk/>
            <pc:sldMk cId="1640051018" sldId="260"/>
            <ac:picMk id="4" creationId="{B3C4BC42-2C5F-447C-B36F-48EA52481CF7}"/>
          </ac:picMkLst>
        </pc:picChg>
        <pc:picChg chg="add mod">
          <ac:chgData name="Samuel Cunha" userId="0b008af4-433c-44bf-89b9-e36ec6dc244a" providerId="ADAL" clId="{E58AC898-F721-439B-AE66-4455A45469CA}" dt="2020-11-03T23:03:54.407" v="925" actId="1076"/>
          <ac:picMkLst>
            <pc:docMk/>
            <pc:sldMk cId="1640051018" sldId="260"/>
            <ac:picMk id="5" creationId="{8F8872A3-2507-4605-86DA-4B52F345E8B4}"/>
          </ac:picMkLst>
        </pc:picChg>
      </pc:sldChg>
      <pc:sldChg chg="addSp modSp mod ord">
        <pc:chgData name="Samuel Cunha" userId="0b008af4-433c-44bf-89b9-e36ec6dc244a" providerId="ADAL" clId="{E58AC898-F721-439B-AE66-4455A45469CA}" dt="2020-11-03T23:03:11.254" v="894" actId="1076"/>
        <pc:sldMkLst>
          <pc:docMk/>
          <pc:sldMk cId="4262469601" sldId="261"/>
        </pc:sldMkLst>
        <pc:spChg chg="mod">
          <ac:chgData name="Samuel Cunha" userId="0b008af4-433c-44bf-89b9-e36ec6dc244a" providerId="ADAL" clId="{E58AC898-F721-439B-AE66-4455A45469CA}" dt="2020-11-03T22:59:29.588" v="818" actId="1076"/>
          <ac:spMkLst>
            <pc:docMk/>
            <pc:sldMk cId="4262469601" sldId="261"/>
            <ac:spMk id="2" creationId="{B9507878-B440-41F4-8F00-1C50ED079531}"/>
          </ac:spMkLst>
        </pc:spChg>
        <pc:spChg chg="mod">
          <ac:chgData name="Samuel Cunha" userId="0b008af4-433c-44bf-89b9-e36ec6dc244a" providerId="ADAL" clId="{E58AC898-F721-439B-AE66-4455A45469CA}" dt="2020-11-03T22:57:14.220" v="783" actId="5793"/>
          <ac:spMkLst>
            <pc:docMk/>
            <pc:sldMk cId="4262469601" sldId="261"/>
            <ac:spMk id="3" creationId="{D63C7E4F-CA8B-4E0A-94DD-3D2E30449BA0}"/>
          </ac:spMkLst>
        </pc:spChg>
        <pc:spChg chg="add mod">
          <ac:chgData name="Samuel Cunha" userId="0b008af4-433c-44bf-89b9-e36ec6dc244a" providerId="ADAL" clId="{E58AC898-F721-439B-AE66-4455A45469CA}" dt="2020-11-03T23:02:24.861" v="848" actId="1076"/>
          <ac:spMkLst>
            <pc:docMk/>
            <pc:sldMk cId="4262469601" sldId="261"/>
            <ac:spMk id="7" creationId="{694F45FE-7DC9-44D5-A373-20B686279126}"/>
          </ac:spMkLst>
        </pc:spChg>
        <pc:spChg chg="add mod">
          <ac:chgData name="Samuel Cunha" userId="0b008af4-433c-44bf-89b9-e36ec6dc244a" providerId="ADAL" clId="{E58AC898-F721-439B-AE66-4455A45469CA}" dt="2020-11-03T23:02:49.666" v="873" actId="1076"/>
          <ac:spMkLst>
            <pc:docMk/>
            <pc:sldMk cId="4262469601" sldId="261"/>
            <ac:spMk id="8" creationId="{3E2833D6-905E-4B3E-A58B-8A64A0CC61B1}"/>
          </ac:spMkLst>
        </pc:spChg>
        <pc:spChg chg="add mod">
          <ac:chgData name="Samuel Cunha" userId="0b008af4-433c-44bf-89b9-e36ec6dc244a" providerId="ADAL" clId="{E58AC898-F721-439B-AE66-4455A45469CA}" dt="2020-11-03T23:03:11.254" v="894" actId="1076"/>
          <ac:spMkLst>
            <pc:docMk/>
            <pc:sldMk cId="4262469601" sldId="261"/>
            <ac:spMk id="9" creationId="{F40D7C69-7ACB-4DC9-8FF5-C46D776DA48F}"/>
          </ac:spMkLst>
        </pc:spChg>
        <pc:picChg chg="add mod">
          <ac:chgData name="Samuel Cunha" userId="0b008af4-433c-44bf-89b9-e36ec6dc244a" providerId="ADAL" clId="{E58AC898-F721-439B-AE66-4455A45469CA}" dt="2020-11-03T22:59:41.891" v="819" actId="1076"/>
          <ac:picMkLst>
            <pc:docMk/>
            <pc:sldMk cId="4262469601" sldId="261"/>
            <ac:picMk id="4" creationId="{35F67A95-8A04-4E5E-81FA-FCD8774ADEA9}"/>
          </ac:picMkLst>
        </pc:picChg>
        <pc:picChg chg="add mod">
          <ac:chgData name="Samuel Cunha" userId="0b008af4-433c-44bf-89b9-e36ec6dc244a" providerId="ADAL" clId="{E58AC898-F721-439B-AE66-4455A45469CA}" dt="2020-11-03T22:59:44.639" v="820" actId="1076"/>
          <ac:picMkLst>
            <pc:docMk/>
            <pc:sldMk cId="4262469601" sldId="261"/>
            <ac:picMk id="5" creationId="{DE944735-552B-4647-B2C3-7EB207C6DEF6}"/>
          </ac:picMkLst>
        </pc:picChg>
        <pc:picChg chg="add mod">
          <ac:chgData name="Samuel Cunha" userId="0b008af4-433c-44bf-89b9-e36ec6dc244a" providerId="ADAL" clId="{E58AC898-F721-439B-AE66-4455A45469CA}" dt="2020-11-03T22:59:46.401" v="821" actId="1076"/>
          <ac:picMkLst>
            <pc:docMk/>
            <pc:sldMk cId="4262469601" sldId="261"/>
            <ac:picMk id="6" creationId="{D5A23977-CA2C-491B-880B-CA7A5965DA1F}"/>
          </ac:picMkLst>
        </pc:picChg>
      </pc:sldChg>
      <pc:sldChg chg="addSp delSp modSp mod">
        <pc:chgData name="Samuel Cunha" userId="0b008af4-433c-44bf-89b9-e36ec6dc244a" providerId="ADAL" clId="{E58AC898-F721-439B-AE66-4455A45469CA}" dt="2020-11-03T23:09:29.249" v="1017" actId="1076"/>
        <pc:sldMkLst>
          <pc:docMk/>
          <pc:sldMk cId="729511105" sldId="262"/>
        </pc:sldMkLst>
        <pc:spChg chg="mod">
          <ac:chgData name="Samuel Cunha" userId="0b008af4-433c-44bf-89b9-e36ec6dc244a" providerId="ADAL" clId="{E58AC898-F721-439B-AE66-4455A45469CA}" dt="2020-11-03T22:45:45.565" v="589" actId="20577"/>
          <ac:spMkLst>
            <pc:docMk/>
            <pc:sldMk cId="729511105" sldId="262"/>
            <ac:spMk id="2" creationId="{60727AD7-0B10-40FD-9F5C-2DDEEC9ECC8C}"/>
          </ac:spMkLst>
        </pc:spChg>
        <pc:spChg chg="del">
          <ac:chgData name="Samuel Cunha" userId="0b008af4-433c-44bf-89b9-e36ec6dc244a" providerId="ADAL" clId="{E58AC898-F721-439B-AE66-4455A45469CA}" dt="2020-11-03T23:06:35.122" v="945"/>
          <ac:spMkLst>
            <pc:docMk/>
            <pc:sldMk cId="729511105" sldId="262"/>
            <ac:spMk id="3" creationId="{3B33F8B5-FAAA-4CA3-A5F4-76C8F74F1EA6}"/>
          </ac:spMkLst>
        </pc:spChg>
        <pc:spChg chg="add mod">
          <ac:chgData name="Samuel Cunha" userId="0b008af4-433c-44bf-89b9-e36ec6dc244a" providerId="ADAL" clId="{E58AC898-F721-439B-AE66-4455A45469CA}" dt="2020-11-03T23:09:24.362" v="1016" actId="1076"/>
          <ac:spMkLst>
            <pc:docMk/>
            <pc:sldMk cId="729511105" sldId="262"/>
            <ac:spMk id="5" creationId="{E794713D-7749-4DA5-932F-B8042B976B6C}"/>
          </ac:spMkLst>
        </pc:spChg>
        <pc:spChg chg="add mod">
          <ac:chgData name="Samuel Cunha" userId="0b008af4-433c-44bf-89b9-e36ec6dc244a" providerId="ADAL" clId="{E58AC898-F721-439B-AE66-4455A45469CA}" dt="2020-11-03T23:09:29.249" v="1017" actId="1076"/>
          <ac:spMkLst>
            <pc:docMk/>
            <pc:sldMk cId="729511105" sldId="262"/>
            <ac:spMk id="7" creationId="{84A3A119-2A8E-470A-A06C-6243015DD6AB}"/>
          </ac:spMkLst>
        </pc:spChg>
        <pc:picChg chg="add mod">
          <ac:chgData name="Samuel Cunha" userId="0b008af4-433c-44bf-89b9-e36ec6dc244a" providerId="ADAL" clId="{E58AC898-F721-439B-AE66-4455A45469CA}" dt="2020-11-03T23:08:25.567" v="979" actId="14100"/>
          <ac:picMkLst>
            <pc:docMk/>
            <pc:sldMk cId="729511105" sldId="262"/>
            <ac:picMk id="4" creationId="{E5B298D8-789F-4470-B076-D0769D10619A}"/>
          </ac:picMkLst>
        </pc:picChg>
        <pc:picChg chg="add mod">
          <ac:chgData name="Samuel Cunha" userId="0b008af4-433c-44bf-89b9-e36ec6dc244a" providerId="ADAL" clId="{E58AC898-F721-439B-AE66-4455A45469CA}" dt="2020-11-03T23:08:29.809" v="980" actId="14100"/>
          <ac:picMkLst>
            <pc:docMk/>
            <pc:sldMk cId="729511105" sldId="262"/>
            <ac:picMk id="6" creationId="{BA846AE2-AEA9-48A4-B3CB-6FCF391281DE}"/>
          </ac:picMkLst>
        </pc:picChg>
      </pc:sldChg>
      <pc:sldChg chg="addSp delSp modSp mod">
        <pc:chgData name="Samuel Cunha" userId="0b008af4-433c-44bf-89b9-e36ec6dc244a" providerId="ADAL" clId="{E58AC898-F721-439B-AE66-4455A45469CA}" dt="2020-11-03T23:14:12.516" v="1138" actId="1076"/>
        <pc:sldMkLst>
          <pc:docMk/>
          <pc:sldMk cId="3054861027" sldId="263"/>
        </pc:sldMkLst>
        <pc:spChg chg="mod">
          <ac:chgData name="Samuel Cunha" userId="0b008af4-433c-44bf-89b9-e36ec6dc244a" providerId="ADAL" clId="{E58AC898-F721-439B-AE66-4455A45469CA}" dt="2020-11-03T23:11:30.919" v="1063" actId="1076"/>
          <ac:spMkLst>
            <pc:docMk/>
            <pc:sldMk cId="3054861027" sldId="263"/>
            <ac:spMk id="2" creationId="{4BC96C04-0703-4506-AE86-D5F48385310E}"/>
          </ac:spMkLst>
        </pc:spChg>
        <pc:spChg chg="del mod">
          <ac:chgData name="Samuel Cunha" userId="0b008af4-433c-44bf-89b9-e36ec6dc244a" providerId="ADAL" clId="{E58AC898-F721-439B-AE66-4455A45469CA}" dt="2020-11-03T23:10:13.573" v="1028"/>
          <ac:spMkLst>
            <pc:docMk/>
            <pc:sldMk cId="3054861027" sldId="263"/>
            <ac:spMk id="3" creationId="{1B2245A4-57A3-46EE-9FFC-59E32B29B892}"/>
          </ac:spMkLst>
        </pc:spChg>
        <pc:spChg chg="add mod">
          <ac:chgData name="Samuel Cunha" userId="0b008af4-433c-44bf-89b9-e36ec6dc244a" providerId="ADAL" clId="{E58AC898-F721-439B-AE66-4455A45469CA}" dt="2020-11-03T23:13:21.750" v="1101" actId="1076"/>
          <ac:spMkLst>
            <pc:docMk/>
            <pc:sldMk cId="3054861027" sldId="263"/>
            <ac:spMk id="5" creationId="{390D680E-7A08-41D3-B56A-881292E52E73}"/>
          </ac:spMkLst>
        </pc:spChg>
        <pc:spChg chg="add mod">
          <ac:chgData name="Samuel Cunha" userId="0b008af4-433c-44bf-89b9-e36ec6dc244a" providerId="ADAL" clId="{E58AC898-F721-439B-AE66-4455A45469CA}" dt="2020-11-03T23:14:12.516" v="1138" actId="1076"/>
          <ac:spMkLst>
            <pc:docMk/>
            <pc:sldMk cId="3054861027" sldId="263"/>
            <ac:spMk id="7" creationId="{E58153BB-4B00-4B8A-95DE-970A2C84BF4E}"/>
          </ac:spMkLst>
        </pc:spChg>
        <pc:picChg chg="add mod">
          <ac:chgData name="Samuel Cunha" userId="0b008af4-433c-44bf-89b9-e36ec6dc244a" providerId="ADAL" clId="{E58AC898-F721-439B-AE66-4455A45469CA}" dt="2020-11-03T23:13:53.126" v="1112" actId="14100"/>
          <ac:picMkLst>
            <pc:docMk/>
            <pc:sldMk cId="3054861027" sldId="263"/>
            <ac:picMk id="4" creationId="{377F9784-D58E-477B-A6D5-87220A8CA9AE}"/>
          </ac:picMkLst>
        </pc:picChg>
        <pc:picChg chg="add mod">
          <ac:chgData name="Samuel Cunha" userId="0b008af4-433c-44bf-89b9-e36ec6dc244a" providerId="ADAL" clId="{E58AC898-F721-439B-AE66-4455A45469CA}" dt="2020-11-03T23:13:46.220" v="1110" actId="14100"/>
          <ac:picMkLst>
            <pc:docMk/>
            <pc:sldMk cId="3054861027" sldId="263"/>
            <ac:picMk id="6" creationId="{7B33550C-67D8-46DF-A25A-9F38F9279611}"/>
          </ac:picMkLst>
        </pc:picChg>
      </pc:sldChg>
      <pc:sldChg chg="addSp delSp modSp mod">
        <pc:chgData name="Samuel Cunha" userId="0b008af4-433c-44bf-89b9-e36ec6dc244a" providerId="ADAL" clId="{E58AC898-F721-439B-AE66-4455A45469CA}" dt="2020-11-03T23:12:10.134" v="1099" actId="1076"/>
        <pc:sldMkLst>
          <pc:docMk/>
          <pc:sldMk cId="2935898538" sldId="264"/>
        </pc:sldMkLst>
        <pc:spChg chg="mod">
          <ac:chgData name="Samuel Cunha" userId="0b008af4-433c-44bf-89b9-e36ec6dc244a" providerId="ADAL" clId="{E58AC898-F721-439B-AE66-4455A45469CA}" dt="2020-11-03T23:11:26.134" v="1061" actId="1076"/>
          <ac:spMkLst>
            <pc:docMk/>
            <pc:sldMk cId="2935898538" sldId="264"/>
            <ac:spMk id="2" creationId="{FDF291AC-0450-4164-947F-4F94A1152D66}"/>
          </ac:spMkLst>
        </pc:spChg>
        <pc:spChg chg="del mod">
          <ac:chgData name="Samuel Cunha" userId="0b008af4-433c-44bf-89b9-e36ec6dc244a" providerId="ADAL" clId="{E58AC898-F721-439B-AE66-4455A45469CA}" dt="2020-11-03T23:11:13.225" v="1054"/>
          <ac:spMkLst>
            <pc:docMk/>
            <pc:sldMk cId="2935898538" sldId="264"/>
            <ac:spMk id="3" creationId="{F89F9A42-DD4F-407C-B9D7-224BADBEBE1E}"/>
          </ac:spMkLst>
        </pc:spChg>
        <pc:spChg chg="add mod">
          <ac:chgData name="Samuel Cunha" userId="0b008af4-433c-44bf-89b9-e36ec6dc244a" providerId="ADAL" clId="{E58AC898-F721-439B-AE66-4455A45469CA}" dt="2020-11-03T23:12:10.134" v="1099" actId="1076"/>
          <ac:spMkLst>
            <pc:docMk/>
            <pc:sldMk cId="2935898538" sldId="264"/>
            <ac:spMk id="5" creationId="{3E4AD7D8-78AA-406B-82AC-D1878A0AD1E0}"/>
          </ac:spMkLst>
        </pc:spChg>
        <pc:picChg chg="add mod">
          <ac:chgData name="Samuel Cunha" userId="0b008af4-433c-44bf-89b9-e36ec6dc244a" providerId="ADAL" clId="{E58AC898-F721-439B-AE66-4455A45469CA}" dt="2020-11-03T23:11:38.447" v="1066" actId="14100"/>
          <ac:picMkLst>
            <pc:docMk/>
            <pc:sldMk cId="2935898538" sldId="264"/>
            <ac:picMk id="4" creationId="{11DD4FA0-3342-4EF4-9A84-46D01DF7D716}"/>
          </ac:picMkLst>
        </pc:picChg>
      </pc:sldChg>
      <pc:sldChg chg="modSp new del mod">
        <pc:chgData name="Samuel Cunha" userId="0b008af4-433c-44bf-89b9-e36ec6dc244a" providerId="ADAL" clId="{E58AC898-F721-439B-AE66-4455A45469CA}" dt="2020-11-03T23:22:26.795" v="1141" actId="47"/>
        <pc:sldMkLst>
          <pc:docMk/>
          <pc:sldMk cId="2469035006" sldId="265"/>
        </pc:sldMkLst>
        <pc:spChg chg="mod">
          <ac:chgData name="Samuel Cunha" userId="0b008af4-433c-44bf-89b9-e36ec6dc244a" providerId="ADAL" clId="{E58AC898-F721-439B-AE66-4455A45469CA}" dt="2020-11-03T22:46:09.783" v="655" actId="20577"/>
          <ac:spMkLst>
            <pc:docMk/>
            <pc:sldMk cId="2469035006" sldId="265"/>
            <ac:spMk id="2" creationId="{F70E7C1F-F7D4-4796-BDF1-D5AADDF59745}"/>
          </ac:spMkLst>
        </pc:spChg>
      </pc:sldChg>
      <pc:sldChg chg="modSp new del mod">
        <pc:chgData name="Samuel Cunha" userId="0b008af4-433c-44bf-89b9-e36ec6dc244a" providerId="ADAL" clId="{E58AC898-F721-439B-AE66-4455A45469CA}" dt="2020-11-03T23:22:28.365" v="1142" actId="47"/>
        <pc:sldMkLst>
          <pc:docMk/>
          <pc:sldMk cId="56257336" sldId="266"/>
        </pc:sldMkLst>
        <pc:spChg chg="mod">
          <ac:chgData name="Samuel Cunha" userId="0b008af4-433c-44bf-89b9-e36ec6dc244a" providerId="ADAL" clId="{E58AC898-F721-439B-AE66-4455A45469CA}" dt="2020-11-03T22:46:16.643" v="677" actId="20577"/>
          <ac:spMkLst>
            <pc:docMk/>
            <pc:sldMk cId="56257336" sldId="266"/>
            <ac:spMk id="3" creationId="{30449869-8CEA-435D-AE36-4C08957963AF}"/>
          </ac:spMkLst>
        </pc:spChg>
      </pc:sldChg>
      <pc:sldChg chg="modSp new del mod">
        <pc:chgData name="Samuel Cunha" userId="0b008af4-433c-44bf-89b9-e36ec6dc244a" providerId="ADAL" clId="{E58AC898-F721-439B-AE66-4455A45469CA}" dt="2020-11-03T23:22:29.863" v="1143" actId="47"/>
        <pc:sldMkLst>
          <pc:docMk/>
          <pc:sldMk cId="2186002601" sldId="267"/>
        </pc:sldMkLst>
        <pc:spChg chg="mod">
          <ac:chgData name="Samuel Cunha" userId="0b008af4-433c-44bf-89b9-e36ec6dc244a" providerId="ADAL" clId="{E58AC898-F721-439B-AE66-4455A45469CA}" dt="2020-11-03T22:46:25.745" v="710" actId="20577"/>
          <ac:spMkLst>
            <pc:docMk/>
            <pc:sldMk cId="2186002601" sldId="267"/>
            <ac:spMk id="3" creationId="{A912A8BB-D791-486E-81C4-1675D820D2A2}"/>
          </ac:spMkLst>
        </pc:spChg>
      </pc:sldChg>
      <pc:sldChg chg="modSp new mod">
        <pc:chgData name="Samuel Cunha" userId="0b008af4-433c-44bf-89b9-e36ec6dc244a" providerId="ADAL" clId="{E58AC898-F721-439B-AE66-4455A45469CA}" dt="2020-11-03T22:46:47.785" v="739" actId="20577"/>
        <pc:sldMkLst>
          <pc:docMk/>
          <pc:sldMk cId="332671833" sldId="268"/>
        </pc:sldMkLst>
        <pc:spChg chg="mod">
          <ac:chgData name="Samuel Cunha" userId="0b008af4-433c-44bf-89b9-e36ec6dc244a" providerId="ADAL" clId="{E58AC898-F721-439B-AE66-4455A45469CA}" dt="2020-11-03T22:46:47.785" v="739" actId="20577"/>
          <ac:spMkLst>
            <pc:docMk/>
            <pc:sldMk cId="332671833" sldId="268"/>
            <ac:spMk id="2" creationId="{454ADB37-253D-432E-B25E-4B1A5EEF0D26}"/>
          </ac:spMkLst>
        </pc:spChg>
      </pc:sldChg>
    </pc:docChg>
  </pc:docChgLst>
  <pc:docChgLst>
    <pc:chgData name="Miguel Costa" userId="ff085895-3d63-4fcc-856c-9954e2d24e3a" providerId="ADAL" clId="{329EAD6A-2C92-4FFD-840C-7FFE67A5BFF7}"/>
    <pc:docChg chg="modSld">
      <pc:chgData name="Miguel Costa" userId="ff085895-3d63-4fcc-856c-9954e2d24e3a" providerId="ADAL" clId="{329EAD6A-2C92-4FFD-840C-7FFE67A5BFF7}" dt="2020-11-04T10:45:22.223" v="8" actId="14100"/>
      <pc:docMkLst>
        <pc:docMk/>
      </pc:docMkLst>
      <pc:sldChg chg="modSp mod">
        <pc:chgData name="Miguel Costa" userId="ff085895-3d63-4fcc-856c-9954e2d24e3a" providerId="ADAL" clId="{329EAD6A-2C92-4FFD-840C-7FFE67A5BFF7}" dt="2020-11-04T10:45:22.223" v="8" actId="14100"/>
        <pc:sldMkLst>
          <pc:docMk/>
          <pc:sldMk cId="4114393697" sldId="259"/>
        </pc:sldMkLst>
        <pc:spChg chg="mod ord">
          <ac:chgData name="Miguel Costa" userId="ff085895-3d63-4fcc-856c-9954e2d24e3a" providerId="ADAL" clId="{329EAD6A-2C92-4FFD-840C-7FFE67A5BFF7}" dt="2020-11-04T10:45:07.893" v="7" actId="14100"/>
          <ac:spMkLst>
            <pc:docMk/>
            <pc:sldMk cId="4114393697" sldId="259"/>
            <ac:spMk id="31" creationId="{33E50843-CF45-4CDA-92C8-D2996B86E791}"/>
          </ac:spMkLst>
        </pc:spChg>
        <pc:spChg chg="mod">
          <ac:chgData name="Miguel Costa" userId="ff085895-3d63-4fcc-856c-9954e2d24e3a" providerId="ADAL" clId="{329EAD6A-2C92-4FFD-840C-7FFE67A5BFF7}" dt="2020-11-04T10:45:22.223" v="8" actId="14100"/>
          <ac:spMkLst>
            <pc:docMk/>
            <pc:sldMk cId="4114393697" sldId="259"/>
            <ac:spMk id="33" creationId="{D1859C8A-55ED-4A5D-AF82-35269E441968}"/>
          </ac:spMkLst>
        </pc:spChg>
      </pc:sldChg>
    </pc:docChg>
  </pc:docChgLst>
  <pc:docChgLst>
    <pc:chgData name="Jessica Beatriz Silva Coelho" userId="S::8170180@estg.ipp.pt::9393bb55-f9a0-4569-831e-e9db57683c52" providerId="AD" clId="Web-{7FFF2A03-6E1B-84E1-7254-314113EFCC43}"/>
    <pc:docChg chg="modSld">
      <pc:chgData name="Jessica Beatriz Silva Coelho" userId="S::8170180@estg.ipp.pt::9393bb55-f9a0-4569-831e-e9db57683c52" providerId="AD" clId="Web-{7FFF2A03-6E1B-84E1-7254-314113EFCC43}" dt="2020-10-30T15:43:20.434" v="51" actId="20577"/>
      <pc:docMkLst>
        <pc:docMk/>
      </pc:docMkLst>
      <pc:sldChg chg="modSp">
        <pc:chgData name="Jessica Beatriz Silva Coelho" userId="S::8170180@estg.ipp.pt::9393bb55-f9a0-4569-831e-e9db57683c52" providerId="AD" clId="Web-{7FFF2A03-6E1B-84E1-7254-314113EFCC43}" dt="2020-10-30T15:43:20.418" v="50" actId="20577"/>
        <pc:sldMkLst>
          <pc:docMk/>
          <pc:sldMk cId="772383663" sldId="257"/>
        </pc:sldMkLst>
        <pc:spChg chg="mod">
          <ac:chgData name="Jessica Beatriz Silva Coelho" userId="S::8170180@estg.ipp.pt::9393bb55-f9a0-4569-831e-e9db57683c52" providerId="AD" clId="Web-{7FFF2A03-6E1B-84E1-7254-314113EFCC43}" dt="2020-10-30T15:43:20.418" v="50" actId="20577"/>
          <ac:spMkLst>
            <pc:docMk/>
            <pc:sldMk cId="772383663" sldId="257"/>
            <ac:spMk id="3" creationId="{33739057-C92B-4B09-86C2-F0D3BE4B8CCE}"/>
          </ac:spMkLst>
        </pc:spChg>
      </pc:sldChg>
    </pc:docChg>
  </pc:docChgLst>
  <pc:docChgLst>
    <pc:chgData name="Miguel Angelo Martins Da Costa" userId="S::8160525@estg.ipp.pt::ff085895-3d63-4fcc-856c-9954e2d24e3a" providerId="AD" clId="Web-{07C19B55-D08D-21CC-9F55-15E69BA40073}"/>
    <pc:docChg chg="modSld">
      <pc:chgData name="Miguel Angelo Martins Da Costa" userId="S::8160525@estg.ipp.pt::ff085895-3d63-4fcc-856c-9954e2d24e3a" providerId="AD" clId="Web-{07C19B55-D08D-21CC-9F55-15E69BA40073}" dt="2020-11-03T23:28:01.933" v="9"/>
      <pc:docMkLst>
        <pc:docMk/>
      </pc:docMkLst>
      <pc:sldChg chg="addSp modSp mod setBg">
        <pc:chgData name="Miguel Angelo Martins Da Costa" userId="S::8160525@estg.ipp.pt::ff085895-3d63-4fcc-856c-9954e2d24e3a" providerId="AD" clId="Web-{07C19B55-D08D-21CC-9F55-15E69BA40073}" dt="2020-11-03T23:26:27.837" v="2" actId="14100"/>
        <pc:sldMkLst>
          <pc:docMk/>
          <pc:sldMk cId="1640051018" sldId="260"/>
        </pc:sldMkLst>
        <pc:spChg chg="mod ord">
          <ac:chgData name="Miguel Angelo Martins Da Costa" userId="S::8160525@estg.ipp.pt::ff085895-3d63-4fcc-856c-9954e2d24e3a" providerId="AD" clId="Web-{07C19B55-D08D-21CC-9F55-15E69BA40073}" dt="2020-11-03T23:26:12.680" v="0"/>
          <ac:spMkLst>
            <pc:docMk/>
            <pc:sldMk cId="1640051018" sldId="260"/>
            <ac:spMk id="2" creationId="{8E04FE92-7A52-4750-B87E-7F9BF9BEBF3C}"/>
          </ac:spMkLst>
        </pc:spChg>
        <pc:spChg chg="mod">
          <ac:chgData name="Miguel Angelo Martins Da Costa" userId="S::8160525@estg.ipp.pt::ff085895-3d63-4fcc-856c-9954e2d24e3a" providerId="AD" clId="Web-{07C19B55-D08D-21CC-9F55-15E69BA40073}" dt="2020-11-03T23:26:27.837" v="2" actId="14100"/>
          <ac:spMkLst>
            <pc:docMk/>
            <pc:sldMk cId="1640051018" sldId="260"/>
            <ac:spMk id="6" creationId="{EA8CD909-B57E-4910-8B00-49AD2532F461}"/>
          </ac:spMkLst>
        </pc:spChg>
        <pc:spChg chg="mod ord">
          <ac:chgData name="Miguel Angelo Martins Da Costa" userId="S::8160525@estg.ipp.pt::ff085895-3d63-4fcc-856c-9954e2d24e3a" providerId="AD" clId="Web-{07C19B55-D08D-21CC-9F55-15E69BA40073}" dt="2020-11-03T23:26:23.040" v="1" actId="14100"/>
          <ac:spMkLst>
            <pc:docMk/>
            <pc:sldMk cId="1640051018" sldId="260"/>
            <ac:spMk id="7" creationId="{D88EEC84-98E6-4406-A0BE-5D7A824BB34C}"/>
          </ac:spMkLst>
        </pc:spChg>
        <pc:spChg chg="add">
          <ac:chgData name="Miguel Angelo Martins Da Costa" userId="S::8160525@estg.ipp.pt::ff085895-3d63-4fcc-856c-9954e2d24e3a" providerId="AD" clId="Web-{07C19B55-D08D-21CC-9F55-15E69BA40073}" dt="2020-11-03T23:26:12.680" v="0"/>
          <ac:spMkLst>
            <pc:docMk/>
            <pc:sldMk cId="1640051018" sldId="260"/>
            <ac:spMk id="12" creationId="{46C2E80F-49A6-4372-B103-219D417A55ED}"/>
          </ac:spMkLst>
        </pc:spChg>
        <pc:picChg chg="mod">
          <ac:chgData name="Miguel Angelo Martins Da Costa" userId="S::8160525@estg.ipp.pt::ff085895-3d63-4fcc-856c-9954e2d24e3a" providerId="AD" clId="Web-{07C19B55-D08D-21CC-9F55-15E69BA40073}" dt="2020-11-03T23:26:12.680" v="0"/>
          <ac:picMkLst>
            <pc:docMk/>
            <pc:sldMk cId="1640051018" sldId="260"/>
            <ac:picMk id="4" creationId="{B3C4BC42-2C5F-447C-B36F-48EA52481CF7}"/>
          </ac:picMkLst>
        </pc:picChg>
        <pc:picChg chg="mod">
          <ac:chgData name="Miguel Angelo Martins Da Costa" userId="S::8160525@estg.ipp.pt::ff085895-3d63-4fcc-856c-9954e2d24e3a" providerId="AD" clId="Web-{07C19B55-D08D-21CC-9F55-15E69BA40073}" dt="2020-11-03T23:26:12.680" v="0"/>
          <ac:picMkLst>
            <pc:docMk/>
            <pc:sldMk cId="1640051018" sldId="260"/>
            <ac:picMk id="5" creationId="{8F8872A3-2507-4605-86DA-4B52F345E8B4}"/>
          </ac:picMkLst>
        </pc:picChg>
      </pc:sldChg>
      <pc:sldChg chg="addSp delSp modSp mod setBg setClrOvrMap">
        <pc:chgData name="Miguel Angelo Martins Da Costa" userId="S::8160525@estg.ipp.pt::ff085895-3d63-4fcc-856c-9954e2d24e3a" providerId="AD" clId="Web-{07C19B55-D08D-21CC-9F55-15E69BA40073}" dt="2020-11-03T23:28:01.933" v="9"/>
        <pc:sldMkLst>
          <pc:docMk/>
          <pc:sldMk cId="4262469601" sldId="261"/>
        </pc:sldMkLst>
        <pc:spChg chg="mo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2" creationId="{B9507878-B440-41F4-8F00-1C50ED079531}"/>
          </ac:spMkLst>
        </pc:spChg>
        <pc:spChg chg="del mod">
          <ac:chgData name="Miguel Angelo Martins Da Costa" userId="S::8160525@estg.ipp.pt::ff085895-3d63-4fcc-856c-9954e2d24e3a" providerId="AD" clId="Web-{07C19B55-D08D-21CC-9F55-15E69BA40073}" dt="2020-11-03T23:27:56.261" v="8"/>
          <ac:spMkLst>
            <pc:docMk/>
            <pc:sldMk cId="4262469601" sldId="261"/>
            <ac:spMk id="3" creationId="{D63C7E4F-CA8B-4E0A-94DD-3D2E30449BA0}"/>
          </ac:spMkLst>
        </pc:spChg>
        <pc:spChg chg="mo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7" creationId="{694F45FE-7DC9-44D5-A373-20B686279126}"/>
          </ac:spMkLst>
        </pc:spChg>
        <pc:spChg chg="mo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8" creationId="{3E2833D6-905E-4B3E-A58B-8A64A0CC61B1}"/>
          </ac:spMkLst>
        </pc:spChg>
        <pc:spChg chg="mo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9" creationId="{F40D7C69-7ACB-4DC9-8FF5-C46D776DA48F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2.526" v="6"/>
          <ac:spMkLst>
            <pc:docMk/>
            <pc:sldMk cId="4262469601" sldId="261"/>
            <ac:spMk id="11" creationId="{0550F5B9-399F-4FAD-AE6C-ED65F9A43A74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2.526" v="6"/>
          <ac:spMkLst>
            <pc:docMk/>
            <pc:sldMk cId="4262469601" sldId="261"/>
            <ac:spMk id="12" creationId="{C062E60F-5CD4-4268-8359-8076634680E5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2.526" v="6"/>
          <ac:spMkLst>
            <pc:docMk/>
            <pc:sldMk cId="4262469601" sldId="261"/>
            <ac:spMk id="13" creationId="{BB341EC3-1810-4D33-BA3F-E2D0AA0ECFB6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1.433" v="4"/>
          <ac:spMkLst>
            <pc:docMk/>
            <pc:sldMk cId="4262469601" sldId="261"/>
            <ac:spMk id="14" creationId="{6EFFF4A2-EB01-4738-9824-8D9A72A51BB9}"/>
          </ac:spMkLst>
        </pc:spChg>
        <pc:spChg chg="ad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15" creationId="{003713C1-2FB2-413B-BF91-3AE41726FB7A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1.433" v="4"/>
          <ac:spMkLst>
            <pc:docMk/>
            <pc:sldMk cId="4262469601" sldId="261"/>
            <ac:spMk id="16" creationId="{23D97D8B-CFC5-431A-AA32-93C4522A6EE6}"/>
          </ac:spMkLst>
        </pc:spChg>
        <pc:spChg chg="ad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17" creationId="{90795B4D-5022-4A7F-A01D-8D880B7CDBE6}"/>
          </ac:spMkLst>
        </pc:spChg>
        <pc:spChg chg="ad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19" creationId="{AFD19018-DE7C-4796-ADF2-AD2EB0FC0D9C}"/>
          </ac:spMkLst>
        </pc:spChg>
        <pc:spChg chg="add del">
          <ac:chgData name="Miguel Angelo Martins Da Costa" userId="S::8160525@estg.ipp.pt::ff085895-3d63-4fcc-856c-9954e2d24e3a" providerId="AD" clId="Web-{07C19B55-D08D-21CC-9F55-15E69BA40073}" dt="2020-11-03T23:27:52.526" v="6"/>
          <ac:spMkLst>
            <pc:docMk/>
            <pc:sldMk cId="4262469601" sldId="261"/>
            <ac:spMk id="20" creationId="{10127CDE-2B99-47A8-BB3C-7D17519105E0}"/>
          </ac:spMkLst>
        </pc:spChg>
        <pc:spChg chg="add">
          <ac:chgData name="Miguel Angelo Martins Da Costa" userId="S::8160525@estg.ipp.pt::ff085895-3d63-4fcc-856c-9954e2d24e3a" providerId="AD" clId="Web-{07C19B55-D08D-21CC-9F55-15E69BA40073}" dt="2020-11-03T23:27:52.542" v="7"/>
          <ac:spMkLst>
            <pc:docMk/>
            <pc:sldMk cId="4262469601" sldId="261"/>
            <ac:spMk id="21" creationId="{B1A0A2C2-4F85-44AF-8708-8DCA4B550CB8}"/>
          </ac:spMkLst>
        </pc:spChg>
        <pc:spChg chg="add del mod">
          <ac:chgData name="Miguel Angelo Martins Da Costa" userId="S::8160525@estg.ipp.pt::ff085895-3d63-4fcc-856c-9954e2d24e3a" providerId="AD" clId="Web-{07C19B55-D08D-21CC-9F55-15E69BA40073}" dt="2020-11-03T23:28:01.933" v="9"/>
          <ac:spMkLst>
            <pc:docMk/>
            <pc:sldMk cId="4262469601" sldId="261"/>
            <ac:spMk id="22" creationId="{13F7DDDF-68A3-456A-B510-5CB2727823A5}"/>
          </ac:spMkLst>
        </pc:spChg>
        <pc:grpChg chg="add del">
          <ac:chgData name="Miguel Angelo Martins Da Costa" userId="S::8160525@estg.ipp.pt::ff085895-3d63-4fcc-856c-9954e2d24e3a" providerId="AD" clId="Web-{07C19B55-D08D-21CC-9F55-15E69BA40073}" dt="2020-11-03T23:27:51.433" v="4"/>
          <ac:grpSpMkLst>
            <pc:docMk/>
            <pc:sldMk cId="4262469601" sldId="261"/>
            <ac:grpSpMk id="18" creationId="{F91EAA54-AC0A-4AEF-ACE5-B1DD3DC8173B}"/>
          </ac:grpSpMkLst>
        </pc:grpChg>
        <pc:picChg chg="mod ord">
          <ac:chgData name="Miguel Angelo Martins Da Costa" userId="S::8160525@estg.ipp.pt::ff085895-3d63-4fcc-856c-9954e2d24e3a" providerId="AD" clId="Web-{07C19B55-D08D-21CC-9F55-15E69BA40073}" dt="2020-11-03T23:27:52.542" v="7"/>
          <ac:picMkLst>
            <pc:docMk/>
            <pc:sldMk cId="4262469601" sldId="261"/>
            <ac:picMk id="4" creationId="{35F67A95-8A04-4E5E-81FA-FCD8774ADEA9}"/>
          </ac:picMkLst>
        </pc:picChg>
        <pc:picChg chg="mod ord">
          <ac:chgData name="Miguel Angelo Martins Da Costa" userId="S::8160525@estg.ipp.pt::ff085895-3d63-4fcc-856c-9954e2d24e3a" providerId="AD" clId="Web-{07C19B55-D08D-21CC-9F55-15E69BA40073}" dt="2020-11-03T23:27:52.542" v="7"/>
          <ac:picMkLst>
            <pc:docMk/>
            <pc:sldMk cId="4262469601" sldId="261"/>
            <ac:picMk id="5" creationId="{DE944735-552B-4647-B2C3-7EB207C6DEF6}"/>
          </ac:picMkLst>
        </pc:picChg>
        <pc:picChg chg="mod ord">
          <ac:chgData name="Miguel Angelo Martins Da Costa" userId="S::8160525@estg.ipp.pt::ff085895-3d63-4fcc-856c-9954e2d24e3a" providerId="AD" clId="Web-{07C19B55-D08D-21CC-9F55-15E69BA40073}" dt="2020-11-03T23:27:52.542" v="7"/>
          <ac:picMkLst>
            <pc:docMk/>
            <pc:sldMk cId="4262469601" sldId="261"/>
            <ac:picMk id="6" creationId="{D5A23977-CA2C-491B-880B-CA7A5965DA1F}"/>
          </ac:picMkLst>
        </pc:picChg>
      </pc:sldChg>
    </pc:docChg>
  </pc:docChgLst>
  <pc:docChgLst>
    <pc:chgData name="Miguel Costa" userId="ff085895-3d63-4fcc-856c-9954e2d24e3a" providerId="ADAL" clId="{FD328952-72F8-4C9C-B7E1-38AF3B201C3D}"/>
    <pc:docChg chg="undo custSel mod modSld sldOrd">
      <pc:chgData name="Miguel Costa" userId="ff085895-3d63-4fcc-856c-9954e2d24e3a" providerId="ADAL" clId="{FD328952-72F8-4C9C-B7E1-38AF3B201C3D}" dt="2020-11-03T23:43:35.390" v="535" actId="478"/>
      <pc:docMkLst>
        <pc:docMk/>
      </pc:docMkLst>
      <pc:sldChg chg="modSp mod">
        <pc:chgData name="Miguel Costa" userId="ff085895-3d63-4fcc-856c-9954e2d24e3a" providerId="ADAL" clId="{FD328952-72F8-4C9C-B7E1-38AF3B201C3D}" dt="2020-11-03T22:40:47.472" v="223" actId="20577"/>
        <pc:sldMkLst>
          <pc:docMk/>
          <pc:sldMk cId="772383663" sldId="257"/>
        </pc:sldMkLst>
        <pc:spChg chg="mod">
          <ac:chgData name="Miguel Costa" userId="ff085895-3d63-4fcc-856c-9954e2d24e3a" providerId="ADAL" clId="{FD328952-72F8-4C9C-B7E1-38AF3B201C3D}" dt="2020-11-03T22:23:25.630" v="0" actId="207"/>
          <ac:spMkLst>
            <pc:docMk/>
            <pc:sldMk cId="772383663" sldId="257"/>
            <ac:spMk id="2" creationId="{2BBFCAD6-BC13-4F90-81A3-46E2192F4FDF}"/>
          </ac:spMkLst>
        </pc:spChg>
        <pc:spChg chg="mod">
          <ac:chgData name="Miguel Costa" userId="ff085895-3d63-4fcc-856c-9954e2d24e3a" providerId="ADAL" clId="{FD328952-72F8-4C9C-B7E1-38AF3B201C3D}" dt="2020-11-03T22:40:47.472" v="223" actId="20577"/>
          <ac:spMkLst>
            <pc:docMk/>
            <pc:sldMk cId="772383663" sldId="257"/>
            <ac:spMk id="3" creationId="{33739057-C92B-4B09-86C2-F0D3BE4B8CCE}"/>
          </ac:spMkLst>
        </pc:spChg>
      </pc:sldChg>
      <pc:sldChg chg="addSp delSp modSp mod ord setBg">
        <pc:chgData name="Miguel Costa" userId="ff085895-3d63-4fcc-856c-9954e2d24e3a" providerId="ADAL" clId="{FD328952-72F8-4C9C-B7E1-38AF3B201C3D}" dt="2020-11-03T23:39:04.165" v="508"/>
        <pc:sldMkLst>
          <pc:docMk/>
          <pc:sldMk cId="4114393697" sldId="259"/>
        </pc:sldMkLst>
        <pc:spChg chg="mod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2" creationId="{88BB3655-184E-4AE9-B3D5-BF921E7E1AD9}"/>
          </ac:spMkLst>
        </pc:spChg>
        <pc:spChg chg="del">
          <ac:chgData name="Miguel Costa" userId="ff085895-3d63-4fcc-856c-9954e2d24e3a" providerId="ADAL" clId="{FD328952-72F8-4C9C-B7E1-38AF3B201C3D}" dt="2020-11-03T22:50:33.582" v="262"/>
          <ac:spMkLst>
            <pc:docMk/>
            <pc:sldMk cId="4114393697" sldId="259"/>
            <ac:spMk id="3" creationId="{895E234C-0952-44F1-B85C-DD249218F531}"/>
          </ac:spMkLst>
        </pc:spChg>
        <pc:spChg chg="add del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18" creationId="{247AB924-1B87-43FC-B7C7-B112D5C51A0E}"/>
          </ac:spMkLst>
        </pc:spChg>
        <pc:spChg chg="add del mod">
          <ac:chgData name="Miguel Costa" userId="ff085895-3d63-4fcc-856c-9954e2d24e3a" providerId="ADAL" clId="{FD328952-72F8-4C9C-B7E1-38AF3B201C3D}" dt="2020-11-03T23:06:51.924" v="313" actId="478"/>
          <ac:spMkLst>
            <pc:docMk/>
            <pc:sldMk cId="4114393697" sldId="259"/>
            <ac:spMk id="19" creationId="{488FE409-71FA-490B-9004-E10EAFEEA5B9}"/>
          </ac:spMkLst>
        </pc:spChg>
        <pc:spChg chg="add del mod">
          <ac:chgData name="Miguel Costa" userId="ff085895-3d63-4fcc-856c-9954e2d24e3a" providerId="ADAL" clId="{FD328952-72F8-4C9C-B7E1-38AF3B201C3D}" dt="2020-11-03T23:14:27.175" v="332" actId="478"/>
          <ac:spMkLst>
            <pc:docMk/>
            <pc:sldMk cId="4114393697" sldId="259"/>
            <ac:spMk id="29" creationId="{BC13A916-5077-4BDA-8123-70FD9D4ACAFF}"/>
          </ac:spMkLst>
        </pc:spChg>
        <pc:spChg chg="add del mod">
          <ac:chgData name="Miguel Costa" userId="ff085895-3d63-4fcc-856c-9954e2d24e3a" providerId="ADAL" clId="{FD328952-72F8-4C9C-B7E1-38AF3B201C3D}" dt="2020-11-03T23:19:27.164" v="336"/>
          <ac:spMkLst>
            <pc:docMk/>
            <pc:sldMk cId="4114393697" sldId="259"/>
            <ac:spMk id="30" creationId="{123003A0-0F4C-4B36-BF61-C7847A69DC13}"/>
          </ac:spMkLst>
        </pc:spChg>
        <pc:spChg chg="add mod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31" creationId="{33E50843-CF45-4CDA-92C8-D2996B86E791}"/>
          </ac:spMkLst>
        </pc:spChg>
        <pc:spChg chg="add mod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33" creationId="{D1859C8A-55ED-4A5D-AF82-35269E441968}"/>
          </ac:spMkLst>
        </pc:spChg>
        <pc:spChg chg="add del mod">
          <ac:chgData name="Miguel Costa" userId="ff085895-3d63-4fcc-856c-9954e2d24e3a" providerId="ADAL" clId="{FD328952-72F8-4C9C-B7E1-38AF3B201C3D}" dt="2020-11-03T23:22:20.751" v="424"/>
          <ac:spMkLst>
            <pc:docMk/>
            <pc:sldMk cId="4114393697" sldId="259"/>
            <ac:spMk id="34" creationId="{BDAC4F49-9D87-4FC9-A66B-BF37A027AA68}"/>
          </ac:spMkLst>
        </pc:spChg>
        <pc:spChg chg="add mod ord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35" creationId="{781CEB65-4D40-4D2A-8A3A-7CE722366669}"/>
          </ac:spMkLst>
        </pc:spChg>
        <pc:spChg chg="add del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40" creationId="{4DDC36B8-6E44-43F5-8AE2-25B9B900C74A}"/>
          </ac:spMkLst>
        </pc:spChg>
        <pc:spChg chg="add del">
          <ac:chgData name="Miguel Costa" userId="ff085895-3d63-4fcc-856c-9954e2d24e3a" providerId="ADAL" clId="{FD328952-72F8-4C9C-B7E1-38AF3B201C3D}" dt="2020-11-03T23:38:43.070" v="506" actId="26606"/>
          <ac:spMkLst>
            <pc:docMk/>
            <pc:sldMk cId="4114393697" sldId="259"/>
            <ac:spMk id="44" creationId="{E19AE5D7-7DEA-4F95-852E-A9CC3D231AD9}"/>
          </ac:spMkLst>
        </pc:spChg>
        <pc:picChg chg="add del mod ord">
          <ac:chgData name="Miguel Costa" userId="ff085895-3d63-4fcc-856c-9954e2d24e3a" providerId="ADAL" clId="{FD328952-72F8-4C9C-B7E1-38AF3B201C3D}" dt="2020-11-03T23:06:29.703" v="309" actId="21"/>
          <ac:picMkLst>
            <pc:docMk/>
            <pc:sldMk cId="4114393697" sldId="259"/>
            <ac:picMk id="4" creationId="{1E389D65-02A5-42A1-B3BB-5B7E97299CEA}"/>
          </ac:picMkLst>
        </pc:picChg>
        <pc:picChg chg="add del mod">
          <ac:chgData name="Miguel Costa" userId="ff085895-3d63-4fcc-856c-9954e2d24e3a" providerId="ADAL" clId="{FD328952-72F8-4C9C-B7E1-38AF3B201C3D}" dt="2020-11-03T22:53:10.615" v="272" actId="478"/>
          <ac:picMkLst>
            <pc:docMk/>
            <pc:sldMk cId="4114393697" sldId="259"/>
            <ac:picMk id="5" creationId="{043017D4-A1F2-4D04-9145-DE3AB338D6BE}"/>
          </ac:picMkLst>
        </pc:picChg>
        <pc:picChg chg="add del mod ord">
          <ac:chgData name="Miguel Costa" userId="ff085895-3d63-4fcc-856c-9954e2d24e3a" providerId="ADAL" clId="{FD328952-72F8-4C9C-B7E1-38AF3B201C3D}" dt="2020-11-03T23:05:51.464" v="302" actId="21"/>
          <ac:picMkLst>
            <pc:docMk/>
            <pc:sldMk cId="4114393697" sldId="259"/>
            <ac:picMk id="8" creationId="{4B94E077-575C-4A57-AD70-7AB05EA9ECD6}"/>
          </ac:picMkLst>
        </pc:picChg>
        <pc:picChg chg="add del mod">
          <ac:chgData name="Miguel Costa" userId="ff085895-3d63-4fcc-856c-9954e2d24e3a" providerId="ADAL" clId="{FD328952-72F8-4C9C-B7E1-38AF3B201C3D}" dt="2020-11-03T22:54:54.642" v="281" actId="478"/>
          <ac:picMkLst>
            <pc:docMk/>
            <pc:sldMk cId="4114393697" sldId="259"/>
            <ac:picMk id="9" creationId="{1A500C84-4A5E-4DA6-8DA8-2926FD588FC0}"/>
          </ac:picMkLst>
        </pc:picChg>
        <pc:picChg chg="add del mod">
          <ac:chgData name="Miguel Costa" userId="ff085895-3d63-4fcc-856c-9954e2d24e3a" providerId="ADAL" clId="{FD328952-72F8-4C9C-B7E1-38AF3B201C3D}" dt="2020-11-03T22:55:07.526" v="284" actId="478"/>
          <ac:picMkLst>
            <pc:docMk/>
            <pc:sldMk cId="4114393697" sldId="259"/>
            <ac:picMk id="10" creationId="{071A217C-08D8-4643-B098-489D03277C18}"/>
          </ac:picMkLst>
        </pc:picChg>
        <pc:picChg chg="add del mod">
          <ac:chgData name="Miguel Costa" userId="ff085895-3d63-4fcc-856c-9954e2d24e3a" providerId="ADAL" clId="{FD328952-72F8-4C9C-B7E1-38AF3B201C3D}" dt="2020-11-03T23:06:02.804" v="305" actId="21"/>
          <ac:picMkLst>
            <pc:docMk/>
            <pc:sldMk cId="4114393697" sldId="259"/>
            <ac:picMk id="11" creationId="{F21001C9-0478-422A-8FF9-7F537309A276}"/>
          </ac:picMkLst>
        </pc:picChg>
        <pc:picChg chg="add del">
          <ac:chgData name="Miguel Costa" userId="ff085895-3d63-4fcc-856c-9954e2d24e3a" providerId="ADAL" clId="{FD328952-72F8-4C9C-B7E1-38AF3B201C3D}" dt="2020-11-03T23:06:01.556" v="304" actId="21"/>
          <ac:picMkLst>
            <pc:docMk/>
            <pc:sldMk cId="4114393697" sldId="259"/>
            <ac:picMk id="12" creationId="{7EC4855F-6BB4-453B-B25C-F3AD36B3098C}"/>
          </ac:picMkLst>
        </pc:picChg>
        <pc:picChg chg="add del mod">
          <ac:chgData name="Miguel Costa" userId="ff085895-3d63-4fcc-856c-9954e2d24e3a" providerId="ADAL" clId="{FD328952-72F8-4C9C-B7E1-38AF3B201C3D}" dt="2020-11-03T23:09:45.801" v="322" actId="21"/>
          <ac:picMkLst>
            <pc:docMk/>
            <pc:sldMk cId="4114393697" sldId="259"/>
            <ac:picMk id="14" creationId="{6BCF74CE-6A83-447E-B45A-97C962404151}"/>
          </ac:picMkLst>
        </pc:picChg>
        <pc:picChg chg="add del mod">
          <ac:chgData name="Miguel Costa" userId="ff085895-3d63-4fcc-856c-9954e2d24e3a" providerId="ADAL" clId="{FD328952-72F8-4C9C-B7E1-38AF3B201C3D}" dt="2020-11-03T23:09:47.860" v="323" actId="21"/>
          <ac:picMkLst>
            <pc:docMk/>
            <pc:sldMk cId="4114393697" sldId="259"/>
            <ac:picMk id="23" creationId="{F3414DFE-125D-4B6E-A99B-185098022227}"/>
          </ac:picMkLst>
        </pc:picChg>
        <pc:picChg chg="add mod ord">
          <ac:chgData name="Miguel Costa" userId="ff085895-3d63-4fcc-856c-9954e2d24e3a" providerId="ADAL" clId="{FD328952-72F8-4C9C-B7E1-38AF3B201C3D}" dt="2020-11-03T23:38:43.070" v="506" actId="26606"/>
          <ac:picMkLst>
            <pc:docMk/>
            <pc:sldMk cId="4114393697" sldId="259"/>
            <ac:picMk id="24" creationId="{FD5544A6-532F-4929-9AA2-DA8D83673FE9}"/>
          </ac:picMkLst>
        </pc:picChg>
        <pc:picChg chg="add mod">
          <ac:chgData name="Miguel Costa" userId="ff085895-3d63-4fcc-856c-9954e2d24e3a" providerId="ADAL" clId="{FD328952-72F8-4C9C-B7E1-38AF3B201C3D}" dt="2020-11-03T23:38:43.070" v="506" actId="26606"/>
          <ac:picMkLst>
            <pc:docMk/>
            <pc:sldMk cId="4114393697" sldId="259"/>
            <ac:picMk id="26" creationId="{CF8612D7-4F15-4EF9-AE80-28C0385E4486}"/>
          </ac:picMkLst>
        </pc:picChg>
        <pc:picChg chg="add mod">
          <ac:chgData name="Miguel Costa" userId="ff085895-3d63-4fcc-856c-9954e2d24e3a" providerId="ADAL" clId="{FD328952-72F8-4C9C-B7E1-38AF3B201C3D}" dt="2020-11-03T23:38:43.070" v="506" actId="26606"/>
          <ac:picMkLst>
            <pc:docMk/>
            <pc:sldMk cId="4114393697" sldId="259"/>
            <ac:picMk id="28" creationId="{5275A9CB-3EBF-4302-B09E-E030EA2CE105}"/>
          </ac:picMkLst>
        </pc:picChg>
        <pc:picChg chg="add del">
          <ac:chgData name="Miguel Costa" userId="ff085895-3d63-4fcc-856c-9954e2d24e3a" providerId="ADAL" clId="{FD328952-72F8-4C9C-B7E1-38AF3B201C3D}" dt="2020-11-03T23:38:43.070" v="506" actId="26606"/>
          <ac:picMkLst>
            <pc:docMk/>
            <pc:sldMk cId="4114393697" sldId="259"/>
            <ac:picMk id="42" creationId="{1EF3EBEE-8294-4CB1-ADB6-2CB9EEB2F8E9}"/>
          </ac:picMkLst>
        </pc:picChg>
        <pc:cxnChg chg="add del">
          <ac:chgData name="Miguel Costa" userId="ff085895-3d63-4fcc-856c-9954e2d24e3a" providerId="ADAL" clId="{FD328952-72F8-4C9C-B7E1-38AF3B201C3D}" dt="2020-11-03T23:38:43.070" v="506" actId="26606"/>
          <ac:cxnSpMkLst>
            <pc:docMk/>
            <pc:sldMk cId="4114393697" sldId="259"/>
            <ac:cxnSpMk id="16" creationId="{99AE2756-0FC4-4155-83E7-58AAAB63E757}"/>
          </ac:cxnSpMkLst>
        </pc:cxnChg>
        <pc:cxnChg chg="add del">
          <ac:chgData name="Miguel Costa" userId="ff085895-3d63-4fcc-856c-9954e2d24e3a" providerId="ADAL" clId="{FD328952-72F8-4C9C-B7E1-38AF3B201C3D}" dt="2020-11-03T23:38:43.070" v="506" actId="26606"/>
          <ac:cxnSpMkLst>
            <pc:docMk/>
            <pc:sldMk cId="4114393697" sldId="259"/>
            <ac:cxnSpMk id="20" creationId="{818DC98F-4057-4645-B948-F604F39A9CFE}"/>
          </ac:cxnSpMkLst>
        </pc:cxnChg>
        <pc:cxnChg chg="add del">
          <ac:chgData name="Miguel Costa" userId="ff085895-3d63-4fcc-856c-9954e2d24e3a" providerId="ADAL" clId="{FD328952-72F8-4C9C-B7E1-38AF3B201C3D}" dt="2020-11-03T23:38:43.070" v="506" actId="26606"/>
          <ac:cxnSpMkLst>
            <pc:docMk/>
            <pc:sldMk cId="4114393697" sldId="259"/>
            <ac:cxnSpMk id="22" creationId="{DAD2B705-4A9B-408D-AA80-4F41045E09DE}"/>
          </ac:cxnSpMkLst>
        </pc:cxnChg>
      </pc:sldChg>
      <pc:sldChg chg="addSp delSp modSp mod ord setBg">
        <pc:chgData name="Miguel Costa" userId="ff085895-3d63-4fcc-856c-9954e2d24e3a" providerId="ADAL" clId="{FD328952-72F8-4C9C-B7E1-38AF3B201C3D}" dt="2020-11-03T23:37:38.304" v="502" actId="20577"/>
        <pc:sldMkLst>
          <pc:docMk/>
          <pc:sldMk cId="1640051018" sldId="260"/>
        </pc:sldMkLst>
        <pc:spChg chg="mod ord">
          <ac:chgData name="Miguel Costa" userId="ff085895-3d63-4fcc-856c-9954e2d24e3a" providerId="ADAL" clId="{FD328952-72F8-4C9C-B7E1-38AF3B201C3D}" dt="2020-11-03T23:36:18.525" v="470" actId="26606"/>
          <ac:spMkLst>
            <pc:docMk/>
            <pc:sldMk cId="1640051018" sldId="260"/>
            <ac:spMk id="2" creationId="{8E04FE92-7A52-4750-B87E-7F9BF9BEBF3C}"/>
          </ac:spMkLst>
        </pc:spChg>
        <pc:spChg chg="del">
          <ac:chgData name="Miguel Costa" userId="ff085895-3d63-4fcc-856c-9954e2d24e3a" providerId="ADAL" clId="{FD328952-72F8-4C9C-B7E1-38AF3B201C3D}" dt="2020-11-03T23:23:47.423" v="461" actId="478"/>
          <ac:spMkLst>
            <pc:docMk/>
            <pc:sldMk cId="1640051018" sldId="260"/>
            <ac:spMk id="3" creationId="{F67F7FA8-CFB4-4F4B-8396-E6B566024152}"/>
          </ac:spMkLst>
        </pc:spChg>
        <pc:spChg chg="mod">
          <ac:chgData name="Miguel Costa" userId="ff085895-3d63-4fcc-856c-9954e2d24e3a" providerId="ADAL" clId="{FD328952-72F8-4C9C-B7E1-38AF3B201C3D}" dt="2020-11-03T23:36:46.080" v="476" actId="1076"/>
          <ac:spMkLst>
            <pc:docMk/>
            <pc:sldMk cId="1640051018" sldId="260"/>
            <ac:spMk id="6" creationId="{EA8CD909-B57E-4910-8B00-49AD2532F461}"/>
          </ac:spMkLst>
        </pc:spChg>
        <pc:spChg chg="mod">
          <ac:chgData name="Miguel Costa" userId="ff085895-3d63-4fcc-856c-9954e2d24e3a" providerId="ADAL" clId="{FD328952-72F8-4C9C-B7E1-38AF3B201C3D}" dt="2020-11-03T23:36:26.999" v="472" actId="14100"/>
          <ac:spMkLst>
            <pc:docMk/>
            <pc:sldMk cId="1640051018" sldId="260"/>
            <ac:spMk id="7" creationId="{D88EEC84-98E6-4406-A0BE-5D7A824BB34C}"/>
          </ac:spMkLst>
        </pc:spChg>
        <pc:spChg chg="add mod">
          <ac:chgData name="Miguel Costa" userId="ff085895-3d63-4fcc-856c-9954e2d24e3a" providerId="ADAL" clId="{FD328952-72F8-4C9C-B7E1-38AF3B201C3D}" dt="2020-11-03T23:37:38.304" v="502" actId="20577"/>
          <ac:spMkLst>
            <pc:docMk/>
            <pc:sldMk cId="1640051018" sldId="260"/>
            <ac:spMk id="8" creationId="{0CBEBB18-C487-495B-B354-892030805A91}"/>
          </ac:spMkLst>
        </pc:spChg>
        <pc:spChg chg="del">
          <ac:chgData name="Miguel Costa" userId="ff085895-3d63-4fcc-856c-9954e2d24e3a" providerId="ADAL" clId="{FD328952-72F8-4C9C-B7E1-38AF3B201C3D}" dt="2020-11-03T23:36:18.525" v="470" actId="26606"/>
          <ac:spMkLst>
            <pc:docMk/>
            <pc:sldMk cId="1640051018" sldId="260"/>
            <ac:spMk id="12" creationId="{46C2E80F-49A6-4372-B103-219D417A55ED}"/>
          </ac:spMkLst>
        </pc:spChg>
        <pc:spChg chg="add">
          <ac:chgData name="Miguel Costa" userId="ff085895-3d63-4fcc-856c-9954e2d24e3a" providerId="ADAL" clId="{FD328952-72F8-4C9C-B7E1-38AF3B201C3D}" dt="2020-11-03T23:36:18.525" v="470" actId="26606"/>
          <ac:spMkLst>
            <pc:docMk/>
            <pc:sldMk cId="1640051018" sldId="260"/>
            <ac:spMk id="17" creationId="{FC7A3AA1-44C4-4CBE-8808-D86A411AD665}"/>
          </ac:spMkLst>
        </pc:spChg>
        <pc:spChg chg="add">
          <ac:chgData name="Miguel Costa" userId="ff085895-3d63-4fcc-856c-9954e2d24e3a" providerId="ADAL" clId="{FD328952-72F8-4C9C-B7E1-38AF3B201C3D}" dt="2020-11-03T23:36:18.525" v="470" actId="26606"/>
          <ac:spMkLst>
            <pc:docMk/>
            <pc:sldMk cId="1640051018" sldId="260"/>
            <ac:spMk id="21" creationId="{091C9E05-1ED5-4438-8E0F-38219974999F}"/>
          </ac:spMkLst>
        </pc:spChg>
        <pc:picChg chg="mod ord">
          <ac:chgData name="Miguel Costa" userId="ff085895-3d63-4fcc-856c-9954e2d24e3a" providerId="ADAL" clId="{FD328952-72F8-4C9C-B7E1-38AF3B201C3D}" dt="2020-11-03T23:37:06.753" v="480" actId="14100"/>
          <ac:picMkLst>
            <pc:docMk/>
            <pc:sldMk cId="1640051018" sldId="260"/>
            <ac:picMk id="4" creationId="{B3C4BC42-2C5F-447C-B36F-48EA52481CF7}"/>
          </ac:picMkLst>
        </pc:picChg>
        <pc:picChg chg="mod">
          <ac:chgData name="Miguel Costa" userId="ff085895-3d63-4fcc-856c-9954e2d24e3a" providerId="ADAL" clId="{FD328952-72F8-4C9C-B7E1-38AF3B201C3D}" dt="2020-11-03T23:36:55.247" v="478" actId="14100"/>
          <ac:picMkLst>
            <pc:docMk/>
            <pc:sldMk cId="1640051018" sldId="260"/>
            <ac:picMk id="5" creationId="{8F8872A3-2507-4605-86DA-4B52F345E8B4}"/>
          </ac:picMkLst>
        </pc:picChg>
        <pc:picChg chg="add">
          <ac:chgData name="Miguel Costa" userId="ff085895-3d63-4fcc-856c-9954e2d24e3a" providerId="ADAL" clId="{FD328952-72F8-4C9C-B7E1-38AF3B201C3D}" dt="2020-11-03T23:36:18.525" v="470" actId="26606"/>
          <ac:picMkLst>
            <pc:docMk/>
            <pc:sldMk cId="1640051018" sldId="260"/>
            <ac:picMk id="19" creationId="{4FDAB746-A9A3-4EC2-8997-5EB71BC96424}"/>
          </ac:picMkLst>
        </pc:picChg>
      </pc:sldChg>
      <pc:sldChg chg="modSp mod">
        <pc:chgData name="Miguel Costa" userId="ff085895-3d63-4fcc-856c-9954e2d24e3a" providerId="ADAL" clId="{FD328952-72F8-4C9C-B7E1-38AF3B201C3D}" dt="2020-11-03T22:46:42.004" v="261"/>
        <pc:sldMkLst>
          <pc:docMk/>
          <pc:sldMk cId="4262469601" sldId="261"/>
        </pc:sldMkLst>
        <pc:spChg chg="mod">
          <ac:chgData name="Miguel Costa" userId="ff085895-3d63-4fcc-856c-9954e2d24e3a" providerId="ADAL" clId="{FD328952-72F8-4C9C-B7E1-38AF3B201C3D}" dt="2020-11-03T22:46:42.004" v="261"/>
          <ac:spMkLst>
            <pc:docMk/>
            <pc:sldMk cId="4262469601" sldId="261"/>
            <ac:spMk id="2" creationId="{B9507878-B440-41F4-8F00-1C50ED079531}"/>
          </ac:spMkLst>
        </pc:spChg>
      </pc:sldChg>
      <pc:sldChg chg="addSp modSp mod setBg">
        <pc:chgData name="Miguel Costa" userId="ff085895-3d63-4fcc-856c-9954e2d24e3a" providerId="ADAL" clId="{FD328952-72F8-4C9C-B7E1-38AF3B201C3D}" dt="2020-11-03T23:29:55.876" v="467" actId="26606"/>
        <pc:sldMkLst>
          <pc:docMk/>
          <pc:sldMk cId="729511105" sldId="262"/>
        </pc:sldMkLst>
        <pc:spChg chg="mod ord">
          <ac:chgData name="Miguel Costa" userId="ff085895-3d63-4fcc-856c-9954e2d24e3a" providerId="ADAL" clId="{FD328952-72F8-4C9C-B7E1-38AF3B201C3D}" dt="2020-11-03T23:29:55.876" v="467" actId="26606"/>
          <ac:spMkLst>
            <pc:docMk/>
            <pc:sldMk cId="729511105" sldId="262"/>
            <ac:spMk id="2" creationId="{60727AD7-0B10-40FD-9F5C-2DDEEC9ECC8C}"/>
          </ac:spMkLst>
        </pc:spChg>
        <pc:spChg chg="mod">
          <ac:chgData name="Miguel Costa" userId="ff085895-3d63-4fcc-856c-9954e2d24e3a" providerId="ADAL" clId="{FD328952-72F8-4C9C-B7E1-38AF3B201C3D}" dt="2020-11-03T23:29:55.876" v="467" actId="26606"/>
          <ac:spMkLst>
            <pc:docMk/>
            <pc:sldMk cId="729511105" sldId="262"/>
            <ac:spMk id="5" creationId="{E794713D-7749-4DA5-932F-B8042B976B6C}"/>
          </ac:spMkLst>
        </pc:spChg>
        <pc:spChg chg="mod">
          <ac:chgData name="Miguel Costa" userId="ff085895-3d63-4fcc-856c-9954e2d24e3a" providerId="ADAL" clId="{FD328952-72F8-4C9C-B7E1-38AF3B201C3D}" dt="2020-11-03T23:29:55.876" v="467" actId="26606"/>
          <ac:spMkLst>
            <pc:docMk/>
            <pc:sldMk cId="729511105" sldId="262"/>
            <ac:spMk id="7" creationId="{84A3A119-2A8E-470A-A06C-6243015DD6AB}"/>
          </ac:spMkLst>
        </pc:spChg>
        <pc:spChg chg="add">
          <ac:chgData name="Miguel Costa" userId="ff085895-3d63-4fcc-856c-9954e2d24e3a" providerId="ADAL" clId="{FD328952-72F8-4C9C-B7E1-38AF3B201C3D}" dt="2020-11-03T23:29:55.876" v="467" actId="26606"/>
          <ac:spMkLst>
            <pc:docMk/>
            <pc:sldMk cId="729511105" sldId="262"/>
            <ac:spMk id="12" creationId="{4351DFE5-F63D-4BE0-BDA9-E3EB88F01AA5}"/>
          </ac:spMkLst>
        </pc:spChg>
        <pc:picChg chg="mod">
          <ac:chgData name="Miguel Costa" userId="ff085895-3d63-4fcc-856c-9954e2d24e3a" providerId="ADAL" clId="{FD328952-72F8-4C9C-B7E1-38AF3B201C3D}" dt="2020-11-03T23:29:55.876" v="467" actId="26606"/>
          <ac:picMkLst>
            <pc:docMk/>
            <pc:sldMk cId="729511105" sldId="262"/>
            <ac:picMk id="4" creationId="{E5B298D8-789F-4470-B076-D0769D10619A}"/>
          </ac:picMkLst>
        </pc:picChg>
        <pc:picChg chg="mod">
          <ac:chgData name="Miguel Costa" userId="ff085895-3d63-4fcc-856c-9954e2d24e3a" providerId="ADAL" clId="{FD328952-72F8-4C9C-B7E1-38AF3B201C3D}" dt="2020-11-03T23:29:55.876" v="467" actId="26606"/>
          <ac:picMkLst>
            <pc:docMk/>
            <pc:sldMk cId="729511105" sldId="262"/>
            <ac:picMk id="6" creationId="{BA846AE2-AEA9-48A4-B3CB-6FCF391281DE}"/>
          </ac:picMkLst>
        </pc:picChg>
        <pc:picChg chg="add">
          <ac:chgData name="Miguel Costa" userId="ff085895-3d63-4fcc-856c-9954e2d24e3a" providerId="ADAL" clId="{FD328952-72F8-4C9C-B7E1-38AF3B201C3D}" dt="2020-11-03T23:29:55.876" v="467" actId="26606"/>
          <ac:picMkLst>
            <pc:docMk/>
            <pc:sldMk cId="729511105" sldId="262"/>
            <ac:picMk id="14" creationId="{02DD2BC0-6F29-4B4F-8D61-2DCF6D2E8E73}"/>
          </ac:picMkLst>
        </pc:picChg>
      </pc:sldChg>
      <pc:sldChg chg="addSp delSp modSp mod setBg">
        <pc:chgData name="Miguel Costa" userId="ff085895-3d63-4fcc-856c-9954e2d24e3a" providerId="ADAL" clId="{FD328952-72F8-4C9C-B7E1-38AF3B201C3D}" dt="2020-11-03T23:43:35.390" v="535" actId="478"/>
        <pc:sldMkLst>
          <pc:docMk/>
          <pc:sldMk cId="3054861027" sldId="263"/>
        </pc:sldMkLst>
        <pc:spChg chg="mod ord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2" creationId="{4BC96C04-0703-4506-AE86-D5F48385310E}"/>
          </ac:spMkLst>
        </pc:spChg>
        <pc:spChg chg="mod ord">
          <ac:chgData name="Miguel Costa" userId="ff085895-3d63-4fcc-856c-9954e2d24e3a" providerId="ADAL" clId="{FD328952-72F8-4C9C-B7E1-38AF3B201C3D}" dt="2020-11-03T23:41:02.053" v="526" actId="1076"/>
          <ac:spMkLst>
            <pc:docMk/>
            <pc:sldMk cId="3054861027" sldId="263"/>
            <ac:spMk id="5" creationId="{390D680E-7A08-41D3-B56A-881292E52E73}"/>
          </ac:spMkLst>
        </pc:spChg>
        <pc:spChg chg="del mod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7" creationId="{E58153BB-4B00-4B8A-95DE-970A2C84BF4E}"/>
          </ac:spMkLst>
        </pc:spChg>
        <pc:spChg chg="add mod">
          <ac:chgData name="Miguel Costa" userId="ff085895-3d63-4fcc-856c-9954e2d24e3a" providerId="ADAL" clId="{FD328952-72F8-4C9C-B7E1-38AF3B201C3D}" dt="2020-11-03T23:43:31.198" v="534" actId="122"/>
          <ac:spMkLst>
            <pc:docMk/>
            <pc:sldMk cId="3054861027" sldId="263"/>
            <ac:spMk id="8" creationId="{6F36BBD0-6604-4F6B-B13F-73AA547827DB}"/>
          </ac:spMkLst>
        </pc:spChg>
        <pc:spChg chg="add del">
          <ac:chgData name="Miguel Costa" userId="ff085895-3d63-4fcc-856c-9954e2d24e3a" providerId="ADAL" clId="{FD328952-72F8-4C9C-B7E1-38AF3B201C3D}" dt="2020-11-03T23:40:24.644" v="517" actId="26606"/>
          <ac:spMkLst>
            <pc:docMk/>
            <pc:sldMk cId="3054861027" sldId="263"/>
            <ac:spMk id="12" creationId="{46C2E80F-49A6-4372-B103-219D417A55ED}"/>
          </ac:spMkLst>
        </pc:spChg>
        <pc:spChg chg="add del mod">
          <ac:chgData name="Miguel Costa" userId="ff085895-3d63-4fcc-856c-9954e2d24e3a" providerId="ADAL" clId="{FD328952-72F8-4C9C-B7E1-38AF3B201C3D}" dt="2020-11-03T23:43:35.390" v="535" actId="478"/>
          <ac:spMkLst>
            <pc:docMk/>
            <pc:sldMk cId="3054861027" sldId="263"/>
            <ac:spMk id="16" creationId="{42863BE8-A35A-4293-9842-19524CC610D9}"/>
          </ac:spMkLst>
        </pc:spChg>
        <pc:spChg chg="add del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19" creationId="{FE78E0CD-01EE-4812-ADDC-EBA18A222CB1}"/>
          </ac:spMkLst>
        </pc:spChg>
        <pc:spChg chg="add del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23" creationId="{408674C0-52AE-4A01-BCDA-3D1673A8D294}"/>
          </ac:spMkLst>
        </pc:spChg>
        <pc:spChg chg="add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28" creationId="{FC7A3AA1-44C4-4CBE-8808-D86A411AD665}"/>
          </ac:spMkLst>
        </pc:spChg>
        <pc:spChg chg="add">
          <ac:chgData name="Miguel Costa" userId="ff085895-3d63-4fcc-856c-9954e2d24e3a" providerId="ADAL" clId="{FD328952-72F8-4C9C-B7E1-38AF3B201C3D}" dt="2020-11-03T23:41:02.933" v="527" actId="26606"/>
          <ac:spMkLst>
            <pc:docMk/>
            <pc:sldMk cId="3054861027" sldId="263"/>
            <ac:spMk id="32" creationId="{091C9E05-1ED5-4438-8E0F-38219974999F}"/>
          </ac:spMkLst>
        </pc:spChg>
        <pc:picChg chg="mod ord">
          <ac:chgData name="Miguel Costa" userId="ff085895-3d63-4fcc-856c-9954e2d24e3a" providerId="ADAL" clId="{FD328952-72F8-4C9C-B7E1-38AF3B201C3D}" dt="2020-11-03T23:41:02.933" v="527" actId="26606"/>
          <ac:picMkLst>
            <pc:docMk/>
            <pc:sldMk cId="3054861027" sldId="263"/>
            <ac:picMk id="4" creationId="{377F9784-D58E-477B-A6D5-87220A8CA9AE}"/>
          </ac:picMkLst>
        </pc:picChg>
        <pc:picChg chg="mod">
          <ac:chgData name="Miguel Costa" userId="ff085895-3d63-4fcc-856c-9954e2d24e3a" providerId="ADAL" clId="{FD328952-72F8-4C9C-B7E1-38AF3B201C3D}" dt="2020-11-03T23:41:02.933" v="527" actId="26606"/>
          <ac:picMkLst>
            <pc:docMk/>
            <pc:sldMk cId="3054861027" sldId="263"/>
            <ac:picMk id="6" creationId="{7B33550C-67D8-46DF-A25A-9F38F9279611}"/>
          </ac:picMkLst>
        </pc:picChg>
        <pc:picChg chg="add del">
          <ac:chgData name="Miguel Costa" userId="ff085895-3d63-4fcc-856c-9954e2d24e3a" providerId="ADAL" clId="{FD328952-72F8-4C9C-B7E1-38AF3B201C3D}" dt="2020-11-03T23:41:02.933" v="527" actId="26606"/>
          <ac:picMkLst>
            <pc:docMk/>
            <pc:sldMk cId="3054861027" sldId="263"/>
            <ac:picMk id="21" creationId="{8AA2B432-8726-45AD-8AC3-D542C93357FB}"/>
          </ac:picMkLst>
        </pc:picChg>
        <pc:picChg chg="add">
          <ac:chgData name="Miguel Costa" userId="ff085895-3d63-4fcc-856c-9954e2d24e3a" providerId="ADAL" clId="{FD328952-72F8-4C9C-B7E1-38AF3B201C3D}" dt="2020-11-03T23:41:02.933" v="527" actId="26606"/>
          <ac:picMkLst>
            <pc:docMk/>
            <pc:sldMk cId="3054861027" sldId="263"/>
            <ac:picMk id="30" creationId="{4FDAB746-A9A3-4EC2-8997-5EB71BC9642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65B36-5761-4C07-A51C-4578B84E9F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1B8334-6C37-483C-893B-0C3A58C919AB}">
      <dgm:prSet/>
      <dgm:spPr/>
      <dgm:t>
        <a:bodyPr/>
        <a:lstStyle/>
        <a:p>
          <a:pPr rtl="0"/>
          <a:r>
            <a:rPr lang="pt-PT"/>
            <a:t>Primeira Milestone</a:t>
          </a:r>
          <a:r>
            <a:rPr lang="pt-PT">
              <a:latin typeface="Calibri Light" panose="020F0302020204030204"/>
            </a:rPr>
            <a:t> - </a:t>
          </a:r>
          <a:r>
            <a:rPr lang="pt-PT"/>
            <a:t>Entrega da Rest API</a:t>
          </a:r>
          <a:r>
            <a:rPr lang="pt-PT">
              <a:latin typeface="Calibri Light" panose="020F0302020204030204"/>
            </a:rPr>
            <a:t> -</a:t>
          </a:r>
          <a:r>
            <a:rPr lang="pt-PT"/>
            <a:t> 28/11/2020</a:t>
          </a:r>
          <a:endParaRPr lang="en-US"/>
        </a:p>
      </dgm:t>
    </dgm:pt>
    <dgm:pt modelId="{92E3F8C4-B7D8-49C2-BE6A-AC2B399E7C10}" type="parTrans" cxnId="{B3071F7D-9375-4F9D-8256-5A66D3590C54}">
      <dgm:prSet/>
      <dgm:spPr/>
      <dgm:t>
        <a:bodyPr/>
        <a:lstStyle/>
        <a:p>
          <a:endParaRPr lang="en-US"/>
        </a:p>
      </dgm:t>
    </dgm:pt>
    <dgm:pt modelId="{7F4248B8-8F92-4413-855B-0A1D00A46555}" type="sibTrans" cxnId="{B3071F7D-9375-4F9D-8256-5A66D3590C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2FB8AC-C896-4DCD-9B50-1822E6C76060}">
      <dgm:prSet/>
      <dgm:spPr/>
      <dgm:t>
        <a:bodyPr/>
        <a:lstStyle/>
        <a:p>
          <a:pPr rtl="0"/>
          <a:r>
            <a:rPr lang="pt-PT"/>
            <a:t>Segunda Milestone </a:t>
          </a:r>
          <a:r>
            <a:rPr lang="pt-PT">
              <a:latin typeface="Calibri Light" panose="020F0302020204030204"/>
            </a:rPr>
            <a:t>- </a:t>
          </a:r>
          <a:r>
            <a:rPr lang="pt-PT"/>
            <a:t>Entrega dos aplicativos mobile</a:t>
          </a:r>
          <a:r>
            <a:rPr lang="pt-PT">
              <a:latin typeface="Calibri Light" panose="020F0302020204030204"/>
            </a:rPr>
            <a:t> -</a:t>
          </a:r>
          <a:r>
            <a:rPr lang="pt-PT"/>
            <a:t> 21/12/2020</a:t>
          </a:r>
          <a:endParaRPr lang="en-US"/>
        </a:p>
      </dgm:t>
    </dgm:pt>
    <dgm:pt modelId="{C5469AC5-E826-484A-B0D3-F92FAF960AA9}" type="parTrans" cxnId="{D88332DD-C187-48C7-967A-EAA4D43F8A00}">
      <dgm:prSet/>
      <dgm:spPr/>
      <dgm:t>
        <a:bodyPr/>
        <a:lstStyle/>
        <a:p>
          <a:endParaRPr lang="en-US"/>
        </a:p>
      </dgm:t>
    </dgm:pt>
    <dgm:pt modelId="{952A6700-8777-401A-8CB4-6C62244048A6}" type="sibTrans" cxnId="{D88332DD-C187-48C7-967A-EAA4D43F8A0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A93B8CB-3106-49EB-BBAB-7798E743A6A0}">
      <dgm:prSet/>
      <dgm:spPr/>
      <dgm:t>
        <a:bodyPr/>
        <a:lstStyle/>
        <a:p>
          <a:r>
            <a:rPr lang="pt-PT"/>
            <a:t>Terceira Milestone - Entrega do Website – 09/01/2021</a:t>
          </a:r>
          <a:endParaRPr lang="en-US"/>
        </a:p>
      </dgm:t>
    </dgm:pt>
    <dgm:pt modelId="{6A805094-E546-4A88-B781-4F78CE72019A}" type="parTrans" cxnId="{5842C5E4-5E20-4DF5-B60F-B6D1523AC009}">
      <dgm:prSet/>
      <dgm:spPr/>
      <dgm:t>
        <a:bodyPr/>
        <a:lstStyle/>
        <a:p>
          <a:endParaRPr lang="en-US"/>
        </a:p>
      </dgm:t>
    </dgm:pt>
    <dgm:pt modelId="{D93199E7-9722-455B-9D91-09606A0CDDBD}" type="sibTrans" cxnId="{5842C5E4-5E20-4DF5-B60F-B6D1523AC00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38F95D-EED4-45BA-838A-F75D2F4EF183}" type="pres">
      <dgm:prSet presAssocID="{C7E65B36-5761-4C07-A51C-4578B84E9F3E}" presName="Name0" presStyleCnt="0">
        <dgm:presLayoutVars>
          <dgm:animLvl val="lvl"/>
          <dgm:resizeHandles val="exact"/>
        </dgm:presLayoutVars>
      </dgm:prSet>
      <dgm:spPr/>
    </dgm:pt>
    <dgm:pt modelId="{7957CA20-4E25-49F2-8053-DD0761E9A612}" type="pres">
      <dgm:prSet presAssocID="{0A1B8334-6C37-483C-893B-0C3A58C919AB}" presName="compositeNode" presStyleCnt="0">
        <dgm:presLayoutVars>
          <dgm:bulletEnabled val="1"/>
        </dgm:presLayoutVars>
      </dgm:prSet>
      <dgm:spPr/>
    </dgm:pt>
    <dgm:pt modelId="{C5A8F3FA-6979-4BC5-9022-E6C0DB897813}" type="pres">
      <dgm:prSet presAssocID="{0A1B8334-6C37-483C-893B-0C3A58C919AB}" presName="bgRect" presStyleLbl="bgAccFollowNode1" presStyleIdx="0" presStyleCnt="3"/>
      <dgm:spPr/>
    </dgm:pt>
    <dgm:pt modelId="{0220EF9F-6408-4D2B-97C4-92B6A4371951}" type="pres">
      <dgm:prSet presAssocID="{7F4248B8-8F92-4413-855B-0A1D00A465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12D60F9-C473-4F7E-B219-13D713B82676}" type="pres">
      <dgm:prSet presAssocID="{0A1B8334-6C37-483C-893B-0C3A58C919AB}" presName="bottomLine" presStyleLbl="alignNode1" presStyleIdx="1" presStyleCnt="6">
        <dgm:presLayoutVars/>
      </dgm:prSet>
      <dgm:spPr/>
    </dgm:pt>
    <dgm:pt modelId="{CC99E2C9-1C3A-442F-903E-7947131EB8FE}" type="pres">
      <dgm:prSet presAssocID="{0A1B8334-6C37-483C-893B-0C3A58C919AB}" presName="nodeText" presStyleLbl="bgAccFollowNode1" presStyleIdx="0" presStyleCnt="3">
        <dgm:presLayoutVars>
          <dgm:bulletEnabled val="1"/>
        </dgm:presLayoutVars>
      </dgm:prSet>
      <dgm:spPr/>
    </dgm:pt>
    <dgm:pt modelId="{085591FE-8B16-43B5-860C-01EC4F2B19D2}" type="pres">
      <dgm:prSet presAssocID="{7F4248B8-8F92-4413-855B-0A1D00A46555}" presName="sibTrans" presStyleCnt="0"/>
      <dgm:spPr/>
    </dgm:pt>
    <dgm:pt modelId="{88720B8E-D9F9-4355-ACBC-575DA6A6A0F6}" type="pres">
      <dgm:prSet presAssocID="{9D2FB8AC-C896-4DCD-9B50-1822E6C76060}" presName="compositeNode" presStyleCnt="0">
        <dgm:presLayoutVars>
          <dgm:bulletEnabled val="1"/>
        </dgm:presLayoutVars>
      </dgm:prSet>
      <dgm:spPr/>
    </dgm:pt>
    <dgm:pt modelId="{8E9F8916-062D-412A-A246-DE1B708AD53A}" type="pres">
      <dgm:prSet presAssocID="{9D2FB8AC-C896-4DCD-9B50-1822E6C76060}" presName="bgRect" presStyleLbl="bgAccFollowNode1" presStyleIdx="1" presStyleCnt="3"/>
      <dgm:spPr/>
    </dgm:pt>
    <dgm:pt modelId="{268B9939-B132-43F9-AE4D-E2B3934E9975}" type="pres">
      <dgm:prSet presAssocID="{952A6700-8777-401A-8CB4-6C62244048A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4C7FBCC-E8D1-4C11-A06C-66815E1BE364}" type="pres">
      <dgm:prSet presAssocID="{9D2FB8AC-C896-4DCD-9B50-1822E6C76060}" presName="bottomLine" presStyleLbl="alignNode1" presStyleIdx="3" presStyleCnt="6">
        <dgm:presLayoutVars/>
      </dgm:prSet>
      <dgm:spPr/>
    </dgm:pt>
    <dgm:pt modelId="{29E22068-4E30-4942-8C2C-7B77211C4221}" type="pres">
      <dgm:prSet presAssocID="{9D2FB8AC-C896-4DCD-9B50-1822E6C76060}" presName="nodeText" presStyleLbl="bgAccFollowNode1" presStyleIdx="1" presStyleCnt="3">
        <dgm:presLayoutVars>
          <dgm:bulletEnabled val="1"/>
        </dgm:presLayoutVars>
      </dgm:prSet>
      <dgm:spPr/>
    </dgm:pt>
    <dgm:pt modelId="{97A0BE25-200A-4755-B4D5-947FB6C9009E}" type="pres">
      <dgm:prSet presAssocID="{952A6700-8777-401A-8CB4-6C62244048A6}" presName="sibTrans" presStyleCnt="0"/>
      <dgm:spPr/>
    </dgm:pt>
    <dgm:pt modelId="{9E526A8F-D34E-4B8A-AB4C-96BE7DAB0133}" type="pres">
      <dgm:prSet presAssocID="{EA93B8CB-3106-49EB-BBAB-7798E743A6A0}" presName="compositeNode" presStyleCnt="0">
        <dgm:presLayoutVars>
          <dgm:bulletEnabled val="1"/>
        </dgm:presLayoutVars>
      </dgm:prSet>
      <dgm:spPr/>
    </dgm:pt>
    <dgm:pt modelId="{E63EC698-2C93-4305-8F81-FCFB76B9B921}" type="pres">
      <dgm:prSet presAssocID="{EA93B8CB-3106-49EB-BBAB-7798E743A6A0}" presName="bgRect" presStyleLbl="bgAccFollowNode1" presStyleIdx="2" presStyleCnt="3"/>
      <dgm:spPr/>
    </dgm:pt>
    <dgm:pt modelId="{B4FC55D6-2909-4B8A-9106-F8CAEE983C4A}" type="pres">
      <dgm:prSet presAssocID="{D93199E7-9722-455B-9D91-09606A0CDDB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D2F7B96-39BB-41E4-A416-DB1F4C3BFE3A}" type="pres">
      <dgm:prSet presAssocID="{EA93B8CB-3106-49EB-BBAB-7798E743A6A0}" presName="bottomLine" presStyleLbl="alignNode1" presStyleIdx="5" presStyleCnt="6">
        <dgm:presLayoutVars/>
      </dgm:prSet>
      <dgm:spPr/>
    </dgm:pt>
    <dgm:pt modelId="{A3BB29C7-E6E1-4CC3-A80A-37D60E03B923}" type="pres">
      <dgm:prSet presAssocID="{EA93B8CB-3106-49EB-BBAB-7798E743A6A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3948100-7065-4BB0-8814-45696799C118}" type="presOf" srcId="{EA93B8CB-3106-49EB-BBAB-7798E743A6A0}" destId="{E63EC698-2C93-4305-8F81-FCFB76B9B921}" srcOrd="0" destOrd="0" presId="urn:microsoft.com/office/officeart/2016/7/layout/BasicLinearProcessNumbered"/>
    <dgm:cxn modelId="{C309D622-8AA2-42B7-99D7-2182FD379AAA}" type="presOf" srcId="{0A1B8334-6C37-483C-893B-0C3A58C919AB}" destId="{CC99E2C9-1C3A-442F-903E-7947131EB8FE}" srcOrd="1" destOrd="0" presId="urn:microsoft.com/office/officeart/2016/7/layout/BasicLinearProcessNumbered"/>
    <dgm:cxn modelId="{522F8C23-A7A8-4A03-AD90-F62DFD3A24DE}" type="presOf" srcId="{D93199E7-9722-455B-9D91-09606A0CDDBD}" destId="{B4FC55D6-2909-4B8A-9106-F8CAEE983C4A}" srcOrd="0" destOrd="0" presId="urn:microsoft.com/office/officeart/2016/7/layout/BasicLinearProcessNumbered"/>
    <dgm:cxn modelId="{7EC72735-D236-44AE-87FA-DFECCB9E41BF}" type="presOf" srcId="{952A6700-8777-401A-8CB4-6C62244048A6}" destId="{268B9939-B132-43F9-AE4D-E2B3934E9975}" srcOrd="0" destOrd="0" presId="urn:microsoft.com/office/officeart/2016/7/layout/BasicLinearProcessNumbered"/>
    <dgm:cxn modelId="{59003640-DE04-457F-B56F-BA5DC49FB542}" type="presOf" srcId="{EA93B8CB-3106-49EB-BBAB-7798E743A6A0}" destId="{A3BB29C7-E6E1-4CC3-A80A-37D60E03B923}" srcOrd="1" destOrd="0" presId="urn:microsoft.com/office/officeart/2016/7/layout/BasicLinearProcessNumbered"/>
    <dgm:cxn modelId="{322A1F51-D3D6-4589-B50B-BEF27CE23A14}" type="presOf" srcId="{9D2FB8AC-C896-4DCD-9B50-1822E6C76060}" destId="{8E9F8916-062D-412A-A246-DE1B708AD53A}" srcOrd="0" destOrd="0" presId="urn:microsoft.com/office/officeart/2016/7/layout/BasicLinearProcessNumbered"/>
    <dgm:cxn modelId="{7B5C4872-0CF8-4D50-9271-2DA7E3F6A6F8}" type="presOf" srcId="{7F4248B8-8F92-4413-855B-0A1D00A46555}" destId="{0220EF9F-6408-4D2B-97C4-92B6A4371951}" srcOrd="0" destOrd="0" presId="urn:microsoft.com/office/officeart/2016/7/layout/BasicLinearProcessNumbered"/>
    <dgm:cxn modelId="{B3071F7D-9375-4F9D-8256-5A66D3590C54}" srcId="{C7E65B36-5761-4C07-A51C-4578B84E9F3E}" destId="{0A1B8334-6C37-483C-893B-0C3A58C919AB}" srcOrd="0" destOrd="0" parTransId="{92E3F8C4-B7D8-49C2-BE6A-AC2B399E7C10}" sibTransId="{7F4248B8-8F92-4413-855B-0A1D00A46555}"/>
    <dgm:cxn modelId="{3401C8A9-496B-47E2-A8E7-119D152D036B}" type="presOf" srcId="{9D2FB8AC-C896-4DCD-9B50-1822E6C76060}" destId="{29E22068-4E30-4942-8C2C-7B77211C4221}" srcOrd="1" destOrd="0" presId="urn:microsoft.com/office/officeart/2016/7/layout/BasicLinearProcessNumbered"/>
    <dgm:cxn modelId="{557272C5-4339-4B24-804F-9A3536685E02}" type="presOf" srcId="{0A1B8334-6C37-483C-893B-0C3A58C919AB}" destId="{C5A8F3FA-6979-4BC5-9022-E6C0DB897813}" srcOrd="0" destOrd="0" presId="urn:microsoft.com/office/officeart/2016/7/layout/BasicLinearProcessNumbered"/>
    <dgm:cxn modelId="{D88332DD-C187-48C7-967A-EAA4D43F8A00}" srcId="{C7E65B36-5761-4C07-A51C-4578B84E9F3E}" destId="{9D2FB8AC-C896-4DCD-9B50-1822E6C76060}" srcOrd="1" destOrd="0" parTransId="{C5469AC5-E826-484A-B0D3-F92FAF960AA9}" sibTransId="{952A6700-8777-401A-8CB4-6C62244048A6}"/>
    <dgm:cxn modelId="{5842C5E4-5E20-4DF5-B60F-B6D1523AC009}" srcId="{C7E65B36-5761-4C07-A51C-4578B84E9F3E}" destId="{EA93B8CB-3106-49EB-BBAB-7798E743A6A0}" srcOrd="2" destOrd="0" parTransId="{6A805094-E546-4A88-B781-4F78CE72019A}" sibTransId="{D93199E7-9722-455B-9D91-09606A0CDDBD}"/>
    <dgm:cxn modelId="{983B9DFD-E174-41A6-99ED-D3D2624A0868}" type="presOf" srcId="{C7E65B36-5761-4C07-A51C-4578B84E9F3E}" destId="{2438F95D-EED4-45BA-838A-F75D2F4EF183}" srcOrd="0" destOrd="0" presId="urn:microsoft.com/office/officeart/2016/7/layout/BasicLinearProcessNumbered"/>
    <dgm:cxn modelId="{6A373846-8722-4447-BF8B-9E928548F82B}" type="presParOf" srcId="{2438F95D-EED4-45BA-838A-F75D2F4EF183}" destId="{7957CA20-4E25-49F2-8053-DD0761E9A612}" srcOrd="0" destOrd="0" presId="urn:microsoft.com/office/officeart/2016/7/layout/BasicLinearProcessNumbered"/>
    <dgm:cxn modelId="{79B7C553-D311-4996-ADE8-3B82CDB6DC54}" type="presParOf" srcId="{7957CA20-4E25-49F2-8053-DD0761E9A612}" destId="{C5A8F3FA-6979-4BC5-9022-E6C0DB897813}" srcOrd="0" destOrd="0" presId="urn:microsoft.com/office/officeart/2016/7/layout/BasicLinearProcessNumbered"/>
    <dgm:cxn modelId="{21959877-129E-419D-BFA8-9D9352050430}" type="presParOf" srcId="{7957CA20-4E25-49F2-8053-DD0761E9A612}" destId="{0220EF9F-6408-4D2B-97C4-92B6A4371951}" srcOrd="1" destOrd="0" presId="urn:microsoft.com/office/officeart/2016/7/layout/BasicLinearProcessNumbered"/>
    <dgm:cxn modelId="{36CE6CEE-3BF8-421E-AB9F-4AA645AFB3F9}" type="presParOf" srcId="{7957CA20-4E25-49F2-8053-DD0761E9A612}" destId="{C12D60F9-C473-4F7E-B219-13D713B82676}" srcOrd="2" destOrd="0" presId="urn:microsoft.com/office/officeart/2016/7/layout/BasicLinearProcessNumbered"/>
    <dgm:cxn modelId="{1E39AAE5-4A80-405F-9CBE-73C9E138CAFE}" type="presParOf" srcId="{7957CA20-4E25-49F2-8053-DD0761E9A612}" destId="{CC99E2C9-1C3A-442F-903E-7947131EB8FE}" srcOrd="3" destOrd="0" presId="urn:microsoft.com/office/officeart/2016/7/layout/BasicLinearProcessNumbered"/>
    <dgm:cxn modelId="{C0CACB47-C0A7-4B57-BAA4-3C3ABD7F09D6}" type="presParOf" srcId="{2438F95D-EED4-45BA-838A-F75D2F4EF183}" destId="{085591FE-8B16-43B5-860C-01EC4F2B19D2}" srcOrd="1" destOrd="0" presId="urn:microsoft.com/office/officeart/2016/7/layout/BasicLinearProcessNumbered"/>
    <dgm:cxn modelId="{D47CCB03-A78E-4971-89D4-FA8366F8B4B1}" type="presParOf" srcId="{2438F95D-EED4-45BA-838A-F75D2F4EF183}" destId="{88720B8E-D9F9-4355-ACBC-575DA6A6A0F6}" srcOrd="2" destOrd="0" presId="urn:microsoft.com/office/officeart/2016/7/layout/BasicLinearProcessNumbered"/>
    <dgm:cxn modelId="{9C28B3DD-8EC5-407C-A964-2369C823A703}" type="presParOf" srcId="{88720B8E-D9F9-4355-ACBC-575DA6A6A0F6}" destId="{8E9F8916-062D-412A-A246-DE1B708AD53A}" srcOrd="0" destOrd="0" presId="urn:microsoft.com/office/officeart/2016/7/layout/BasicLinearProcessNumbered"/>
    <dgm:cxn modelId="{F1FF1FC6-48BA-4EBC-A40F-84220E438941}" type="presParOf" srcId="{88720B8E-D9F9-4355-ACBC-575DA6A6A0F6}" destId="{268B9939-B132-43F9-AE4D-E2B3934E9975}" srcOrd="1" destOrd="0" presId="urn:microsoft.com/office/officeart/2016/7/layout/BasicLinearProcessNumbered"/>
    <dgm:cxn modelId="{80BCDDFE-9E9E-4D00-8918-81B1D51F63B4}" type="presParOf" srcId="{88720B8E-D9F9-4355-ACBC-575DA6A6A0F6}" destId="{64C7FBCC-E8D1-4C11-A06C-66815E1BE364}" srcOrd="2" destOrd="0" presId="urn:microsoft.com/office/officeart/2016/7/layout/BasicLinearProcessNumbered"/>
    <dgm:cxn modelId="{03A24471-67A5-4431-B6D7-513F1A4A4813}" type="presParOf" srcId="{88720B8E-D9F9-4355-ACBC-575DA6A6A0F6}" destId="{29E22068-4E30-4942-8C2C-7B77211C4221}" srcOrd="3" destOrd="0" presId="urn:microsoft.com/office/officeart/2016/7/layout/BasicLinearProcessNumbered"/>
    <dgm:cxn modelId="{824339C1-FB4B-4EFF-A7BE-D40B92EEE082}" type="presParOf" srcId="{2438F95D-EED4-45BA-838A-F75D2F4EF183}" destId="{97A0BE25-200A-4755-B4D5-947FB6C9009E}" srcOrd="3" destOrd="0" presId="urn:microsoft.com/office/officeart/2016/7/layout/BasicLinearProcessNumbered"/>
    <dgm:cxn modelId="{B0F36E7B-066D-4A64-BDFC-91D029A3F02B}" type="presParOf" srcId="{2438F95D-EED4-45BA-838A-F75D2F4EF183}" destId="{9E526A8F-D34E-4B8A-AB4C-96BE7DAB0133}" srcOrd="4" destOrd="0" presId="urn:microsoft.com/office/officeart/2016/7/layout/BasicLinearProcessNumbered"/>
    <dgm:cxn modelId="{A890A9CF-3C2A-4370-904E-09D512BC3E36}" type="presParOf" srcId="{9E526A8F-D34E-4B8A-AB4C-96BE7DAB0133}" destId="{E63EC698-2C93-4305-8F81-FCFB76B9B921}" srcOrd="0" destOrd="0" presId="urn:microsoft.com/office/officeart/2016/7/layout/BasicLinearProcessNumbered"/>
    <dgm:cxn modelId="{57868ABE-161E-47F9-9CEC-A3B15A5C7DD8}" type="presParOf" srcId="{9E526A8F-D34E-4B8A-AB4C-96BE7DAB0133}" destId="{B4FC55D6-2909-4B8A-9106-F8CAEE983C4A}" srcOrd="1" destOrd="0" presId="urn:microsoft.com/office/officeart/2016/7/layout/BasicLinearProcessNumbered"/>
    <dgm:cxn modelId="{C9FAB2E3-18FB-4A18-B3DB-6654B0EC472A}" type="presParOf" srcId="{9E526A8F-D34E-4B8A-AB4C-96BE7DAB0133}" destId="{DD2F7B96-39BB-41E4-A416-DB1F4C3BFE3A}" srcOrd="2" destOrd="0" presId="urn:microsoft.com/office/officeart/2016/7/layout/BasicLinearProcessNumbered"/>
    <dgm:cxn modelId="{71D800B0-26F6-445D-8813-B96B98DF64B3}" type="presParOf" srcId="{9E526A8F-D34E-4B8A-AB4C-96BE7DAB0133}" destId="{A3BB29C7-E6E1-4CC3-A80A-37D60E03B9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8F3FA-6979-4BC5-9022-E6C0DB897813}">
      <dsp:nvSpPr>
        <dsp:cNvPr id="0" name=""/>
        <dsp:cNvSpPr/>
      </dsp:nvSpPr>
      <dsp:spPr>
        <a:xfrm>
          <a:off x="0" y="0"/>
          <a:ext cx="3162299" cy="31313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Primeira Milestone</a:t>
          </a:r>
          <a:r>
            <a:rPr lang="pt-PT" sz="2200" kern="1200">
              <a:latin typeface="Calibri Light" panose="020F0302020204030204"/>
            </a:rPr>
            <a:t> - </a:t>
          </a:r>
          <a:r>
            <a:rPr lang="pt-PT" sz="2200" kern="1200"/>
            <a:t>Entrega da Rest API</a:t>
          </a:r>
          <a:r>
            <a:rPr lang="pt-PT" sz="2200" kern="1200">
              <a:latin typeface="Calibri Light" panose="020F0302020204030204"/>
            </a:rPr>
            <a:t> -</a:t>
          </a:r>
          <a:r>
            <a:rPr lang="pt-PT" sz="2200" kern="1200"/>
            <a:t> 28/11/2020</a:t>
          </a:r>
          <a:endParaRPr lang="en-US" sz="2200" kern="1200"/>
        </a:p>
      </dsp:txBody>
      <dsp:txXfrm>
        <a:off x="0" y="1189918"/>
        <a:ext cx="3162299" cy="1878818"/>
      </dsp:txXfrm>
    </dsp:sp>
    <dsp:sp modelId="{0220EF9F-6408-4D2B-97C4-92B6A4371951}">
      <dsp:nvSpPr>
        <dsp:cNvPr id="0" name=""/>
        <dsp:cNvSpPr/>
      </dsp:nvSpPr>
      <dsp:spPr>
        <a:xfrm>
          <a:off x="1111445" y="313136"/>
          <a:ext cx="939409" cy="939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249018" y="450709"/>
        <a:ext cx="664263" cy="664263"/>
      </dsp:txXfrm>
    </dsp:sp>
    <dsp:sp modelId="{C12D60F9-C473-4F7E-B219-13D713B82676}">
      <dsp:nvSpPr>
        <dsp:cNvPr id="0" name=""/>
        <dsp:cNvSpPr/>
      </dsp:nvSpPr>
      <dsp:spPr>
        <a:xfrm>
          <a:off x="0" y="3131292"/>
          <a:ext cx="3162299" cy="72"/>
        </a:xfrm>
        <a:prstGeom prst="rect">
          <a:avLst/>
        </a:prstGeom>
        <a:solidFill>
          <a:schemeClr val="accent5">
            <a:hueOff val="1202141"/>
            <a:satOff val="-5276"/>
            <a:lumOff val="1569"/>
            <a:alphaOff val="0"/>
          </a:schemeClr>
        </a:solidFill>
        <a:ln w="12700" cap="flat" cmpd="sng" algn="ctr">
          <a:solidFill>
            <a:schemeClr val="accent5">
              <a:hueOff val="1202141"/>
              <a:satOff val="-527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8916-062D-412A-A246-DE1B708AD53A}">
      <dsp:nvSpPr>
        <dsp:cNvPr id="0" name=""/>
        <dsp:cNvSpPr/>
      </dsp:nvSpPr>
      <dsp:spPr>
        <a:xfrm>
          <a:off x="3478529" y="0"/>
          <a:ext cx="3162299" cy="3131364"/>
        </a:xfrm>
        <a:prstGeom prst="rect">
          <a:avLst/>
        </a:prstGeom>
        <a:solidFill>
          <a:schemeClr val="accent5">
            <a:tint val="40000"/>
            <a:alpha val="90000"/>
            <a:hueOff val="2914032"/>
            <a:satOff val="-9122"/>
            <a:lumOff val="60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914032"/>
              <a:satOff val="-9122"/>
              <a:lumOff val="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Segunda Milestone </a:t>
          </a:r>
          <a:r>
            <a:rPr lang="pt-PT" sz="2200" kern="1200">
              <a:latin typeface="Calibri Light" panose="020F0302020204030204"/>
            </a:rPr>
            <a:t>- </a:t>
          </a:r>
          <a:r>
            <a:rPr lang="pt-PT" sz="2200" kern="1200"/>
            <a:t>Entrega dos aplicativos mobile</a:t>
          </a:r>
          <a:r>
            <a:rPr lang="pt-PT" sz="2200" kern="1200">
              <a:latin typeface="Calibri Light" panose="020F0302020204030204"/>
            </a:rPr>
            <a:t> -</a:t>
          </a:r>
          <a:r>
            <a:rPr lang="pt-PT" sz="2200" kern="1200"/>
            <a:t> 21/12/2020</a:t>
          </a:r>
          <a:endParaRPr lang="en-US" sz="2200" kern="1200"/>
        </a:p>
      </dsp:txBody>
      <dsp:txXfrm>
        <a:off x="3478529" y="1189918"/>
        <a:ext cx="3162299" cy="1878818"/>
      </dsp:txXfrm>
    </dsp:sp>
    <dsp:sp modelId="{268B9939-B132-43F9-AE4D-E2B3934E9975}">
      <dsp:nvSpPr>
        <dsp:cNvPr id="0" name=""/>
        <dsp:cNvSpPr/>
      </dsp:nvSpPr>
      <dsp:spPr>
        <a:xfrm>
          <a:off x="4589975" y="313136"/>
          <a:ext cx="939409" cy="939409"/>
        </a:xfrm>
        <a:prstGeom prst="ellipse">
          <a:avLst/>
        </a:prstGeom>
        <a:solidFill>
          <a:schemeClr val="accent5">
            <a:hueOff val="2404281"/>
            <a:satOff val="-10552"/>
            <a:lumOff val="3137"/>
            <a:alphaOff val="0"/>
          </a:schemeClr>
        </a:solidFill>
        <a:ln w="12700" cap="flat" cmpd="sng" algn="ctr">
          <a:solidFill>
            <a:schemeClr val="accent5">
              <a:hueOff val="2404281"/>
              <a:satOff val="-10552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727548" y="450709"/>
        <a:ext cx="664263" cy="664263"/>
      </dsp:txXfrm>
    </dsp:sp>
    <dsp:sp modelId="{64C7FBCC-E8D1-4C11-A06C-66815E1BE364}">
      <dsp:nvSpPr>
        <dsp:cNvPr id="0" name=""/>
        <dsp:cNvSpPr/>
      </dsp:nvSpPr>
      <dsp:spPr>
        <a:xfrm>
          <a:off x="3478529" y="3131292"/>
          <a:ext cx="3162299" cy="72"/>
        </a:xfrm>
        <a:prstGeom prst="rect">
          <a:avLst/>
        </a:prstGeom>
        <a:solidFill>
          <a:schemeClr val="accent5">
            <a:hueOff val="3606422"/>
            <a:satOff val="-15828"/>
            <a:lumOff val="4706"/>
            <a:alphaOff val="0"/>
          </a:schemeClr>
        </a:solidFill>
        <a:ln w="12700" cap="flat" cmpd="sng" algn="ctr">
          <a:solidFill>
            <a:schemeClr val="accent5">
              <a:hueOff val="3606422"/>
              <a:satOff val="-1582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C698-2C93-4305-8F81-FCFB76B9B921}">
      <dsp:nvSpPr>
        <dsp:cNvPr id="0" name=""/>
        <dsp:cNvSpPr/>
      </dsp:nvSpPr>
      <dsp:spPr>
        <a:xfrm>
          <a:off x="6957059" y="0"/>
          <a:ext cx="3162299" cy="3131364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Terceira Milestone - Entrega do Website – 09/01/2021</a:t>
          </a:r>
          <a:endParaRPr lang="en-US" sz="2200" kern="1200"/>
        </a:p>
      </dsp:txBody>
      <dsp:txXfrm>
        <a:off x="6957059" y="1189918"/>
        <a:ext cx="3162299" cy="1878818"/>
      </dsp:txXfrm>
    </dsp:sp>
    <dsp:sp modelId="{B4FC55D6-2909-4B8A-9106-F8CAEE983C4A}">
      <dsp:nvSpPr>
        <dsp:cNvPr id="0" name=""/>
        <dsp:cNvSpPr/>
      </dsp:nvSpPr>
      <dsp:spPr>
        <a:xfrm>
          <a:off x="8068505" y="313136"/>
          <a:ext cx="939409" cy="939409"/>
        </a:xfrm>
        <a:prstGeom prst="ellipse">
          <a:avLst/>
        </a:prstGeom>
        <a:solidFill>
          <a:schemeClr val="accent5">
            <a:hueOff val="4808562"/>
            <a:satOff val="-21104"/>
            <a:lumOff val="6274"/>
            <a:alphaOff val="0"/>
          </a:schemeClr>
        </a:solidFill>
        <a:ln w="12700" cap="flat" cmpd="sng" algn="ctr">
          <a:solidFill>
            <a:schemeClr val="accent5">
              <a:hueOff val="4808562"/>
              <a:satOff val="-21104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8206078" y="450709"/>
        <a:ext cx="664263" cy="664263"/>
      </dsp:txXfrm>
    </dsp:sp>
    <dsp:sp modelId="{DD2F7B96-39BB-41E4-A416-DB1F4C3BFE3A}">
      <dsp:nvSpPr>
        <dsp:cNvPr id="0" name=""/>
        <dsp:cNvSpPr/>
      </dsp:nvSpPr>
      <dsp:spPr>
        <a:xfrm>
          <a:off x="6957059" y="3131292"/>
          <a:ext cx="3162299" cy="72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191031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Apresentação do Tema de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5368" y="4236643"/>
            <a:ext cx="6105194" cy="160600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Trabalho Realizado: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r>
              <a:rPr lang="pt-PT" sz="900">
                <a:solidFill>
                  <a:srgbClr val="FFFFFF"/>
                </a:solidFill>
              </a:rPr>
              <a:t>Jéssica Coelho – 8170180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r>
              <a:rPr lang="pt-PT" sz="900">
                <a:solidFill>
                  <a:srgbClr val="FFFFFF"/>
                </a:solidFill>
              </a:rPr>
              <a:t>Jorge Moreira - 8160297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r>
              <a:rPr lang="pt-PT" sz="900">
                <a:solidFill>
                  <a:srgbClr val="FFFFFF"/>
                </a:solidFill>
              </a:rPr>
              <a:t>Marcelo Carvalho – 8160287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r>
              <a:rPr lang="pt-PT" sz="900">
                <a:solidFill>
                  <a:srgbClr val="FFFFFF"/>
                </a:solidFill>
              </a:rPr>
              <a:t>Miguel Costa – 8160525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r>
              <a:rPr lang="pt-PT" sz="900">
                <a:solidFill>
                  <a:srgbClr val="FFFFFF"/>
                </a:solidFill>
              </a:rPr>
              <a:t>Samuel Cunha – 8160526</a:t>
            </a:r>
            <a:endParaRPr lang="pt-PT" sz="900">
              <a:solidFill>
                <a:srgbClr val="FFFFFF"/>
              </a:solidFill>
              <a:cs typeface="Calibri"/>
            </a:endParaRPr>
          </a:p>
          <a:p>
            <a:endParaRPr lang="pt-PT" sz="600">
              <a:solidFill>
                <a:srgbClr val="FFFFFF"/>
              </a:solidFill>
            </a:endParaRPr>
          </a:p>
          <a:p>
            <a:endParaRPr lang="pt-PT" sz="600">
              <a:solidFill>
                <a:srgbClr val="FFFFFF"/>
              </a:solidFill>
            </a:endParaRPr>
          </a:p>
          <a:p>
            <a:endParaRPr lang="pt-PT" sz="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291AC-0450-4164-947F-4F94A115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B0F110-295F-4C0D-837C-387F093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000" kern="1200">
                <a:latin typeface="+mn-lt"/>
                <a:ea typeface="+mn-ea"/>
                <a:cs typeface="+mn-cs"/>
              </a:rPr>
              <a:t>Avaliações</a:t>
            </a:r>
            <a:endParaRPr lang="pt-PT" sz="2000" kern="1200">
              <a:latin typeface="+mn-lt"/>
              <a:cs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BC1F461-F133-4043-9788-5DBDBEC74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71" y="382586"/>
            <a:ext cx="7004717" cy="60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1EC881-535A-44C3-947E-B3E71032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Ferramentas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CC281C-79C4-4021-A80E-5EFC608A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PT" sz="2400" err="1">
                <a:solidFill>
                  <a:srgbClr val="000000"/>
                </a:solidFill>
              </a:rPr>
              <a:t>ASP.Net</a:t>
            </a:r>
            <a:r>
              <a:rPr lang="pt-PT" sz="2400">
                <a:solidFill>
                  <a:srgbClr val="000000"/>
                </a:solidFill>
              </a:rPr>
              <a:t> core</a:t>
            </a:r>
          </a:p>
          <a:p>
            <a:r>
              <a:rPr lang="pt-PT" sz="2400" err="1">
                <a:solidFill>
                  <a:srgbClr val="000000"/>
                </a:solidFill>
              </a:rPr>
              <a:t>React</a:t>
            </a:r>
            <a:endParaRPr lang="pt-PT" sz="2400">
              <a:solidFill>
                <a:srgbClr val="000000"/>
              </a:solidFill>
              <a:cs typeface="Calibri"/>
            </a:endParaRPr>
          </a:p>
          <a:p>
            <a:r>
              <a:rPr lang="pt-PT" sz="2400">
                <a:solidFill>
                  <a:srgbClr val="000000"/>
                </a:solidFill>
              </a:rPr>
              <a:t>Flutter</a:t>
            </a:r>
            <a:endParaRPr lang="pt-PT" sz="2400">
              <a:solidFill>
                <a:srgbClr val="000000"/>
              </a:solidFill>
              <a:cs typeface="Calibri"/>
            </a:endParaRPr>
          </a:p>
          <a:p>
            <a:r>
              <a:rPr lang="pt-PT" sz="2400">
                <a:solidFill>
                  <a:srgbClr val="000000"/>
                </a:solidFill>
              </a:rPr>
              <a:t>Mongo</a:t>
            </a:r>
          </a:p>
          <a:p>
            <a:r>
              <a:rPr lang="pt-PT" sz="2400" err="1">
                <a:solidFill>
                  <a:srgbClr val="000000"/>
                </a:solidFill>
                <a:cs typeface="Calibri"/>
              </a:rPr>
              <a:t>Gitlab</a:t>
            </a:r>
            <a:endParaRPr lang="pt-PT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20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ADB37-253D-432E-B25E-4B1A5EEF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000B93-CB64-4B1C-97E0-554EA7AF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054" y="801865"/>
            <a:ext cx="5812604" cy="535923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pt-PT" sz="2400">
                <a:solidFill>
                  <a:srgbClr val="000000"/>
                </a:solidFill>
                <a:cs typeface="Calibri"/>
              </a:rPr>
              <a:t>Achamos que com esta aplicação podemos promover o negócio relacionado com serviços rápidos para habitação </a:t>
            </a:r>
            <a:r>
              <a:rPr lang="pt-PT" sz="2400">
                <a:ea typeface="+mn-lt"/>
                <a:cs typeface="+mn-lt"/>
              </a:rPr>
              <a:t>e apoio de profissões ligadas à manutenção, restauração, design e melhoria de domicílios.</a:t>
            </a:r>
          </a:p>
          <a:p>
            <a:pPr marL="0" indent="0">
              <a:buNone/>
            </a:pPr>
            <a:endParaRPr lang="pt-PT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Com esta entrega tivemos uma versão inicial de:</a:t>
            </a:r>
          </a:p>
          <a:p>
            <a:pPr>
              <a:buFontTx/>
              <a:buChar char="-"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Requisitos core do projeto (negociação, procura de trabalho e de trabalhadores, e publicações).</a:t>
            </a:r>
          </a:p>
          <a:p>
            <a:pPr>
              <a:buFontTx/>
              <a:buChar char="-"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Use cases iniciais.</a:t>
            </a:r>
          </a:p>
          <a:p>
            <a:pPr>
              <a:buFontTx/>
              <a:buChar char="-"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Versão preliminar de sprints.</a:t>
            </a:r>
          </a:p>
          <a:p>
            <a:pPr>
              <a:buFontTx/>
              <a:buChar char="-"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Funções da equipa.</a:t>
            </a:r>
          </a:p>
          <a:p>
            <a:pPr>
              <a:buFontTx/>
              <a:buChar char="-"/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Alguns </a:t>
            </a:r>
            <a:r>
              <a:rPr lang="pt-PT" sz="2400" err="1">
                <a:solidFill>
                  <a:srgbClr val="000000"/>
                </a:solidFill>
                <a:ea typeface="+mn-lt"/>
                <a:cs typeface="+mn-lt"/>
              </a:rPr>
              <a:t>mockups</a:t>
            </a: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 iniciais.</a:t>
            </a:r>
          </a:p>
          <a:p>
            <a:pPr>
              <a:buFontTx/>
              <a:buChar char="-"/>
            </a:pPr>
            <a:endParaRPr lang="pt-PT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Tx/>
              <a:buChar char="-"/>
            </a:pPr>
            <a:endParaRPr lang="pt-PT" sz="24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BFCAD6-BC13-4F90-81A3-46E2192F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  <a:ea typeface="+mj-lt"/>
                <a:cs typeface="+mj-lt"/>
              </a:rPr>
              <a:t>HouseM8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39057-C92B-4B09-86C2-F0D3BE4B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A HouseM8 é uma aplicação destinada ao empreendedorismo nacional e apoio de profissões ligadas à manutenção, restauração, design e melhoria de domicílios.</a:t>
            </a:r>
            <a:endParaRPr lang="pt-PT" sz="20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A aplicação irá permitir:</a:t>
            </a:r>
            <a:endParaRPr lang="pt-PT"/>
          </a:p>
          <a:p>
            <a:r>
              <a:rPr lang="pt-PT" sz="2000">
                <a:ea typeface="+mn-lt"/>
                <a:cs typeface="+mn-lt"/>
              </a:rPr>
              <a:t>Criar solicitações de trabalhos, como por exemplo manutenção de jardins, restauro de mobiliário, pintura, entre outros dentro das categorias principais;</a:t>
            </a:r>
            <a:endParaRPr lang="pt-PT"/>
          </a:p>
          <a:p>
            <a:r>
              <a:rPr lang="pt-PT" sz="2000">
                <a:ea typeface="+mn-lt"/>
                <a:cs typeface="+mn-lt"/>
              </a:rPr>
              <a:t>Criar ofertas de preços para esses trabalhos dentro das mesmas categorias;</a:t>
            </a:r>
            <a:endParaRPr lang="pt-PT"/>
          </a:p>
          <a:p>
            <a:r>
              <a:rPr lang="pt-PT" sz="2000">
                <a:ea typeface="+mn-lt"/>
                <a:cs typeface="+mn-lt"/>
              </a:rPr>
              <a:t>Pagamento seguro através de PayPal,  </a:t>
            </a:r>
            <a:r>
              <a:rPr lang="pt-PT" sz="2000" err="1">
                <a:ea typeface="+mn-lt"/>
                <a:cs typeface="+mn-lt"/>
              </a:rPr>
              <a:t>MBWay</a:t>
            </a:r>
            <a:r>
              <a:rPr lang="pt-PT" sz="2000">
                <a:ea typeface="+mn-lt"/>
                <a:cs typeface="+mn-lt"/>
              </a:rPr>
              <a:t> e Bitcoin;</a:t>
            </a:r>
          </a:p>
          <a:p>
            <a:r>
              <a:rPr lang="pt-PT" sz="2000">
                <a:ea typeface="+mn-lt"/>
                <a:cs typeface="+mn-lt"/>
              </a:rPr>
              <a:t>Avaliar um trabalhador através de um sistema de review, com possibilidade de oferecer gorjeta que melhora o rating do trabalhador;</a:t>
            </a:r>
          </a:p>
          <a:p>
            <a:r>
              <a:rPr lang="pt-PT" sz="2000">
                <a:ea typeface="+mn-lt"/>
                <a:cs typeface="+mn-lt"/>
              </a:rPr>
              <a:t>Sistema de denúncias/</a:t>
            </a:r>
            <a:r>
              <a:rPr lang="pt-PT" sz="2000" err="1">
                <a:ea typeface="+mn-lt"/>
                <a:cs typeface="+mn-lt"/>
              </a:rPr>
              <a:t>report</a:t>
            </a:r>
            <a:r>
              <a:rPr lang="pt-PT" sz="2000"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238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04FE92-7A52-4750-B87E-7F9BF9BE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Ideias</a:t>
            </a:r>
            <a:r>
              <a:rPr lang="en-US" sz="4000">
                <a:solidFill>
                  <a:srgbClr val="FFFFFF"/>
                </a:solidFill>
              </a:rPr>
              <a:t> de Interface </a:t>
            </a:r>
            <a:r>
              <a:rPr lang="pt-PT" sz="4000">
                <a:solidFill>
                  <a:srgbClr val="FFFFFF"/>
                </a:solidFill>
              </a:rPr>
              <a:t>Gráfica</a:t>
            </a:r>
            <a:endParaRPr lang="pt-PT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8EEC84-98E6-4406-A0BE-5D7A824BB34C}"/>
              </a:ext>
            </a:extLst>
          </p:cNvPr>
          <p:cNvSpPr txBox="1"/>
          <p:nvPr/>
        </p:nvSpPr>
        <p:spPr>
          <a:xfrm>
            <a:off x="2885948" y="4562193"/>
            <a:ext cx="5029200" cy="193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FFFFF"/>
                </a:solidFill>
              </a:rPr>
              <a:t>Página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Inicial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4BC42-2C5F-447C-B36F-48EA52481C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42" y="2788891"/>
            <a:ext cx="1864351" cy="3699563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F8872A3-2507-4605-86DA-4B52F345E8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84" y="2800142"/>
            <a:ext cx="1864352" cy="36995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8CD909-B57E-4910-8B00-49AD2532F461}"/>
              </a:ext>
            </a:extLst>
          </p:cNvPr>
          <p:cNvSpPr txBox="1"/>
          <p:nvPr/>
        </p:nvSpPr>
        <p:spPr>
          <a:xfrm>
            <a:off x="8908185" y="4387876"/>
            <a:ext cx="3060700" cy="45806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Formulário para trabalhador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BEBB18-C487-495B-B354-892030805A91}"/>
              </a:ext>
            </a:extLst>
          </p:cNvPr>
          <p:cNvSpPr txBox="1"/>
          <p:nvPr/>
        </p:nvSpPr>
        <p:spPr>
          <a:xfrm>
            <a:off x="4059717" y="4420893"/>
            <a:ext cx="2772924" cy="4580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Página de Login</a:t>
            </a:r>
          </a:p>
        </p:txBody>
      </p:sp>
    </p:spTree>
    <p:extLst>
      <p:ext uri="{BB962C8B-B14F-4D97-AF65-F5344CB8AC3E}">
        <p14:creationId xmlns:p14="http://schemas.microsoft.com/office/powerpoint/2010/main" val="16400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D5544A6-532F-4929-9AA2-DA8D836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257300"/>
            <a:ext cx="2222500" cy="41910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1CEB65-4D40-4D2A-8A3A-7CE722366669}"/>
              </a:ext>
            </a:extLst>
          </p:cNvPr>
          <p:cNvSpPr txBox="1"/>
          <p:nvPr/>
        </p:nvSpPr>
        <p:spPr>
          <a:xfrm>
            <a:off x="4660900" y="4622800"/>
            <a:ext cx="2222500" cy="8382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100">
                <a:solidFill>
                  <a:srgbClr val="FFFFFF"/>
                </a:solidFill>
              </a:rPr>
              <a:t>Chat de Negociação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275A9CB-3EBF-4302-B09E-E030EA2C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257300"/>
            <a:ext cx="2476500" cy="4191000"/>
          </a:xfrm>
          <a:prstGeom prst="rect">
            <a:avLst/>
          </a:prstGeom>
        </p:spPr>
      </p:pic>
      <p:pic>
        <p:nvPicPr>
          <p:cNvPr id="26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CF8612D7-4F15-4EF9-AE80-28C0385E448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1500" y="1257300"/>
            <a:ext cx="2082800" cy="41910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859C8A-55ED-4A5D-AF82-35269E441968}"/>
              </a:ext>
            </a:extLst>
          </p:cNvPr>
          <p:cNvSpPr txBox="1"/>
          <p:nvPr/>
        </p:nvSpPr>
        <p:spPr>
          <a:xfrm>
            <a:off x="7131049" y="4610100"/>
            <a:ext cx="2113311" cy="8382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100">
                <a:solidFill>
                  <a:srgbClr val="FFFFFF"/>
                </a:solidFill>
              </a:rPr>
              <a:t>Pesquisa de Trabalho pelo M8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BB3655-184E-4AE9-B3D5-BF921E7E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3200">
                <a:solidFill>
                  <a:srgbClr val="FFFFFF"/>
                </a:solidFill>
              </a:rPr>
              <a:t>Ideias</a:t>
            </a:r>
            <a:r>
              <a:rPr lang="en-US" sz="3200">
                <a:solidFill>
                  <a:srgbClr val="FFFFFF"/>
                </a:solidFill>
              </a:rPr>
              <a:t> de Interface </a:t>
            </a:r>
            <a:r>
              <a:rPr lang="pt-PT" sz="3200">
                <a:solidFill>
                  <a:srgbClr val="FFFFFF"/>
                </a:solidFill>
              </a:rPr>
              <a:t>Gráfica</a:t>
            </a:r>
            <a:endParaRPr lang="pt-PT" sz="3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3E50843-CF45-4CDA-92C8-D2996B86E791}"/>
              </a:ext>
            </a:extLst>
          </p:cNvPr>
          <p:cNvSpPr txBox="1"/>
          <p:nvPr/>
        </p:nvSpPr>
        <p:spPr>
          <a:xfrm>
            <a:off x="9410700" y="4610100"/>
            <a:ext cx="2220022" cy="8382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100">
                <a:solidFill>
                  <a:srgbClr val="FFFFFF"/>
                </a:solidFill>
              </a:rPr>
              <a:t>Pesquisa de M8 pelo Cliente</a:t>
            </a:r>
          </a:p>
        </p:txBody>
      </p:sp>
    </p:spTree>
    <p:extLst>
      <p:ext uri="{BB962C8B-B14F-4D97-AF65-F5344CB8AC3E}">
        <p14:creationId xmlns:p14="http://schemas.microsoft.com/office/powerpoint/2010/main" val="411439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07878-B440-41F4-8F00-1C50ED07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pt-PT"/>
              <a:t>Ideias de Interface Gráfica (</a:t>
            </a:r>
            <a:r>
              <a:rPr lang="en-US"/>
              <a:t>Reviews</a:t>
            </a:r>
            <a:r>
              <a:rPr lang="pt-PT"/>
              <a:t>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67A95-8A04-4E5E-81FA-FCD8774AD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39" y="321734"/>
            <a:ext cx="1390455" cy="2739814"/>
          </a:xfrm>
          <a:prstGeom prst="rect">
            <a:avLst/>
          </a:prstGeom>
        </p:spPr>
      </p:pic>
      <p:sp>
        <p:nvSpPr>
          <p:cNvPr id="21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944735-552B-4647-B2C3-7EB207C6DE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31" y="321734"/>
            <a:ext cx="1411004" cy="2739814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5A23977-CA2C-491B-880B-CA7A5965DA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27" y="3796452"/>
            <a:ext cx="1343946" cy="25598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4F45FE-7DC9-44D5-A373-20B686279126}"/>
              </a:ext>
            </a:extLst>
          </p:cNvPr>
          <p:cNvSpPr txBox="1"/>
          <p:nvPr/>
        </p:nvSpPr>
        <p:spPr>
          <a:xfrm>
            <a:off x="6907839" y="2787567"/>
            <a:ext cx="1390455" cy="2739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850" err="1">
                <a:solidFill>
                  <a:srgbClr val="FFFFFF"/>
                </a:solidFill>
              </a:rPr>
              <a:t>Review</a:t>
            </a:r>
            <a:r>
              <a:rPr lang="pt-PT" sz="850">
                <a:solidFill>
                  <a:srgbClr val="FFFFFF"/>
                </a:solidFill>
              </a:rPr>
              <a:t> do cliente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2833D6-905E-4B3E-A58B-8A64A0CC61B1}"/>
              </a:ext>
            </a:extLst>
          </p:cNvPr>
          <p:cNvSpPr txBox="1"/>
          <p:nvPr/>
        </p:nvSpPr>
        <p:spPr>
          <a:xfrm>
            <a:off x="9979431" y="2787567"/>
            <a:ext cx="1411004" cy="2739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850">
                <a:solidFill>
                  <a:srgbClr val="FFFFFF"/>
                </a:solidFill>
              </a:rPr>
              <a:t>Lista de </a:t>
            </a:r>
            <a:r>
              <a:rPr lang="pt-PT" sz="850" err="1">
                <a:solidFill>
                  <a:srgbClr val="FFFFFF"/>
                </a:solidFill>
              </a:rPr>
              <a:t>reviews</a:t>
            </a:r>
            <a:endParaRPr lang="pt-PT" sz="850">
              <a:solidFill>
                <a:srgbClr val="FFFFFF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0D7C69-7ACB-4DC9-8FF5-C46D776DA48F}"/>
              </a:ext>
            </a:extLst>
          </p:cNvPr>
          <p:cNvSpPr txBox="1"/>
          <p:nvPr/>
        </p:nvSpPr>
        <p:spPr>
          <a:xfrm>
            <a:off x="8472027" y="6100361"/>
            <a:ext cx="1343946" cy="25598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850" err="1">
                <a:solidFill>
                  <a:srgbClr val="FFFFFF"/>
                </a:solidFill>
              </a:rPr>
              <a:t>Report</a:t>
            </a:r>
            <a:r>
              <a:rPr lang="pt-PT" sz="850">
                <a:solidFill>
                  <a:srgbClr val="FFFFFF"/>
                </a:solidFill>
              </a:rPr>
              <a:t> a utilizador</a:t>
            </a:r>
          </a:p>
        </p:txBody>
      </p:sp>
    </p:spTree>
    <p:extLst>
      <p:ext uri="{BB962C8B-B14F-4D97-AF65-F5344CB8AC3E}">
        <p14:creationId xmlns:p14="http://schemas.microsoft.com/office/powerpoint/2010/main" val="426246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B5DD49-FCCF-4E7F-BF39-A807FF3C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Afetação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9D5CA-9AFF-4E93-854C-30D06B67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PT" sz="2000">
                <a:solidFill>
                  <a:srgbClr val="000000"/>
                </a:solidFill>
              </a:rPr>
              <a:t>Visto que o projeto pode sofrer alterações no futuro, é um pouco prematuro definir permanentemente o que cada membro irá desenvolver.</a:t>
            </a:r>
          </a:p>
          <a:p>
            <a:pPr marL="0" indent="0">
              <a:buNone/>
            </a:pPr>
            <a:r>
              <a:rPr lang="pt-PT" sz="2000">
                <a:solidFill>
                  <a:srgbClr val="000000"/>
                </a:solidFill>
              </a:rPr>
              <a:t>Mesmo assim, está planeado cada membro fazer o seguinte:</a:t>
            </a:r>
          </a:p>
          <a:p>
            <a:r>
              <a:rPr lang="pt-PT" sz="2000">
                <a:solidFill>
                  <a:srgbClr val="000000"/>
                </a:solidFill>
              </a:rPr>
              <a:t>Samuel Cunha: Implementação da sessão (login e registo) e sistema de avaliações;</a:t>
            </a:r>
          </a:p>
          <a:p>
            <a:r>
              <a:rPr lang="pt-PT" sz="2000">
                <a:solidFill>
                  <a:srgbClr val="000000"/>
                </a:solidFill>
              </a:rPr>
              <a:t>Jéssica Coelho: Perfis e menus do empregador e do mate;</a:t>
            </a:r>
          </a:p>
          <a:p>
            <a:r>
              <a:rPr lang="pt-PT" sz="2000">
                <a:solidFill>
                  <a:srgbClr val="000000"/>
                </a:solidFill>
              </a:rPr>
              <a:t>Jorge Moreira: Implementação da procura de trabalhadores e da publicação de trabalhos;</a:t>
            </a:r>
          </a:p>
          <a:p>
            <a:r>
              <a:rPr lang="pt-PT" sz="2000">
                <a:solidFill>
                  <a:srgbClr val="000000"/>
                </a:solidFill>
              </a:rPr>
              <a:t>Miguel Costa: Implementação da pesquisa de trabalho e do sistema de pagamentos;</a:t>
            </a:r>
          </a:p>
          <a:p>
            <a:r>
              <a:rPr lang="pt-PT" sz="2000">
                <a:solidFill>
                  <a:srgbClr val="000000"/>
                </a:solidFill>
              </a:rPr>
              <a:t>Marcelo Carvalho: Sistema de negociação.</a:t>
            </a:r>
          </a:p>
          <a:p>
            <a:pPr marL="0" indent="0">
              <a:buNone/>
            </a:pPr>
            <a:r>
              <a:rPr lang="pt-PT" sz="2000">
                <a:solidFill>
                  <a:srgbClr val="000000"/>
                </a:solidFill>
              </a:rPr>
              <a:t>Outras funções da equipa no SCM </a:t>
            </a:r>
            <a:r>
              <a:rPr lang="pt-PT" sz="2000" err="1">
                <a:solidFill>
                  <a:srgbClr val="000000"/>
                </a:solidFill>
              </a:rPr>
              <a:t>plan</a:t>
            </a:r>
            <a:r>
              <a:rPr lang="pt-PT" sz="20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pt-P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61EA7D-90C5-4BAD-8E80-F8DB52A8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  <a:cs typeface="Calibri Light"/>
              </a:rPr>
              <a:t>Planeamento das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Milestones</a:t>
            </a:r>
          </a:p>
        </p:txBody>
      </p:sp>
      <p:graphicFrame>
        <p:nvGraphicFramePr>
          <p:cNvPr id="12" name="Marcador de Posição de Conteúdo 2">
            <a:extLst>
              <a:ext uri="{FF2B5EF4-FFF2-40B4-BE49-F238E27FC236}">
                <a16:creationId xmlns:a16="http://schemas.microsoft.com/office/drawing/2014/main" id="{EF673833-7332-4F2A-8613-E94F84389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89758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8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5B298D8-789F-4470-B076-D0769D1061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469900"/>
            <a:ext cx="5016500" cy="30607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794713D-7749-4DA5-932F-B8042B976B6C}"/>
              </a:ext>
            </a:extLst>
          </p:cNvPr>
          <p:cNvSpPr txBox="1"/>
          <p:nvPr/>
        </p:nvSpPr>
        <p:spPr>
          <a:xfrm>
            <a:off x="5930900" y="2971800"/>
            <a:ext cx="5016500" cy="546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Procura de trabalhadores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0DB73B-EFE1-4508-8DC1-D4E6DAC422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3594100"/>
            <a:ext cx="5016500" cy="274320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A3A119-2A8E-470A-A06C-6243015DD6AB}"/>
              </a:ext>
            </a:extLst>
          </p:cNvPr>
          <p:cNvSpPr txBox="1"/>
          <p:nvPr/>
        </p:nvSpPr>
        <p:spPr>
          <a:xfrm>
            <a:off x="5930900" y="5791200"/>
            <a:ext cx="5016500" cy="546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Pesquisa de trabalho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27AD7-0B10-40FD-9F5C-2DDEEC9E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72951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C96C04-0703-4506-AE86-D5F48385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9B1212-D350-4617-ACDB-015FE4129A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2365"/>
            <a:ext cx="5797687" cy="3166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36BBD0-6604-4F6B-B13F-73AA547827DB}"/>
              </a:ext>
            </a:extLst>
          </p:cNvPr>
          <p:cNvSpPr txBox="1"/>
          <p:nvPr/>
        </p:nvSpPr>
        <p:spPr>
          <a:xfrm>
            <a:off x="6420651" y="5928580"/>
            <a:ext cx="5148384" cy="5588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400">
                <a:solidFill>
                  <a:srgbClr val="FFFFFF"/>
                </a:solidFill>
              </a:rPr>
              <a:t>Publicação de trabalho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0D680E-7A08-41D3-B56A-881292E52E73}"/>
              </a:ext>
            </a:extLst>
          </p:cNvPr>
          <p:cNvSpPr txBox="1"/>
          <p:nvPr/>
        </p:nvSpPr>
        <p:spPr>
          <a:xfrm>
            <a:off x="599642" y="5928580"/>
            <a:ext cx="5148384" cy="5588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Pagamento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C666D9C1-43EC-44B7-96D5-7C12F293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9" y="2807196"/>
            <a:ext cx="5664054" cy="3119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48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9207138F9E243B93E2CDD0FBACE75" ma:contentTypeVersion="4" ma:contentTypeDescription="Criar um novo documento." ma:contentTypeScope="" ma:versionID="8a566d355a4683897618cc3a4eaa8cc3">
  <xsd:schema xmlns:xsd="http://www.w3.org/2001/XMLSchema" xmlns:xs="http://www.w3.org/2001/XMLSchema" xmlns:p="http://schemas.microsoft.com/office/2006/metadata/properties" xmlns:ns2="74aeeaf3-b5a1-4c77-a1e8-06876e8352fb" targetNamespace="http://schemas.microsoft.com/office/2006/metadata/properties" ma:root="true" ma:fieldsID="d97be75a20aecb06860dceabbd542518" ns2:_="">
    <xsd:import namespace="74aeeaf3-b5a1-4c77-a1e8-06876e835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eeaf3-b5a1-4c77-a1e8-06876e835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B8BFC-E598-4EAD-8C0E-05A27F8A1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DD386-BB65-4968-BB6D-C37212EB72CA}"/>
</file>

<file path=customXml/itemProps3.xml><?xml version="1.0" encoding="utf-8"?>
<ds:datastoreItem xmlns:ds="http://schemas.openxmlformats.org/officeDocument/2006/customXml" ds:itemID="{AB7EF82F-3DE0-41CE-9D39-EA0E7C436352}">
  <ds:schemaRefs>
    <ds:schemaRef ds:uri="74aeeaf3-b5a1-4c77-a1e8-06876e8352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Apresentação do Tema de Trabalho</vt:lpstr>
      <vt:lpstr>HouseM8</vt:lpstr>
      <vt:lpstr>Ideias de Interface Gráfica</vt:lpstr>
      <vt:lpstr>Ideias de Interface Gráfica</vt:lpstr>
      <vt:lpstr>Ideias de Interface Gráfica (Reviews)</vt:lpstr>
      <vt:lpstr>Afetação da equipa</vt:lpstr>
      <vt:lpstr>Planeamento das Milestones</vt:lpstr>
      <vt:lpstr>Use cases</vt:lpstr>
      <vt:lpstr>Use cases</vt:lpstr>
      <vt:lpstr>Use cases</vt:lpstr>
      <vt:lpstr>Ferramentas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Tema de Trabalho</dc:title>
  <dc:creator>Marcelo Carvalho</dc:creator>
  <cp:revision>1</cp:revision>
  <dcterms:created xsi:type="dcterms:W3CDTF">2020-11-03T23:54:21Z</dcterms:created>
  <dcterms:modified xsi:type="dcterms:W3CDTF">2020-11-12T18:23:53Z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0x010100EA69207138F9E243B93E2CDD0FBACE75</vt:lpwstr>
  </property>
</Properties>
</file>