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60" r:id="rId7"/>
    <p:sldId id="258" r:id="rId8"/>
    <p:sldId id="263" r:id="rId9"/>
    <p:sldId id="264" r:id="rId10"/>
    <p:sldId id="272" r:id="rId11"/>
    <p:sldId id="273" r:id="rId12"/>
    <p:sldId id="262" r:id="rId13"/>
    <p:sldId id="290" r:id="rId14"/>
    <p:sldId id="288" r:id="rId15"/>
    <p:sldId id="291" r:id="rId16"/>
    <p:sldId id="266" r:id="rId17"/>
    <p:sldId id="276" r:id="rId18"/>
    <p:sldId id="274" r:id="rId19"/>
    <p:sldId id="267" r:id="rId20"/>
    <p:sldId id="265" r:id="rId21"/>
    <p:sldId id="277" r:id="rId22"/>
    <p:sldId id="286" r:id="rId23"/>
    <p:sldId id="289" r:id="rId24"/>
    <p:sldId id="269" r:id="rId25"/>
    <p:sldId id="270" r:id="rId26"/>
    <p:sldId id="287" r:id="rId27"/>
    <p:sldId id="292" r:id="rId28"/>
    <p:sldId id="271" r:id="rId29"/>
    <p:sldId id="278" r:id="rId30"/>
    <p:sldId id="279" r:id="rId31"/>
    <p:sldId id="281" r:id="rId32"/>
    <p:sldId id="280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Costa" initials="MC" lastIdx="18" clrIdx="0">
    <p:extLst>
      <p:ext uri="{19B8F6BF-5375-455C-9EA6-DF929625EA0E}">
        <p15:presenceInfo xmlns:p15="http://schemas.microsoft.com/office/powerpoint/2012/main" userId="Miguel Cos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0769C-1D3C-4721-A2AF-0C8CA1E9E7C1}" v="2" dt="2021-01-05T17:13:30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osta" userId="ff085895-3d63-4fcc-856c-9954e2d24e3a" providerId="ADAL" clId="{62F0769C-1D3C-4721-A2AF-0C8CA1E9E7C1}"/>
    <pc:docChg chg="custSel modSld">
      <pc:chgData name="Miguel Costa" userId="ff085895-3d63-4fcc-856c-9954e2d24e3a" providerId="ADAL" clId="{62F0769C-1D3C-4721-A2AF-0C8CA1E9E7C1}" dt="2021-01-05T17:15:52.051" v="58"/>
      <pc:docMkLst>
        <pc:docMk/>
      </pc:docMkLst>
      <pc:sldChg chg="addSp delSp modSp mod">
        <pc:chgData name="Miguel Costa" userId="ff085895-3d63-4fcc-856c-9954e2d24e3a" providerId="ADAL" clId="{62F0769C-1D3C-4721-A2AF-0C8CA1E9E7C1}" dt="2021-01-05T17:15:52.051" v="58"/>
        <pc:sldMkLst>
          <pc:docMk/>
          <pc:sldMk cId="456036518" sldId="278"/>
        </pc:sldMkLst>
        <pc:spChg chg="mod">
          <ac:chgData name="Miguel Costa" userId="ff085895-3d63-4fcc-856c-9954e2d24e3a" providerId="ADAL" clId="{62F0769C-1D3C-4721-A2AF-0C8CA1E9E7C1}" dt="2021-01-05T17:15:52.051" v="58"/>
          <ac:spMkLst>
            <pc:docMk/>
            <pc:sldMk cId="456036518" sldId="278"/>
            <ac:spMk id="5" creationId="{6BC175BC-6EA1-4214-9D98-14CBAFBAA30F}"/>
          </ac:spMkLst>
        </pc:spChg>
        <pc:spChg chg="del">
          <ac:chgData name="Miguel Costa" userId="ff085895-3d63-4fcc-856c-9954e2d24e3a" providerId="ADAL" clId="{62F0769C-1D3C-4721-A2AF-0C8CA1E9E7C1}" dt="2021-01-05T17:13:26.115" v="23" actId="478"/>
          <ac:spMkLst>
            <pc:docMk/>
            <pc:sldMk cId="456036518" sldId="278"/>
            <ac:spMk id="8" creationId="{08F9B711-3F75-462A-A67A-8EFF60D6D07E}"/>
          </ac:spMkLst>
        </pc:spChg>
        <pc:picChg chg="del">
          <ac:chgData name="Miguel Costa" userId="ff085895-3d63-4fcc-856c-9954e2d24e3a" providerId="ADAL" clId="{62F0769C-1D3C-4721-A2AF-0C8CA1E9E7C1}" dt="2021-01-05T17:13:21.797" v="22" actId="478"/>
          <ac:picMkLst>
            <pc:docMk/>
            <pc:sldMk cId="456036518" sldId="278"/>
            <ac:picMk id="7" creationId="{E4A13200-1131-4AEA-BFF2-E743ED6A4B07}"/>
          </ac:picMkLst>
        </pc:picChg>
        <pc:picChg chg="add mod">
          <ac:chgData name="Miguel Costa" userId="ff085895-3d63-4fcc-856c-9954e2d24e3a" providerId="ADAL" clId="{62F0769C-1D3C-4721-A2AF-0C8CA1E9E7C1}" dt="2021-01-05T17:13:30.910" v="24"/>
          <ac:picMkLst>
            <pc:docMk/>
            <pc:sldMk cId="456036518" sldId="278"/>
            <ac:picMk id="28" creationId="{1A4122A1-F039-445A-9478-E7D3DE563081}"/>
          </ac:picMkLst>
        </pc:picChg>
      </pc:sldChg>
      <pc:sldChg chg="modSp mod">
        <pc:chgData name="Miguel Costa" userId="ff085895-3d63-4fcc-856c-9954e2d24e3a" providerId="ADAL" clId="{62F0769C-1D3C-4721-A2AF-0C8CA1E9E7C1}" dt="2021-01-05T17:10:27.152" v="21" actId="20577"/>
        <pc:sldMkLst>
          <pc:docMk/>
          <pc:sldMk cId="277360506" sldId="287"/>
        </pc:sldMkLst>
        <pc:spChg chg="mod">
          <ac:chgData name="Miguel Costa" userId="ff085895-3d63-4fcc-856c-9954e2d24e3a" providerId="ADAL" clId="{62F0769C-1D3C-4721-A2AF-0C8CA1E9E7C1}" dt="2021-01-05T17:10:27.152" v="21" actId="20577"/>
          <ac:spMkLst>
            <pc:docMk/>
            <pc:sldMk cId="277360506" sldId="287"/>
            <ac:spMk id="5" creationId="{6BC175BC-6EA1-4214-9D98-14CBAFBAA30F}"/>
          </ac:spMkLst>
        </pc:spChg>
      </pc:sldChg>
    </pc:docChg>
  </pc:docChgLst>
  <pc:docChgLst>
    <pc:chgData name="Jessica Coelho" userId="9393bb55-f9a0-4569-831e-e9db57683c52" providerId="ADAL" clId="{A0E027E3-8D36-4333-BE4C-98B9A56ED2DF}"/>
    <pc:docChg chg="custSel addSld delSld modSld sldOrd">
      <pc:chgData name="Jessica Coelho" userId="9393bb55-f9a0-4569-831e-e9db57683c52" providerId="ADAL" clId="{A0E027E3-8D36-4333-BE4C-98B9A56ED2DF}" dt="2020-12-09T00:08:53.666" v="1194" actId="20577"/>
      <pc:docMkLst>
        <pc:docMk/>
      </pc:docMkLst>
      <pc:sldChg chg="modSp mod">
        <pc:chgData name="Jessica Coelho" userId="9393bb55-f9a0-4569-831e-e9db57683c52" providerId="ADAL" clId="{A0E027E3-8D36-4333-BE4C-98B9A56ED2DF}" dt="2020-12-08T22:12:43.797" v="674" actId="20577"/>
        <pc:sldMkLst>
          <pc:docMk/>
          <pc:sldMk cId="3975814885" sldId="258"/>
        </pc:sldMkLst>
        <pc:spChg chg="mod">
          <ac:chgData name="Jessica Coelho" userId="9393bb55-f9a0-4569-831e-e9db57683c52" providerId="ADAL" clId="{A0E027E3-8D36-4333-BE4C-98B9A56ED2DF}" dt="2020-12-08T22:12:43.797" v="674" actId="20577"/>
          <ac:spMkLst>
            <pc:docMk/>
            <pc:sldMk cId="3975814885" sldId="258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2:48:31.186" v="813" actId="14100"/>
        <pc:sldMkLst>
          <pc:docMk/>
          <pc:sldMk cId="1164945634" sldId="259"/>
        </pc:sldMkLst>
        <pc:spChg chg="mod">
          <ac:chgData name="Jessica Coelho" userId="9393bb55-f9a0-4569-831e-e9db57683c52" providerId="ADAL" clId="{A0E027E3-8D36-4333-BE4C-98B9A56ED2DF}" dt="2020-12-08T22:48:31.186" v="813" actId="14100"/>
          <ac:spMkLst>
            <pc:docMk/>
            <pc:sldMk cId="1164945634" sldId="259"/>
            <ac:spMk id="3" creationId="{43ACA712-26EA-45A9-B67D-0D52A018D5C6}"/>
          </ac:spMkLst>
        </pc:spChg>
      </pc:sldChg>
      <pc:sldChg chg="modSp mod">
        <pc:chgData name="Jessica Coelho" userId="9393bb55-f9a0-4569-831e-e9db57683c52" providerId="ADAL" clId="{A0E027E3-8D36-4333-BE4C-98B9A56ED2DF}" dt="2020-12-08T22:13:25.147" v="677" actId="403"/>
        <pc:sldMkLst>
          <pc:docMk/>
          <pc:sldMk cId="1650854807" sldId="260"/>
        </pc:sldMkLst>
        <pc:spChg chg="mod">
          <ac:chgData name="Jessica Coelho" userId="9393bb55-f9a0-4569-831e-e9db57683c52" providerId="ADAL" clId="{A0E027E3-8D36-4333-BE4C-98B9A56ED2DF}" dt="2020-12-08T22:13:25.147" v="677" actId="403"/>
          <ac:spMkLst>
            <pc:docMk/>
            <pc:sldMk cId="1650854807" sldId="260"/>
            <ac:spMk id="4" creationId="{F945DEC1-E10F-4982-A807-A05DD89F56A2}"/>
          </ac:spMkLst>
        </pc:spChg>
      </pc:sldChg>
      <pc:sldChg chg="addSp delSp modSp mod">
        <pc:chgData name="Jessica Coelho" userId="9393bb55-f9a0-4569-831e-e9db57683c52" providerId="ADAL" clId="{A0E027E3-8D36-4333-BE4C-98B9A56ED2DF}" dt="2020-12-08T23:53:13.346" v="1180"/>
        <pc:sldMkLst>
          <pc:docMk/>
          <pc:sldMk cId="2668028034" sldId="262"/>
        </pc:sldMkLst>
        <pc:spChg chg="add mod">
          <ac:chgData name="Jessica Coelho" userId="9393bb55-f9a0-4569-831e-e9db57683c52" providerId="ADAL" clId="{A0E027E3-8D36-4333-BE4C-98B9A56ED2DF}" dt="2020-12-08T23:44:34.177" v="1108" actId="1076"/>
          <ac:spMkLst>
            <pc:docMk/>
            <pc:sldMk cId="2668028034" sldId="262"/>
            <ac:spMk id="2" creationId="{8C8ADF1F-0F33-41B8-BE0C-F5B12702A13F}"/>
          </ac:spMkLst>
        </pc:spChg>
        <pc:spChg chg="mod">
          <ac:chgData name="Jessica Coelho" userId="9393bb55-f9a0-4569-831e-e9db57683c52" providerId="ADAL" clId="{A0E027E3-8D36-4333-BE4C-98B9A56ED2DF}" dt="2020-12-08T20:57:35.560" v="1" actId="20577"/>
          <ac:spMkLst>
            <pc:docMk/>
            <pc:sldMk cId="2668028034" sldId="262"/>
            <ac:spMk id="5" creationId="{6BC175BC-6EA1-4214-9D98-14CBAFBAA30F}"/>
          </ac:spMkLst>
        </pc:spChg>
        <pc:picChg chg="add mod">
          <ac:chgData name="Jessica Coelho" userId="9393bb55-f9a0-4569-831e-e9db57683c52" providerId="ADAL" clId="{A0E027E3-8D36-4333-BE4C-98B9A56ED2DF}" dt="2020-12-08T23:49:12.466" v="1143"/>
          <ac:picMkLst>
            <pc:docMk/>
            <pc:sldMk cId="2668028034" sldId="262"/>
            <ac:picMk id="3" creationId="{85706447-76FC-4DCD-B837-85B2CCBC5C40}"/>
          </ac:picMkLst>
        </pc:picChg>
        <pc:picChg chg="add mod">
          <ac:chgData name="Jessica Coelho" userId="9393bb55-f9a0-4569-831e-e9db57683c52" providerId="ADAL" clId="{A0E027E3-8D36-4333-BE4C-98B9A56ED2DF}" dt="2020-12-08T23:53:13.346" v="1180"/>
          <ac:picMkLst>
            <pc:docMk/>
            <pc:sldMk cId="2668028034" sldId="262"/>
            <ac:picMk id="6" creationId="{34B17278-6AB8-4FCB-8C57-3F479B5766B9}"/>
          </ac:picMkLst>
        </pc:picChg>
        <pc:picChg chg="add del mod modCrop">
          <ac:chgData name="Jessica Coelho" userId="9393bb55-f9a0-4569-831e-e9db57683c52" providerId="ADAL" clId="{A0E027E3-8D36-4333-BE4C-98B9A56ED2DF}" dt="2020-12-08T23:41:22.055" v="1096" actId="478"/>
          <ac:picMkLst>
            <pc:docMk/>
            <pc:sldMk cId="2668028034" sldId="262"/>
            <ac:picMk id="29" creationId="{94191856-1EA8-41D5-9EC3-23BCF87B76BF}"/>
          </ac:picMkLst>
        </pc:picChg>
        <pc:picChg chg="add del mod">
          <ac:chgData name="Jessica Coelho" userId="9393bb55-f9a0-4569-831e-e9db57683c52" providerId="ADAL" clId="{A0E027E3-8D36-4333-BE4C-98B9A56ED2DF}" dt="2020-12-08T23:41:22.055" v="1096" actId="478"/>
          <ac:picMkLst>
            <pc:docMk/>
            <pc:sldMk cId="2668028034" sldId="262"/>
            <ac:picMk id="34" creationId="{CFA4866A-7EA2-44B8-8453-C3A652D2880A}"/>
          </ac:picMkLst>
        </pc:picChg>
        <pc:picChg chg="add del mod">
          <ac:chgData name="Jessica Coelho" userId="9393bb55-f9a0-4569-831e-e9db57683c52" providerId="ADAL" clId="{A0E027E3-8D36-4333-BE4C-98B9A56ED2DF}" dt="2020-12-08T23:41:22.055" v="1096" actId="478"/>
          <ac:picMkLst>
            <pc:docMk/>
            <pc:sldMk cId="2668028034" sldId="262"/>
            <ac:picMk id="35" creationId="{4E805D9F-3133-4105-AA55-A8F1B66F8D1B}"/>
          </ac:picMkLst>
        </pc:picChg>
      </pc:sldChg>
      <pc:sldChg chg="delSp modSp mod">
        <pc:chgData name="Jessica Coelho" userId="9393bb55-f9a0-4569-831e-e9db57683c52" providerId="ADAL" clId="{A0E027E3-8D36-4333-BE4C-98B9A56ED2DF}" dt="2020-12-08T22:13:45.913" v="681" actId="1076"/>
        <pc:sldMkLst>
          <pc:docMk/>
          <pc:sldMk cId="3447093069" sldId="263"/>
        </pc:sldMkLst>
        <pc:spChg chg="mod">
          <ac:chgData name="Jessica Coelho" userId="9393bb55-f9a0-4569-831e-e9db57683c52" providerId="ADAL" clId="{A0E027E3-8D36-4333-BE4C-98B9A56ED2DF}" dt="2020-12-08T22:13:45.913" v="681" actId="1076"/>
          <ac:spMkLst>
            <pc:docMk/>
            <pc:sldMk cId="3447093069" sldId="263"/>
            <ac:spMk id="4" creationId="{F945DEC1-E10F-4982-A807-A05DD89F56A2}"/>
          </ac:spMkLst>
        </pc:spChg>
        <pc:spChg chg="del">
          <ac:chgData name="Jessica Coelho" userId="9393bb55-f9a0-4569-831e-e9db57683c52" providerId="ADAL" clId="{A0E027E3-8D36-4333-BE4C-98B9A56ED2DF}" dt="2020-12-08T22:13:38.550" v="680" actId="478"/>
          <ac:spMkLst>
            <pc:docMk/>
            <pc:sldMk cId="3447093069" sldId="263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1:09:50.682" v="144" actId="20577"/>
        <pc:sldMkLst>
          <pc:docMk/>
          <pc:sldMk cId="356189065" sldId="264"/>
        </pc:sldMkLst>
        <pc:spChg chg="mod">
          <ac:chgData name="Jessica Coelho" userId="9393bb55-f9a0-4569-831e-e9db57683c52" providerId="ADAL" clId="{A0E027E3-8D36-4333-BE4C-98B9A56ED2DF}" dt="2020-12-08T21:09:50.682" v="144" actId="20577"/>
          <ac:spMkLst>
            <pc:docMk/>
            <pc:sldMk cId="356189065" sldId="264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2:13:53.051" v="683" actId="403"/>
        <pc:sldMkLst>
          <pc:docMk/>
          <pc:sldMk cId="3335423777" sldId="265"/>
        </pc:sldMkLst>
        <pc:spChg chg="mod">
          <ac:chgData name="Jessica Coelho" userId="9393bb55-f9a0-4569-831e-e9db57683c52" providerId="ADAL" clId="{A0E027E3-8D36-4333-BE4C-98B9A56ED2DF}" dt="2020-12-08T22:13:53.051" v="683" actId="403"/>
          <ac:spMkLst>
            <pc:docMk/>
            <pc:sldMk cId="3335423777" sldId="265"/>
            <ac:spMk id="4" creationId="{F945DEC1-E10F-4982-A807-A05DD89F56A2}"/>
          </ac:spMkLst>
        </pc:spChg>
      </pc:sldChg>
      <pc:sldChg chg="modSp mod">
        <pc:chgData name="Jessica Coelho" userId="9393bb55-f9a0-4569-831e-e9db57683c52" providerId="ADAL" clId="{A0E027E3-8D36-4333-BE4C-98B9A56ED2DF}" dt="2020-12-08T21:10:13.827" v="146" actId="20577"/>
        <pc:sldMkLst>
          <pc:docMk/>
          <pc:sldMk cId="1167498117" sldId="266"/>
        </pc:sldMkLst>
        <pc:spChg chg="mod">
          <ac:chgData name="Jessica Coelho" userId="9393bb55-f9a0-4569-831e-e9db57683c52" providerId="ADAL" clId="{A0E027E3-8D36-4333-BE4C-98B9A56ED2DF}" dt="2020-12-08T21:10:13.827" v="146" actId="20577"/>
          <ac:spMkLst>
            <pc:docMk/>
            <pc:sldMk cId="1167498117" sldId="266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3:32:26.785" v="1068" actId="20577"/>
        <pc:sldMkLst>
          <pc:docMk/>
          <pc:sldMk cId="3815903491" sldId="267"/>
        </pc:sldMkLst>
        <pc:spChg chg="mod">
          <ac:chgData name="Jessica Coelho" userId="9393bb55-f9a0-4569-831e-e9db57683c52" providerId="ADAL" clId="{A0E027E3-8D36-4333-BE4C-98B9A56ED2DF}" dt="2020-12-08T23:32:26.785" v="1068" actId="20577"/>
          <ac:spMkLst>
            <pc:docMk/>
            <pc:sldMk cId="3815903491" sldId="267"/>
            <ac:spMk id="5" creationId="{6BC175BC-6EA1-4214-9D98-14CBAFBAA30F}"/>
          </ac:spMkLst>
        </pc:spChg>
      </pc:sldChg>
      <pc:sldChg chg="del">
        <pc:chgData name="Jessica Coelho" userId="9393bb55-f9a0-4569-831e-e9db57683c52" providerId="ADAL" clId="{A0E027E3-8D36-4333-BE4C-98B9A56ED2DF}" dt="2020-12-08T23:24:39.441" v="1059" actId="2696"/>
        <pc:sldMkLst>
          <pc:docMk/>
          <pc:sldMk cId="493509201" sldId="268"/>
        </pc:sldMkLst>
      </pc:sldChg>
      <pc:sldChg chg="modSp mod">
        <pc:chgData name="Jessica Coelho" userId="9393bb55-f9a0-4569-831e-e9db57683c52" providerId="ADAL" clId="{A0E027E3-8D36-4333-BE4C-98B9A56ED2DF}" dt="2020-12-08T22:13:59.667" v="685" actId="403"/>
        <pc:sldMkLst>
          <pc:docMk/>
          <pc:sldMk cId="3885662700" sldId="269"/>
        </pc:sldMkLst>
        <pc:spChg chg="mod">
          <ac:chgData name="Jessica Coelho" userId="9393bb55-f9a0-4569-831e-e9db57683c52" providerId="ADAL" clId="{A0E027E3-8D36-4333-BE4C-98B9A56ED2DF}" dt="2020-12-08T22:13:59.667" v="685" actId="403"/>
          <ac:spMkLst>
            <pc:docMk/>
            <pc:sldMk cId="3885662700" sldId="269"/>
            <ac:spMk id="4" creationId="{F945DEC1-E10F-4982-A807-A05DD89F56A2}"/>
          </ac:spMkLst>
        </pc:spChg>
      </pc:sldChg>
      <pc:sldChg chg="modSp mod">
        <pc:chgData name="Jessica Coelho" userId="9393bb55-f9a0-4569-831e-e9db57683c52" providerId="ADAL" clId="{A0E027E3-8D36-4333-BE4C-98B9A56ED2DF}" dt="2020-12-08T22:14:19.283" v="693" actId="20577"/>
        <pc:sldMkLst>
          <pc:docMk/>
          <pc:sldMk cId="3784079070" sldId="270"/>
        </pc:sldMkLst>
        <pc:spChg chg="mod">
          <ac:chgData name="Jessica Coelho" userId="9393bb55-f9a0-4569-831e-e9db57683c52" providerId="ADAL" clId="{A0E027E3-8D36-4333-BE4C-98B9A56ED2DF}" dt="2020-12-08T21:42:16.241" v="212" actId="1076"/>
          <ac:spMkLst>
            <pc:docMk/>
            <pc:sldMk cId="3784079070" sldId="270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2:14:19.283" v="693" actId="20577"/>
          <ac:spMkLst>
            <pc:docMk/>
            <pc:sldMk cId="3784079070" sldId="270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1:58:25.333" v="320" actId="20577"/>
        <pc:sldMkLst>
          <pc:docMk/>
          <pc:sldMk cId="693595542" sldId="271"/>
        </pc:sldMkLst>
        <pc:spChg chg="mod">
          <ac:chgData name="Jessica Coelho" userId="9393bb55-f9a0-4569-831e-e9db57683c52" providerId="ADAL" clId="{A0E027E3-8D36-4333-BE4C-98B9A56ED2DF}" dt="2020-12-08T21:42:43.265" v="248" actId="1076"/>
          <ac:spMkLst>
            <pc:docMk/>
            <pc:sldMk cId="693595542" sldId="271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1:58:25.333" v="320" actId="20577"/>
          <ac:spMkLst>
            <pc:docMk/>
            <pc:sldMk cId="693595542" sldId="271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3:38:52.911" v="1092" actId="20577"/>
        <pc:sldMkLst>
          <pc:docMk/>
          <pc:sldMk cId="567356941" sldId="274"/>
        </pc:sldMkLst>
        <pc:spChg chg="mod">
          <ac:chgData name="Jessica Coelho" userId="9393bb55-f9a0-4569-831e-e9db57683c52" providerId="ADAL" clId="{A0E027E3-8D36-4333-BE4C-98B9A56ED2DF}" dt="2020-12-08T23:38:52.911" v="1092" actId="20577"/>
          <ac:spMkLst>
            <pc:docMk/>
            <pc:sldMk cId="567356941" sldId="274"/>
            <ac:spMk id="5" creationId="{6BC175BC-6EA1-4214-9D98-14CBAFBAA30F}"/>
          </ac:spMkLst>
        </pc:spChg>
      </pc:sldChg>
      <pc:sldChg chg="modSp add mod ord">
        <pc:chgData name="Jessica Coelho" userId="9393bb55-f9a0-4569-831e-e9db57683c52" providerId="ADAL" clId="{A0E027E3-8D36-4333-BE4C-98B9A56ED2DF}" dt="2020-12-08T22:49:50.899" v="819" actId="27636"/>
        <pc:sldMkLst>
          <pc:docMk/>
          <pc:sldMk cId="1728855168" sldId="277"/>
        </pc:sldMkLst>
        <pc:spChg chg="mod">
          <ac:chgData name="Jessica Coelho" userId="9393bb55-f9a0-4569-831e-e9db57683c52" providerId="ADAL" clId="{A0E027E3-8D36-4333-BE4C-98B9A56ED2DF}" dt="2020-12-08T22:49:50.899" v="819" actId="27636"/>
          <ac:spMkLst>
            <pc:docMk/>
            <pc:sldMk cId="1728855168" sldId="277"/>
            <ac:spMk id="4" creationId="{F945DEC1-E10F-4982-A807-A05DD89F56A2}"/>
          </ac:spMkLst>
        </pc:spChg>
      </pc:sldChg>
      <pc:sldChg chg="addSp">
        <pc:chgData name="Jessica Coelho" userId="9393bb55-f9a0-4569-831e-e9db57683c52" providerId="ADAL" clId="{A0E027E3-8D36-4333-BE4C-98B9A56ED2DF}" dt="2020-12-08T23:21:34.740" v="1053"/>
        <pc:sldMkLst>
          <pc:docMk/>
          <pc:sldMk cId="340952068" sldId="278"/>
        </pc:sldMkLst>
        <pc:picChg chg="add">
          <ac:chgData name="Jessica Coelho" userId="9393bb55-f9a0-4569-831e-e9db57683c52" providerId="ADAL" clId="{A0E027E3-8D36-4333-BE4C-98B9A56ED2DF}" dt="2020-12-08T23:21:34.740" v="1053"/>
          <ac:picMkLst>
            <pc:docMk/>
            <pc:sldMk cId="340952068" sldId="278"/>
            <ac:picMk id="2050" creationId="{1A5C5CE4-17F5-4C44-888B-68D5AC5509F6}"/>
          </ac:picMkLst>
        </pc:picChg>
      </pc:sldChg>
      <pc:sldChg chg="delSp modSp add del mod ord">
        <pc:chgData name="Jessica Coelho" userId="9393bb55-f9a0-4569-831e-e9db57683c52" providerId="ADAL" clId="{A0E027E3-8D36-4333-BE4C-98B9A56ED2DF}" dt="2020-12-08T23:21:36.053" v="1055" actId="478"/>
        <pc:sldMkLst>
          <pc:docMk/>
          <pc:sldMk cId="456036518" sldId="278"/>
        </pc:sldMkLst>
        <pc:spChg chg="mod">
          <ac:chgData name="Jessica Coelho" userId="9393bb55-f9a0-4569-831e-e9db57683c52" providerId="ADAL" clId="{A0E027E3-8D36-4333-BE4C-98B9A56ED2DF}" dt="2020-12-08T21:43:15.953" v="286" actId="1076"/>
          <ac:spMkLst>
            <pc:docMk/>
            <pc:sldMk cId="456036518" sldId="278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3:19:43.803" v="1047" actId="20577"/>
          <ac:spMkLst>
            <pc:docMk/>
            <pc:sldMk cId="456036518" sldId="278"/>
            <ac:spMk id="5" creationId="{6BC175BC-6EA1-4214-9D98-14CBAFBAA30F}"/>
          </ac:spMkLst>
        </pc:spChg>
        <pc:picChg chg="del mod">
          <ac:chgData name="Jessica Coelho" userId="9393bb55-f9a0-4569-831e-e9db57683c52" providerId="ADAL" clId="{A0E027E3-8D36-4333-BE4C-98B9A56ED2DF}" dt="2020-12-08T23:20:31.589" v="1052" actId="478"/>
          <ac:picMkLst>
            <pc:docMk/>
            <pc:sldMk cId="456036518" sldId="278"/>
            <ac:picMk id="1026" creationId="{E2EC54BF-9A66-475A-BA3F-D827F0D80962}"/>
          </ac:picMkLst>
        </pc:picChg>
        <pc:picChg chg="del">
          <ac:chgData name="Jessica Coelho" userId="9393bb55-f9a0-4569-831e-e9db57683c52" providerId="ADAL" clId="{A0E027E3-8D36-4333-BE4C-98B9A56ED2DF}" dt="2020-12-08T23:21:36.053" v="1055" actId="478"/>
          <ac:picMkLst>
            <pc:docMk/>
            <pc:sldMk cId="456036518" sldId="278"/>
            <ac:picMk id="2050" creationId="{1A5C5CE4-17F5-4C44-888B-68D5AC5509F6}"/>
          </ac:picMkLst>
        </pc:picChg>
      </pc:sldChg>
      <pc:sldChg chg="addSp">
        <pc:chgData name="Jessica Coelho" userId="9393bb55-f9a0-4569-831e-e9db57683c52" providerId="ADAL" clId="{A0E027E3-8D36-4333-BE4C-98B9A56ED2DF}" dt="2020-12-08T23:20:23.637" v="1048"/>
        <pc:sldMkLst>
          <pc:docMk/>
          <pc:sldMk cId="1891979799" sldId="278"/>
        </pc:sldMkLst>
        <pc:picChg chg="add">
          <ac:chgData name="Jessica Coelho" userId="9393bb55-f9a0-4569-831e-e9db57683c52" providerId="ADAL" clId="{A0E027E3-8D36-4333-BE4C-98B9A56ED2DF}" dt="2020-12-08T23:20:23.637" v="1048"/>
          <ac:picMkLst>
            <pc:docMk/>
            <pc:sldMk cId="1891979799" sldId="278"/>
            <ac:picMk id="1026" creationId="{E2EC54BF-9A66-475A-BA3F-D827F0D80962}"/>
          </ac:picMkLst>
        </pc:picChg>
      </pc:sldChg>
      <pc:sldChg chg="modSp add mod ord">
        <pc:chgData name="Jessica Coelho" userId="9393bb55-f9a0-4569-831e-e9db57683c52" providerId="ADAL" clId="{A0E027E3-8D36-4333-BE4C-98B9A56ED2DF}" dt="2020-12-08T22:14:43.835" v="696" actId="403"/>
        <pc:sldMkLst>
          <pc:docMk/>
          <pc:sldMk cId="509436495" sldId="279"/>
        </pc:sldMkLst>
        <pc:spChg chg="mod">
          <ac:chgData name="Jessica Coelho" userId="9393bb55-f9a0-4569-831e-e9db57683c52" providerId="ADAL" clId="{A0E027E3-8D36-4333-BE4C-98B9A56ED2DF}" dt="2020-12-08T22:14:43.835" v="696" actId="403"/>
          <ac:spMkLst>
            <pc:docMk/>
            <pc:sldMk cId="509436495" sldId="279"/>
            <ac:spMk id="4" creationId="{F945DEC1-E10F-4982-A807-A05DD89F56A2}"/>
          </ac:spMkLst>
        </pc:spChg>
      </pc:sldChg>
      <pc:sldChg chg="delSp modSp add mod ord">
        <pc:chgData name="Jessica Coelho" userId="9393bb55-f9a0-4569-831e-e9db57683c52" providerId="ADAL" clId="{A0E027E3-8D36-4333-BE4C-98B9A56ED2DF}" dt="2020-12-08T22:12:16.407" v="659" actId="478"/>
        <pc:sldMkLst>
          <pc:docMk/>
          <pc:sldMk cId="1574779035" sldId="280"/>
        </pc:sldMkLst>
        <pc:spChg chg="mod">
          <ac:chgData name="Jessica Coelho" userId="9393bb55-f9a0-4569-831e-e9db57683c52" providerId="ADAL" clId="{A0E027E3-8D36-4333-BE4C-98B9A56ED2DF}" dt="2020-12-08T22:12:11.608" v="658" actId="14100"/>
          <ac:spMkLst>
            <pc:docMk/>
            <pc:sldMk cId="1574779035" sldId="280"/>
            <ac:spMk id="4" creationId="{F945DEC1-E10F-4982-A807-A05DD89F56A2}"/>
          </ac:spMkLst>
        </pc:spChg>
        <pc:spChg chg="del">
          <ac:chgData name="Jessica Coelho" userId="9393bb55-f9a0-4569-831e-e9db57683c52" providerId="ADAL" clId="{A0E027E3-8D36-4333-BE4C-98B9A56ED2DF}" dt="2020-12-08T22:12:16.407" v="659" actId="478"/>
          <ac:spMkLst>
            <pc:docMk/>
            <pc:sldMk cId="1574779035" sldId="280"/>
            <ac:spMk id="5" creationId="{6BC175BC-6EA1-4214-9D98-14CBAFBAA30F}"/>
          </ac:spMkLst>
        </pc:spChg>
      </pc:sldChg>
      <pc:sldChg chg="new del">
        <pc:chgData name="Jessica Coelho" userId="9393bb55-f9a0-4569-831e-e9db57683c52" providerId="ADAL" clId="{A0E027E3-8D36-4333-BE4C-98B9A56ED2DF}" dt="2020-12-08T21:44:49.042" v="300" actId="47"/>
        <pc:sldMkLst>
          <pc:docMk/>
          <pc:sldMk cId="2097003182" sldId="280"/>
        </pc:sldMkLst>
      </pc:sldChg>
      <pc:sldChg chg="modSp mod">
        <pc:chgData name="Jessica Coelho" userId="9393bb55-f9a0-4569-831e-e9db57683c52" providerId="ADAL" clId="{A0E027E3-8D36-4333-BE4C-98B9A56ED2DF}" dt="2020-12-08T23:23:47.088" v="1058" actId="20577"/>
        <pc:sldMkLst>
          <pc:docMk/>
          <pc:sldMk cId="3673527333" sldId="281"/>
        </pc:sldMkLst>
        <pc:spChg chg="mod">
          <ac:chgData name="Jessica Coelho" userId="9393bb55-f9a0-4569-831e-e9db57683c52" providerId="ADAL" clId="{A0E027E3-8D36-4333-BE4C-98B9A56ED2DF}" dt="2020-12-08T22:13:08.089" v="675" actId="1076"/>
          <ac:spMkLst>
            <pc:docMk/>
            <pc:sldMk cId="3673527333" sldId="281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3:23:47.088" v="1058" actId="20577"/>
          <ac:spMkLst>
            <pc:docMk/>
            <pc:sldMk cId="3673527333" sldId="281"/>
            <ac:spMk id="5" creationId="{6BC175BC-6EA1-4214-9D98-14CBAFBAA30F}"/>
          </ac:spMkLst>
        </pc:spChg>
      </pc:sldChg>
      <pc:sldChg chg="del">
        <pc:chgData name="Jessica Coelho" userId="9393bb55-f9a0-4569-831e-e9db57683c52" providerId="ADAL" clId="{A0E027E3-8D36-4333-BE4C-98B9A56ED2DF}" dt="2020-12-08T23:25:01.729" v="1060" actId="47"/>
        <pc:sldMkLst>
          <pc:docMk/>
          <pc:sldMk cId="2347228176" sldId="282"/>
        </pc:sldMkLst>
      </pc:sldChg>
      <pc:sldChg chg="del">
        <pc:chgData name="Jessica Coelho" userId="9393bb55-f9a0-4569-831e-e9db57683c52" providerId="ADAL" clId="{A0E027E3-8D36-4333-BE4C-98B9A56ED2DF}" dt="2020-12-08T23:25:01.729" v="1060" actId="47"/>
        <pc:sldMkLst>
          <pc:docMk/>
          <pc:sldMk cId="2249135542" sldId="283"/>
        </pc:sldMkLst>
      </pc:sldChg>
      <pc:sldChg chg="del">
        <pc:chgData name="Jessica Coelho" userId="9393bb55-f9a0-4569-831e-e9db57683c52" providerId="ADAL" clId="{A0E027E3-8D36-4333-BE4C-98B9A56ED2DF}" dt="2020-12-08T23:25:01.729" v="1060" actId="47"/>
        <pc:sldMkLst>
          <pc:docMk/>
          <pc:sldMk cId="3818705056" sldId="284"/>
        </pc:sldMkLst>
      </pc:sldChg>
      <pc:sldChg chg="addSp delSp modSp mod ord">
        <pc:chgData name="Jessica Coelho" userId="9393bb55-f9a0-4569-831e-e9db57683c52" providerId="ADAL" clId="{A0E027E3-8D36-4333-BE4C-98B9A56ED2DF}" dt="2020-12-08T22:43:01.673" v="812"/>
        <pc:sldMkLst>
          <pc:docMk/>
          <pc:sldMk cId="3096360502" sldId="285"/>
        </pc:sldMkLst>
        <pc:spChg chg="mod">
          <ac:chgData name="Jessica Coelho" userId="9393bb55-f9a0-4569-831e-e9db57683c52" providerId="ADAL" clId="{A0E027E3-8D36-4333-BE4C-98B9A56ED2DF}" dt="2020-12-08T22:38:42.473" v="786" actId="1076"/>
          <ac:spMkLst>
            <pc:docMk/>
            <pc:sldMk cId="3096360502" sldId="285"/>
            <ac:spMk id="4" creationId="{F945DEC1-E10F-4982-A807-A05DD89F56A2}"/>
          </ac:spMkLst>
        </pc:spChg>
        <pc:spChg chg="del">
          <ac:chgData name="Jessica Coelho" userId="9393bb55-f9a0-4569-831e-e9db57683c52" providerId="ADAL" clId="{A0E027E3-8D36-4333-BE4C-98B9A56ED2DF}" dt="2020-12-08T22:41:09.275" v="794" actId="478"/>
          <ac:spMkLst>
            <pc:docMk/>
            <pc:sldMk cId="3096360502" sldId="285"/>
            <ac:spMk id="5" creationId="{6BC175BC-6EA1-4214-9D98-14CBAFBAA30F}"/>
          </ac:spMkLst>
        </pc:spChg>
        <pc:picChg chg="add mod modCrop">
          <ac:chgData name="Jessica Coelho" userId="9393bb55-f9a0-4569-831e-e9db57683c52" providerId="ADAL" clId="{A0E027E3-8D36-4333-BE4C-98B9A56ED2DF}" dt="2020-12-08T22:43:01.673" v="812"/>
          <ac:picMkLst>
            <pc:docMk/>
            <pc:sldMk cId="3096360502" sldId="285"/>
            <ac:picMk id="27" creationId="{4EF0C09F-939A-4AFF-9D2A-29CDDD25E24D}"/>
          </ac:picMkLst>
        </pc:picChg>
        <pc:picChg chg="add mod">
          <ac:chgData name="Jessica Coelho" userId="9393bb55-f9a0-4569-831e-e9db57683c52" providerId="ADAL" clId="{A0E027E3-8D36-4333-BE4C-98B9A56ED2DF}" dt="2020-12-08T22:42:40.234" v="808" actId="1076"/>
          <ac:picMkLst>
            <pc:docMk/>
            <pc:sldMk cId="3096360502" sldId="285"/>
            <ac:picMk id="28" creationId="{B2A6DE17-D7CB-4849-83AC-153A897F2DF7}"/>
          </ac:picMkLst>
        </pc:picChg>
      </pc:sldChg>
      <pc:sldChg chg="modSp mod">
        <pc:chgData name="Jessica Coelho" userId="9393bb55-f9a0-4569-831e-e9db57683c52" providerId="ADAL" clId="{A0E027E3-8D36-4333-BE4C-98B9A56ED2DF}" dt="2020-12-08T23:40:10.665" v="1095" actId="20577"/>
        <pc:sldMkLst>
          <pc:docMk/>
          <pc:sldMk cId="2215733829" sldId="286"/>
        </pc:sldMkLst>
        <pc:spChg chg="mod">
          <ac:chgData name="Jessica Coelho" userId="9393bb55-f9a0-4569-831e-e9db57683c52" providerId="ADAL" clId="{A0E027E3-8D36-4333-BE4C-98B9A56ED2DF}" dt="2020-12-08T23:40:10.665" v="1095" actId="20577"/>
          <ac:spMkLst>
            <pc:docMk/>
            <pc:sldMk cId="2215733829" sldId="286"/>
            <ac:spMk id="5" creationId="{6BC175BC-6EA1-4214-9D98-14CBAFBAA30F}"/>
          </ac:spMkLst>
        </pc:spChg>
      </pc:sldChg>
      <pc:sldChg chg="modSp add mod ord">
        <pc:chgData name="Jessica Coelho" userId="9393bb55-f9a0-4569-831e-e9db57683c52" providerId="ADAL" clId="{A0E027E3-8D36-4333-BE4C-98B9A56ED2DF}" dt="2020-12-09T00:08:53.666" v="1194" actId="20577"/>
        <pc:sldMkLst>
          <pc:docMk/>
          <pc:sldMk cId="1774572327" sldId="291"/>
        </pc:sldMkLst>
        <pc:spChg chg="mod">
          <ac:chgData name="Jessica Coelho" userId="9393bb55-f9a0-4569-831e-e9db57683c52" providerId="ADAL" clId="{A0E027E3-8D36-4333-BE4C-98B9A56ED2DF}" dt="2020-12-09T00:08:53.666" v="1194" actId="20577"/>
          <ac:spMkLst>
            <pc:docMk/>
            <pc:sldMk cId="1774572327" sldId="291"/>
            <ac:spMk id="4" creationId="{F945DEC1-E10F-4982-A807-A05DD89F56A2}"/>
          </ac:spMkLst>
        </pc:spChg>
      </pc:sldChg>
      <pc:sldChg chg="delSp add del setBg delDesignElem">
        <pc:chgData name="Jessica Coelho" userId="9393bb55-f9a0-4569-831e-e9db57683c52" providerId="ADAL" clId="{A0E027E3-8D36-4333-BE4C-98B9A56ED2DF}" dt="2020-12-09T00:07:06.398" v="1183" actId="47"/>
        <pc:sldMkLst>
          <pc:docMk/>
          <pc:sldMk cId="3192486852" sldId="291"/>
        </pc:sldMkLst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57" creationId="{DDC95FA9-076A-421D-93A3-9C29819EBFC6}"/>
          </ac:spMkLst>
        </pc:spChg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58" creationId="{0A6C8D94-3813-4D93-A6A7-A97EFFBCF3D1}"/>
          </ac:spMkLst>
        </pc:spChg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60" creationId="{AA00467E-A507-4BEF-AAB5-2B35F13FAD33}"/>
          </ac:spMkLst>
        </pc:spChg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62" creationId="{05E35C12-B6B4-4F57-950C-6EB3CD8F484E}"/>
          </ac:spMkLst>
        </pc:spChg>
        <pc:grpChg chg="del">
          <ac:chgData name="Jessica Coelho" userId="9393bb55-f9a0-4569-831e-e9db57683c52" providerId="ADAL" clId="{A0E027E3-8D36-4333-BE4C-98B9A56ED2DF}" dt="2020-12-09T00:07:04.267" v="1182"/>
          <ac:grpSpMkLst>
            <pc:docMk/>
            <pc:sldMk cId="3192486852" sldId="291"/>
            <ac:grpSpMk id="59" creationId="{3794673D-8563-4993-8E86-6D89D6E97EA8}"/>
          </ac:grpSpMkLst>
        </pc:grpChg>
        <pc:grpChg chg="del">
          <ac:chgData name="Jessica Coelho" userId="9393bb55-f9a0-4569-831e-e9db57683c52" providerId="ADAL" clId="{A0E027E3-8D36-4333-BE4C-98B9A56ED2DF}" dt="2020-12-09T00:07:04.267" v="1182"/>
          <ac:grpSpMkLst>
            <pc:docMk/>
            <pc:sldMk cId="3192486852" sldId="291"/>
            <ac:grpSpMk id="61" creationId="{34BCCBFD-2A87-46DC-A665-6039BF72DB61}"/>
          </ac:grpSpMkLst>
        </pc:grpChg>
        <pc:grpChg chg="del">
          <ac:chgData name="Jessica Coelho" userId="9393bb55-f9a0-4569-831e-e9db57683c52" providerId="ADAL" clId="{A0E027E3-8D36-4333-BE4C-98B9A56ED2DF}" dt="2020-12-09T00:07:04.267" v="1182"/>
          <ac:grpSpMkLst>
            <pc:docMk/>
            <pc:sldMk cId="3192486852" sldId="291"/>
            <ac:grpSpMk id="63" creationId="{2B14810E-84F3-4F8A-AF58-F452B9815125}"/>
          </ac:grpSpMkLst>
        </pc:grpChg>
      </pc:sldChg>
    </pc:docChg>
  </pc:docChgLst>
  <pc:docChgLst>
    <pc:chgData name="Samuel Luciano Correia Da Cunha" userId="0b008af4-433c-44bf-89b9-e36ec6dc244a" providerId="ADAL" clId="{A325AD95-ADBD-44EC-969D-7F2831DE1E14}"/>
    <pc:docChg chg="undo custSel mod addSld delSld modSld sldOrd">
      <pc:chgData name="Samuel Luciano Correia Da Cunha" userId="0b008af4-433c-44bf-89b9-e36ec6dc244a" providerId="ADAL" clId="{A325AD95-ADBD-44EC-969D-7F2831DE1E14}" dt="2020-12-08T23:22:49.095" v="4235" actId="1076"/>
      <pc:docMkLst>
        <pc:docMk/>
      </pc:docMkLst>
      <pc:sldChg chg="addSp delSp modSp mod setBg delAnim setClrOvrMap delDesignElem">
        <pc:chgData name="Samuel Luciano Correia Da Cunha" userId="0b008af4-433c-44bf-89b9-e36ec6dc244a" providerId="ADAL" clId="{A325AD95-ADBD-44EC-969D-7F2831DE1E14}" dt="2020-12-08T19:49:38.162" v="185" actId="14100"/>
        <pc:sldMkLst>
          <pc:docMk/>
          <pc:sldMk cId="988977761" sldId="256"/>
        </pc:sldMkLst>
        <pc:spChg chg="del mod">
          <ac:chgData name="Samuel Luciano Correia Da Cunha" userId="0b008af4-433c-44bf-89b9-e36ec6dc244a" providerId="ADAL" clId="{A325AD95-ADBD-44EC-969D-7F2831DE1E14}" dt="2020-12-08T19:39:45.392" v="62" actId="21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Samuel Luciano Correia Da Cunha" userId="0b008af4-433c-44bf-89b9-e36ec6dc244a" providerId="ADAL" clId="{A325AD95-ADBD-44EC-969D-7F2831DE1E14}" dt="2020-12-08T19:49:34.547" v="183" actId="1076"/>
          <ac:spMkLst>
            <pc:docMk/>
            <pc:sldMk cId="988977761" sldId="256"/>
            <ac:spMk id="3" creationId="{00000000-0000-0000-0000-000000000000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6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7" creationId="{495892E1-F4A5-4991-AC52-4F417B14A2A2}"/>
          </ac:spMkLst>
        </pc:spChg>
        <pc:spChg chg="del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988977761" sldId="256"/>
            <ac:spMk id="9" creationId="{3A397E3E-B90C-4D82-BAAA-36F7AC6A4565}"/>
          </ac:spMkLst>
        </pc:spChg>
        <pc:spChg chg="del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988977761" sldId="256"/>
            <ac:spMk id="15" creationId="{8DE96824-E506-4448-8704-5EC7BF7BC51B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21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29" creationId="{832F3179-0CD5-40C8-9939-D8355006F7BA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40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33:29.893" v="10" actId="26606"/>
          <ac:spMkLst>
            <pc:docMk/>
            <pc:sldMk cId="988977761" sldId="256"/>
            <ac:spMk id="41" creationId="{C1DD1A8A-57D5-4A81-AD04-532B043C5611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42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33:29.893" v="10" actId="26606"/>
          <ac:spMkLst>
            <pc:docMk/>
            <pc:sldMk cId="988977761" sldId="256"/>
            <ac:spMk id="43" creationId="{007891EC-4501-44ED-A8C8-B11B6DB767AB}"/>
          </ac:spMkLst>
        </pc:spChg>
        <pc:spChg chg="add del">
          <ac:chgData name="Samuel Luciano Correia Da Cunha" userId="0b008af4-433c-44bf-89b9-e36ec6dc244a" providerId="ADAL" clId="{A325AD95-ADBD-44EC-969D-7F2831DE1E14}" dt="2020-12-08T19:33:30.948" v="12" actId="26606"/>
          <ac:spMkLst>
            <pc:docMk/>
            <pc:sldMk cId="988977761" sldId="256"/>
            <ac:spMk id="45" creationId="{E49CC64F-7275-4E33-961B-0C5CDC439875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52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56" creationId="{9697EBBD-E15A-463A-999A-436F1950C187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60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68" creationId="{91677DE1-3AA4-4DEF-9B91-986D6C130737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69" creationId="{C5C27E76-C885-46A9-B0EE-5D89E9301615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77" creationId="{AD2DAA8B-CC80-4D45-AD74-C755DBC16BB1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79" creationId="{B6F54490-0AEE-42D1-ADBC-9285945DD2D2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2" creationId="{92D9679E-E0B0-4A69-BF86-04BFAB0E7A40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3" creationId="{599B93ED-2031-4827-AC44-2EF039E32600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7" creationId="{F081587E-62A1-403B-A9FB-19F4971F30C0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8" creationId="{2D92BF22-1E20-476B-A385-6E2F4F716093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93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94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102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106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13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14" creationId="{84CA08B7-4716-4E27-A721-D79C91A21507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15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16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18" creationId="{495892E1-F4A5-4991-AC52-4F417B14A2A2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121" creationId="{75CC5FF6-C911-4883-B5F7-F5F3E29A8BDE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123" creationId="{84E2200F-ED39-40A1-A6F7-65A45ED6D752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28" creationId="{17BC89B9-A6CD-482B-9352-638D0E05ACAC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30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33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49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43:18.015" v="133" actId="26606"/>
          <ac:spMkLst>
            <pc:docMk/>
            <pc:sldMk cId="988977761" sldId="256"/>
            <ac:spMk id="157" creationId="{A4FB2F3E-259B-4650-B258-F09745BAA841}"/>
          </ac:spMkLst>
        </pc:spChg>
        <pc:spChg chg="add del">
          <ac:chgData name="Samuel Luciano Correia Da Cunha" userId="0b008af4-433c-44bf-89b9-e36ec6dc244a" providerId="ADAL" clId="{A325AD95-ADBD-44EC-969D-7F2831DE1E14}" dt="2020-12-08T19:43:18.015" v="133" actId="26606"/>
          <ac:spMkLst>
            <pc:docMk/>
            <pc:sldMk cId="988977761" sldId="256"/>
            <ac:spMk id="180" creationId="{83CB2632-0822-4E49-A707-FA1B8A4D0173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192" creationId="{B163B796-84D7-4069-93D0-7A496A03AA19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195" creationId="{17BC89B9-A6CD-482B-9352-638D0E05ACAC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197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200" creationId="{A4AE5E3E-9489-4D5A-A458-72C3E481CB83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14" creationId="{84CA08B7-4716-4E27-A721-D79C91A21507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15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16" creationId="{495892E1-F4A5-4991-AC52-4F417B14A2A2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29" creationId="{2F4D5922-434B-4829-B93E-02DC38A29519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31" creationId="{F35FBA24-5C01-4635-A984-1DB6E340B052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41" creationId="{5819102A-0400-4C1F-8614-973F5262EF56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45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49" creationId="{CF1485CA-41D2-421F-B28D-15EF845D5FE6}"/>
          </ac:spMkLst>
        </pc:spChg>
        <pc:spChg chg="add del">
          <ac:chgData name="Samuel Luciano Correia Da Cunha" userId="0b008af4-433c-44bf-89b9-e36ec6dc244a" providerId="ADAL" clId="{A325AD95-ADBD-44EC-969D-7F2831DE1E14}" dt="2020-12-08T19:43:49.859" v="142" actId="26606"/>
          <ac:spMkLst>
            <pc:docMk/>
            <pc:sldMk cId="988977761" sldId="256"/>
            <ac:spMk id="263" creationId="{0BC9EFE1-D8CB-4668-9980-DB108327A794}"/>
          </ac:spMkLst>
        </pc:spChg>
        <pc:spChg chg="add del">
          <ac:chgData name="Samuel Luciano Correia Da Cunha" userId="0b008af4-433c-44bf-89b9-e36ec6dc244a" providerId="ADAL" clId="{A325AD95-ADBD-44EC-969D-7F2831DE1E14}" dt="2020-12-08T19:43:49.859" v="142" actId="26606"/>
          <ac:spMkLst>
            <pc:docMk/>
            <pc:sldMk cId="988977761" sldId="256"/>
            <ac:spMk id="265" creationId="{77DA6D33-2D62-458C-BF5D-DBF612FD557E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67" creationId="{2F4D5922-434B-4829-B93E-02DC38A29519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68" creationId="{F35FBA24-5C01-4635-A984-1DB6E340B052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70" creationId="{5819102A-0400-4C1F-8614-973F5262EF56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72" creationId="{CF1485CA-41D2-421F-B28D-15EF845D5FE6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76" creationId="{84CA08B7-4716-4E27-A721-D79C91A21507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77" creationId="{94714483-7072-431F-9DBE-87F44E4D44BC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78" creationId="{495892E1-F4A5-4991-AC52-4F417B14A2A2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85" creationId="{17BC89B9-A6CD-482B-9352-638D0E05ACAC}"/>
          </ac:spMkLst>
        </pc:spChg>
        <pc:grpChg chg="add del">
          <ac:chgData name="Samuel Luciano Correia Da Cunha" userId="0b008af4-433c-44bf-89b9-e36ec6dc244a" providerId="ADAL" clId="{A325AD95-ADBD-44EC-969D-7F2831DE1E14}" dt="2020-12-08T19:33:35.061" v="19" actId="26606"/>
          <ac:grpSpMkLst>
            <pc:docMk/>
            <pc:sldMk cId="988977761" sldId="256"/>
            <ac:grpSpMk id="8" creationId="{ACF597F8-76AA-44FA-8E6A-06223B66C0DD}"/>
          </ac:grpSpMkLst>
        </pc:grpChg>
        <pc:grpChg chg="del">
          <ac:chgData name="Samuel Luciano Correia Da Cunha" userId="0b008af4-433c-44bf-89b9-e36ec6dc244a" providerId="ADAL" clId="{A325AD95-ADBD-44EC-969D-7F2831DE1E14}" dt="2020-12-08T19:32:57.295" v="6"/>
          <ac:grpSpMkLst>
            <pc:docMk/>
            <pc:sldMk cId="988977761" sldId="256"/>
            <ac:grpSpMk id="11" creationId="{33F35CE5-6CA7-4309-88BC-D7436FD3AB56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61" v="19" actId="26606"/>
          <ac:grpSpMkLst>
            <pc:docMk/>
            <pc:sldMk cId="988977761" sldId="256"/>
            <ac:grpSpMk id="23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61" v="19" actId="26606"/>
          <ac:grpSpMkLst>
            <pc:docMk/>
            <pc:sldMk cId="988977761" sldId="256"/>
            <ac:grpSpMk id="31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2.250" v="14" actId="26606"/>
          <ac:grpSpMkLst>
            <pc:docMk/>
            <pc:sldMk cId="988977761" sldId="256"/>
            <ac:grpSpMk id="44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2.250" v="14" actId="26606"/>
          <ac:grpSpMkLst>
            <pc:docMk/>
            <pc:sldMk cId="988977761" sldId="256"/>
            <ac:grpSpMk id="54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49" v="18" actId="26606"/>
          <ac:grpSpMkLst>
            <pc:docMk/>
            <pc:sldMk cId="988977761" sldId="256"/>
            <ac:grpSpMk id="58" creationId="{DA9B6338-E9FB-4672-BCB1-07EB49B30559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2.250" v="14" actId="26606"/>
          <ac:grpSpMkLst>
            <pc:docMk/>
            <pc:sldMk cId="988977761" sldId="256"/>
            <ac:grpSpMk id="62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49" v="18" actId="26606"/>
          <ac:grpSpMkLst>
            <pc:docMk/>
            <pc:sldMk cId="988977761" sldId="256"/>
            <ac:grpSpMk id="64" creationId="{F988464A-7DD0-447A-8FD1-FDC434C52DD8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3.778" v="16" actId="26606"/>
          <ac:grpSpMkLst>
            <pc:docMk/>
            <pc:sldMk cId="988977761" sldId="256"/>
            <ac:grpSpMk id="70" creationId="{58ED93F6-E5ED-425C-B76D-1E0CFC63E9C6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3.778" v="16" actId="26606"/>
          <ac:grpSpMkLst>
            <pc:docMk/>
            <pc:sldMk cId="988977761" sldId="256"/>
            <ac:grpSpMk id="78" creationId="{0CE77FF8-0A1D-4DDC-AB7D-2656DFC3C37C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3.778" v="16" actId="26606"/>
          <ac:grpSpMkLst>
            <pc:docMk/>
            <pc:sldMk cId="988977761" sldId="256"/>
            <ac:grpSpMk id="80" creationId="{16262FB0-BE3C-47F4-B19B-2A6F3F401B84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49" v="18" actId="26606"/>
          <ac:grpSpMkLst>
            <pc:docMk/>
            <pc:sldMk cId="988977761" sldId="256"/>
            <ac:grpSpMk id="84" creationId="{B48450D2-B74C-4E4F-B27E-4F01C54945B7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92" v="23" actId="26606"/>
          <ac:grpSpMkLst>
            <pc:docMk/>
            <pc:sldMk cId="988977761" sldId="256"/>
            <ac:grpSpMk id="95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92" v="23" actId="26606"/>
          <ac:grpSpMkLst>
            <pc:docMk/>
            <pc:sldMk cId="988977761" sldId="256"/>
            <ac:grpSpMk id="103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92" v="23" actId="26606"/>
          <ac:grpSpMkLst>
            <pc:docMk/>
            <pc:sldMk cId="988977761" sldId="256"/>
            <ac:grpSpMk id="107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38:06.284" v="37" actId="26606"/>
          <ac:grpSpMkLst>
            <pc:docMk/>
            <pc:sldMk cId="988977761" sldId="256"/>
            <ac:grpSpMk id="117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80" v="22" actId="26606"/>
          <ac:grpSpMkLst>
            <pc:docMk/>
            <pc:sldMk cId="988977761" sldId="256"/>
            <ac:grpSpMk id="120" creationId="{34042933-0A94-4AA9-97E0-FB2288C19113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125" creationId="{A4DC59FE-95C7-4792-8613-8387631B1D38}"/>
          </ac:grpSpMkLst>
        </pc:grpChg>
        <pc:grpChg chg="add del">
          <ac:chgData name="Samuel Luciano Correia Da Cunha" userId="0b008af4-433c-44bf-89b9-e36ec6dc244a" providerId="ADAL" clId="{A325AD95-ADBD-44EC-969D-7F2831DE1E14}" dt="2020-12-08T19:38:06.284" v="37" actId="26606"/>
          <ac:grpSpMkLst>
            <pc:docMk/>
            <pc:sldMk cId="988977761" sldId="256"/>
            <ac:grpSpMk id="127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80" v="22" actId="26606"/>
          <ac:grpSpMkLst>
            <pc:docMk/>
            <pc:sldMk cId="988977761" sldId="256"/>
            <ac:grpSpMk id="132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38:06.284" v="37" actId="26606"/>
          <ac:grpSpMkLst>
            <pc:docMk/>
            <pc:sldMk cId="988977761" sldId="256"/>
            <ac:grpSpMk id="135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80" v="22" actId="26606"/>
          <ac:grpSpMkLst>
            <pc:docMk/>
            <pc:sldMk cId="988977761" sldId="256"/>
            <ac:grpSpMk id="138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8.015" v="133" actId="26606"/>
          <ac:grpSpMkLst>
            <pc:docMk/>
            <pc:sldMk cId="988977761" sldId="256"/>
            <ac:grpSpMk id="159" creationId="{084C5BAC-71DF-48C0-AB51-699516D3BE58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194" creationId="{87A77F8F-E829-4314-9F44-36169F7548CE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199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202" creationId="{0E88FC08-D56F-45D4-AC54-B89F64697BE4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05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208" creationId="{B138BDDD-D054-4F0A-BB1F-9D016848D623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17" creationId="{34042933-0A94-4AA9-97E0-FB2288C19113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33" creationId="{D89A5114-55F8-4976-BBE9-EB03D131439D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43" creationId="{EA8FBDFC-CF2A-4A9A-88B1-15D45D68BC88}"/>
          </ac:grpSpMkLst>
        </pc:grpChg>
        <pc:grpChg chg="add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47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51" creationId="{04ED96A1-E6CA-493F-8610-6B8B7A28E3EB}"/>
          </ac:grpSpMkLst>
        </pc:grpChg>
        <pc:grpChg chg="add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53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57" creationId="{8D2BC472-0671-410F-BA77-E46AA6210635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69" creationId="{D89A5114-55F8-4976-BBE9-EB03D131439D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71" creationId="{EA8FBDFC-CF2A-4A9A-88B1-15D45D68BC88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73" creationId="{04ED96A1-E6CA-493F-8610-6B8B7A28E3EB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74" creationId="{8D2BC472-0671-410F-BA77-E46AA6210635}"/>
          </ac:grpSpMkLst>
        </pc:grpChg>
        <pc:grpChg chg="add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79" creationId="{34042933-0A94-4AA9-97E0-FB2288C19113}"/>
          </ac:grpSpMkLst>
        </pc:grpChg>
        <pc:picChg chg="del mod">
          <ac:chgData name="Samuel Luciano Correia Da Cunha" userId="0b008af4-433c-44bf-89b9-e36ec6dc244a" providerId="ADAL" clId="{A325AD95-ADBD-44EC-969D-7F2831DE1E14}" dt="2020-12-08T19:33:26.281" v="8" actId="478"/>
          <ac:picMkLst>
            <pc:docMk/>
            <pc:sldMk cId="988977761" sldId="256"/>
            <ac:picMk id="4" creationId="{0CF9019B-7BF4-4CEA-B6EF-2D4809A017CC}"/>
          </ac:picMkLst>
        </pc:picChg>
        <pc:picChg chg="add mod">
          <ac:chgData name="Samuel Luciano Correia Da Cunha" userId="0b008af4-433c-44bf-89b9-e36ec6dc244a" providerId="ADAL" clId="{A325AD95-ADBD-44EC-969D-7F2831DE1E14}" dt="2020-12-08T19:49:38.162" v="185" actId="14100"/>
          <ac:picMkLst>
            <pc:docMk/>
            <pc:sldMk cId="988977761" sldId="256"/>
            <ac:picMk id="4" creationId="{B6938D85-5F14-4256-8360-1A8C0220BA2A}"/>
          </ac:picMkLst>
        </pc:picChg>
        <pc:picChg chg="add del mod ord">
          <ac:chgData name="Samuel Luciano Correia Da Cunha" userId="0b008af4-433c-44bf-89b9-e36ec6dc244a" providerId="ADAL" clId="{A325AD95-ADBD-44EC-969D-7F2831DE1E14}" dt="2020-12-08T19:49:18.272" v="178" actId="478"/>
          <ac:picMkLst>
            <pc:docMk/>
            <pc:sldMk cId="988977761" sldId="256"/>
            <ac:picMk id="20" creationId="{C6CF61BF-7C3D-41A3-BD5D-E38076569E33}"/>
          </ac:picMkLst>
        </pc:picChg>
        <pc:picChg chg="add mod">
          <ac:chgData name="Samuel Luciano Correia Da Cunha" userId="0b008af4-433c-44bf-89b9-e36ec6dc244a" providerId="ADAL" clId="{A325AD95-ADBD-44EC-969D-7F2831DE1E14}" dt="2020-12-08T19:48:23.477" v="177" actId="1076"/>
          <ac:picMkLst>
            <pc:docMk/>
            <pc:sldMk cId="988977761" sldId="256"/>
            <ac:picMk id="26" creationId="{6791E979-7847-49D3-B7CB-7920555803A5}"/>
          </ac:picMkLst>
        </pc:picChg>
        <pc:picChg chg="add del">
          <ac:chgData name="Samuel Luciano Correia Da Cunha" userId="0b008af4-433c-44bf-89b9-e36ec6dc244a" providerId="ADAL" clId="{A325AD95-ADBD-44EC-969D-7F2831DE1E14}" dt="2020-12-08T19:33:29.893" v="10" actId="26606"/>
          <ac:picMkLst>
            <pc:docMk/>
            <pc:sldMk cId="988977761" sldId="256"/>
            <ac:picMk id="37" creationId="{F524783E-5376-4F1C-A297-32393124FEAA}"/>
          </ac:picMkLst>
        </pc:picChg>
        <pc:picChg chg="add del">
          <ac:chgData name="Samuel Luciano Correia Da Cunha" userId="0b008af4-433c-44bf-89b9-e36ec6dc244a" providerId="ADAL" clId="{A325AD95-ADBD-44EC-969D-7F2831DE1E14}" dt="2020-12-08T19:33:30.948" v="12" actId="26606"/>
          <ac:picMkLst>
            <pc:docMk/>
            <pc:sldMk cId="988977761" sldId="256"/>
            <ac:picMk id="46" creationId="{172359E7-DCB4-4C69-B5B6-B581B96E3A74}"/>
          </ac:picMkLst>
        </pc:picChg>
        <pc:picChg chg="add del">
          <ac:chgData name="Samuel Luciano Correia Da Cunha" userId="0b008af4-433c-44bf-89b9-e36ec6dc244a" providerId="ADAL" clId="{A325AD95-ADBD-44EC-969D-7F2831DE1E14}" dt="2020-12-08T19:35:52.780" v="22" actId="26606"/>
          <ac:picMkLst>
            <pc:docMk/>
            <pc:sldMk cId="988977761" sldId="256"/>
            <ac:picMk id="110" creationId="{D9494AFB-02E0-4F07-A200-9C8E708078B4}"/>
          </ac:picMkLst>
        </pc:picChg>
        <pc:picChg chg="add del">
          <ac:chgData name="Samuel Luciano Correia Da Cunha" userId="0b008af4-433c-44bf-89b9-e36ec6dc244a" providerId="ADAL" clId="{A325AD95-ADBD-44EC-969D-7F2831DE1E14}" dt="2020-12-08T19:43:49.859" v="142" actId="26606"/>
          <ac:picMkLst>
            <pc:docMk/>
            <pc:sldMk cId="988977761" sldId="256"/>
            <ac:picMk id="264" creationId="{7CBAE1BD-B8E4-4029-8AA2-C77E4FED9864}"/>
          </ac:picMkLst>
        </pc:picChg>
      </pc:sldChg>
      <pc:sldChg chg="addSp delSp modSp new del mod setBg">
        <pc:chgData name="Samuel Luciano Correia Da Cunha" userId="0b008af4-433c-44bf-89b9-e36ec6dc244a" providerId="ADAL" clId="{A325AD95-ADBD-44EC-969D-7F2831DE1E14}" dt="2020-12-08T19:36:09.046" v="24" actId="47"/>
        <pc:sldMkLst>
          <pc:docMk/>
          <pc:sldMk cId="1669635808" sldId="257"/>
        </pc:sldMkLst>
        <pc:spChg chg="mo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2" creationId="{6318561D-96D6-478C-BA79-1362CF82B1A8}"/>
          </ac:spMkLst>
        </pc:spChg>
        <pc:spChg chg="del mo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3" creationId="{773D8FBE-D9B2-4D5A-B031-D375E8D7A11D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8" creationId="{FD4AD0ED-45F1-4AB2-8C18-7DED238A0FC1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10" creationId="{B7430622-9855-482E-98A8-1FAECC90908E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20" creationId="{73162FBC-1EE8-4355-8B2B-CB9A5B4BD576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28" creationId="{26CE109B-4241-4CF1-B587-868774BB4464}"/>
          </ac:spMkLst>
        </pc:spChg>
        <pc:grpChg chg="add">
          <ac:chgData name="Samuel Luciano Correia Da Cunha" userId="0b008af4-433c-44bf-89b9-e36ec6dc244a" providerId="ADAL" clId="{A325AD95-ADBD-44EC-969D-7F2831DE1E14}" dt="2020-12-08T19:34:09.567" v="20" actId="26606"/>
          <ac:grpSpMkLst>
            <pc:docMk/>
            <pc:sldMk cId="1669635808" sldId="257"/>
            <ac:grpSpMk id="12" creationId="{715C76D5-716D-420A-ABDC-55BF6D9ED2C2}"/>
          </ac:grpSpMkLst>
        </pc:grpChg>
        <pc:grpChg chg="add">
          <ac:chgData name="Samuel Luciano Correia Da Cunha" userId="0b008af4-433c-44bf-89b9-e36ec6dc244a" providerId="ADAL" clId="{A325AD95-ADBD-44EC-969D-7F2831DE1E14}" dt="2020-12-08T19:34:09.567" v="20" actId="26606"/>
          <ac:grpSpMkLst>
            <pc:docMk/>
            <pc:sldMk cId="1669635808" sldId="257"/>
            <ac:grpSpMk id="22" creationId="{C2940EF9-7ECF-49BA-8F14-5EBC7ADE07FD}"/>
          </ac:grpSpMkLst>
        </pc:grpChg>
        <pc:grpChg chg="add">
          <ac:chgData name="Samuel Luciano Correia Da Cunha" userId="0b008af4-433c-44bf-89b9-e36ec6dc244a" providerId="ADAL" clId="{A325AD95-ADBD-44EC-969D-7F2831DE1E14}" dt="2020-12-08T19:34:09.567" v="20" actId="26606"/>
          <ac:grpSpMkLst>
            <pc:docMk/>
            <pc:sldMk cId="1669635808" sldId="257"/>
            <ac:grpSpMk id="30" creationId="{DD107650-C271-404F-98D8-BB8E7E030643}"/>
          </ac:grpSpMkLst>
        </pc:grpChg>
      </pc:sldChg>
      <pc:sldChg chg="addSp delSp modSp new del mod setBg setClrOvrMap delDesignElem chgLayout">
        <pc:chgData name="Samuel Luciano Correia Da Cunha" userId="0b008af4-433c-44bf-89b9-e36ec6dc244a" providerId="ADAL" clId="{A325AD95-ADBD-44EC-969D-7F2831DE1E14}" dt="2020-12-08T19:39:07.086" v="59" actId="47"/>
        <pc:sldMkLst>
          <pc:docMk/>
          <pc:sldMk cId="2876234545" sldId="257"/>
        </pc:sldMkLst>
        <pc:spChg chg="del mod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" creationId="{456AECA5-E8F4-4712-A043-6B320D1AEC66}"/>
          </ac:spMkLst>
        </pc:spChg>
        <pc:spChg chg="del mod">
          <ac:chgData name="Samuel Luciano Correia Da Cunha" userId="0b008af4-433c-44bf-89b9-e36ec6dc244a" providerId="ADAL" clId="{A325AD95-ADBD-44EC-969D-7F2831DE1E14}" dt="2020-12-08T19:37:07.605" v="32" actId="26606"/>
          <ac:spMkLst>
            <pc:docMk/>
            <pc:sldMk cId="2876234545" sldId="257"/>
            <ac:spMk id="3" creationId="{D00B6600-BFAF-41C6-BBDA-FEB09C99930A}"/>
          </ac:spMkLst>
        </pc:spChg>
        <pc:spChg chg="add mod ord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4" creationId="{053D8BB6-C4FD-4BA2-81BC-C446CC3CF189}"/>
          </ac:spMkLst>
        </pc:spChg>
        <pc:spChg chg="add mod ord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5" creationId="{D2AEBB1C-2AD9-4C6D-B75B-275886236DCA}"/>
          </ac:spMkLst>
        </pc:spChg>
        <pc:spChg chg="add del">
          <ac:chgData name="Samuel Luciano Correia Da Cunha" userId="0b008af4-433c-44bf-89b9-e36ec6dc244a" providerId="ADAL" clId="{A325AD95-ADBD-44EC-969D-7F2831DE1E14}" dt="2020-12-08T19:37:07.592" v="31" actId="26606"/>
          <ac:spMkLst>
            <pc:docMk/>
            <pc:sldMk cId="2876234545" sldId="257"/>
            <ac:spMk id="8" creationId="{CB5DFCDA-694D-4637-8E9B-038575194349}"/>
          </ac:spMkLst>
        </pc:spChg>
        <pc:spChg chg="add del">
          <ac:chgData name="Samuel Luciano Correia Da Cunha" userId="0b008af4-433c-44bf-89b9-e36ec6dc244a" providerId="ADAL" clId="{A325AD95-ADBD-44EC-969D-7F2831DE1E14}" dt="2020-12-08T19:37:07.592" v="31" actId="26606"/>
          <ac:spMkLst>
            <pc:docMk/>
            <pc:sldMk cId="2876234545" sldId="257"/>
            <ac:spMk id="10" creationId="{E4DB276E-BFF1-43F5-AB90-7ABA4B9A919A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19" creationId="{91677DE1-3AA4-4DEF-9B91-986D6C130737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0" creationId="{AD2DAA8B-CC80-4D45-AD74-C755DBC16BB1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1" creationId="{C5C27E76-C885-46A9-B0EE-5D89E9301615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8" creationId="{B6F54490-0AEE-42D1-ADBC-9285945DD2D2}"/>
          </ac:spMkLst>
        </pc:spChg>
        <pc:grpChg chg="add del">
          <ac:chgData name="Samuel Luciano Correia Da Cunha" userId="0b008af4-433c-44bf-89b9-e36ec6dc244a" providerId="ADAL" clId="{A325AD95-ADBD-44EC-969D-7F2831DE1E14}" dt="2020-12-08T19:37:17.215" v="33" actId="700"/>
          <ac:grpSpMkLst>
            <pc:docMk/>
            <pc:sldMk cId="2876234545" sldId="257"/>
            <ac:grpSpMk id="12" creationId="{58ED93F6-E5ED-425C-B76D-1E0CFC63E9C6}"/>
          </ac:grpSpMkLst>
        </pc:grpChg>
        <pc:grpChg chg="add del">
          <ac:chgData name="Samuel Luciano Correia Da Cunha" userId="0b008af4-433c-44bf-89b9-e36ec6dc244a" providerId="ADAL" clId="{A325AD95-ADBD-44EC-969D-7F2831DE1E14}" dt="2020-12-08T19:37:17.215" v="33" actId="700"/>
          <ac:grpSpMkLst>
            <pc:docMk/>
            <pc:sldMk cId="2876234545" sldId="257"/>
            <ac:grpSpMk id="22" creationId="{0CE77FF8-0A1D-4DDC-AB7D-2656DFC3C37C}"/>
          </ac:grpSpMkLst>
        </pc:grpChg>
        <pc:grpChg chg="add del">
          <ac:chgData name="Samuel Luciano Correia Da Cunha" userId="0b008af4-433c-44bf-89b9-e36ec6dc244a" providerId="ADAL" clId="{A325AD95-ADBD-44EC-969D-7F2831DE1E14}" dt="2020-12-08T19:37:17.215" v="33" actId="700"/>
          <ac:grpSpMkLst>
            <pc:docMk/>
            <pc:sldMk cId="2876234545" sldId="257"/>
            <ac:grpSpMk id="30" creationId="{16262FB0-BE3C-47F4-B19B-2A6F3F401B84}"/>
          </ac:grpSpMkLst>
        </pc:grpChg>
      </pc:sldChg>
      <pc:sldChg chg="modSp new del">
        <pc:chgData name="Samuel Luciano Correia Da Cunha" userId="0b008af4-433c-44bf-89b9-e36ec6dc244a" providerId="ADAL" clId="{A325AD95-ADBD-44EC-969D-7F2831DE1E14}" dt="2020-12-08T19:36:10.135" v="25" actId="47"/>
        <pc:sldMkLst>
          <pc:docMk/>
          <pc:sldMk cId="2821861669" sldId="258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821861669" sldId="258"/>
            <ac:spMk id="2" creationId="{77A7122C-F2AB-49F5-85B5-A360A75D1799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821861669" sldId="258"/>
            <ac:spMk id="3" creationId="{E17E21F5-8F69-454C-9006-A7CA0768096C}"/>
          </ac:spMkLst>
        </pc:spChg>
      </pc:sldChg>
      <pc:sldChg chg="addSp delSp modSp new mod ord setBg setClrOvrMap chgLayout">
        <pc:chgData name="Samuel Luciano Correia Da Cunha" userId="0b008af4-433c-44bf-89b9-e36ec6dc244a" providerId="ADAL" clId="{A325AD95-ADBD-44EC-969D-7F2831DE1E14}" dt="2020-12-08T20:48:05.523" v="937"/>
        <pc:sldMkLst>
          <pc:docMk/>
          <pc:sldMk cId="3975814885" sldId="258"/>
        </pc:sldMkLst>
        <pc:spChg chg="del">
          <ac:chgData name="Samuel Luciano Correia Da Cunha" userId="0b008af4-433c-44bf-89b9-e36ec6dc244a" providerId="ADAL" clId="{A325AD95-ADBD-44EC-969D-7F2831DE1E14}" dt="2020-12-08T19:37:40.224" v="35" actId="700"/>
          <ac:spMkLst>
            <pc:docMk/>
            <pc:sldMk cId="3975814885" sldId="258"/>
            <ac:spMk id="2" creationId="{DEFD83AC-7FEB-49C1-BC2F-B4D71EBFB125}"/>
          </ac:spMkLst>
        </pc:spChg>
        <pc:spChg chg="del">
          <ac:chgData name="Samuel Luciano Correia Da Cunha" userId="0b008af4-433c-44bf-89b9-e36ec6dc244a" providerId="ADAL" clId="{A325AD95-ADBD-44EC-969D-7F2831DE1E14}" dt="2020-12-08T19:37:40.224" v="35" actId="700"/>
          <ac:spMkLst>
            <pc:docMk/>
            <pc:sldMk cId="3975814885" sldId="258"/>
            <ac:spMk id="3" creationId="{0E61907E-39DF-4E58-A4EF-5233002B85F1}"/>
          </ac:spMkLst>
        </pc:spChg>
        <pc:spChg chg="add mod or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4" creationId="{F945DEC1-E10F-4982-A807-A05DD89F56A2}"/>
          </ac:spMkLst>
        </pc:spChg>
        <pc:spChg chg="add mod or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5" creationId="{6BC175BC-6EA1-4214-9D98-14CBAFBAA30F}"/>
          </ac:spMkLst>
        </pc:spChg>
        <pc:spChg chg="add del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10" creationId="{834FB369-96CE-44F3-A712-25823735AD08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15" creationId="{DDC95FA9-076A-421D-93A3-9C29819EBFC6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17" creationId="{0A6C8D94-3813-4D93-A6A7-A97EFFBCF3D1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27" creationId="{AA00467E-A507-4BEF-AAB5-2B35F13FAD33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35" creationId="{05E35C12-B6B4-4F57-950C-6EB3CD8F484E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43" creationId="{55006F82-50D2-401C-BE85-FFEA1C1963DC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44" creationId="{32034F32-09B4-47B4-B550-1F1CE3D538CB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52" creationId="{4FCECCE4-3046-4A76-B4C0-767A6251C6EA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54" creationId="{B406CD4F-C9AA-49AA-AA95-9CFFE505DCFD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57" creationId="{DDC95FA9-076A-421D-93A3-9C29819EBFC6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58" creationId="{0A6C8D94-3813-4D93-A6A7-A97EFFBCF3D1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60" creationId="{AA00467E-A507-4BEF-AAB5-2B35F13FAD33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62" creationId="{05E35C12-B6B4-4F57-950C-6EB3CD8F484E}"/>
          </ac:spMkLst>
        </pc:spChg>
        <pc:grpChg chg="add del">
          <ac:chgData name="Samuel Luciano Correia Da Cunha" userId="0b008af4-433c-44bf-89b9-e36ec6dc244a" providerId="ADAL" clId="{A325AD95-ADBD-44EC-969D-7F2831DE1E14}" dt="2020-12-08T19:43:00.054" v="127" actId="26606"/>
          <ac:grpSpMkLst>
            <pc:docMk/>
            <pc:sldMk cId="3975814885" sldId="258"/>
            <ac:grpSpMk id="19" creationId="{3794673D-8563-4993-8E86-6D89D6E97EA8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0.054" v="127" actId="26606"/>
          <ac:grpSpMkLst>
            <pc:docMk/>
            <pc:sldMk cId="3975814885" sldId="258"/>
            <ac:grpSpMk id="29" creationId="{34BCCBFD-2A87-46DC-A665-6039BF72DB61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0.054" v="127" actId="26606"/>
          <ac:grpSpMkLst>
            <pc:docMk/>
            <pc:sldMk cId="3975814885" sldId="258"/>
            <ac:grpSpMk id="37" creationId="{2B14810E-84F3-4F8A-AF58-F452B9815125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1.591" v="129" actId="26606"/>
          <ac:grpSpMkLst>
            <pc:docMk/>
            <pc:sldMk cId="3975814885" sldId="258"/>
            <ac:grpSpMk id="45" creationId="{CF4AFB2F-2497-4DB2-A60F-E788B3F78145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1.591" v="129" actId="26606"/>
          <ac:grpSpMkLst>
            <pc:docMk/>
            <pc:sldMk cId="3975814885" sldId="258"/>
            <ac:grpSpMk id="53" creationId="{D6F309B0-04E5-4883-9605-1364452C68CF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1.591" v="129" actId="26606"/>
          <ac:grpSpMkLst>
            <pc:docMk/>
            <pc:sldMk cId="3975814885" sldId="258"/>
            <ac:grpSpMk id="55" creationId="{34039184-A11C-46AE-854D-8B229443609D}"/>
          </ac:grpSpMkLst>
        </pc:grpChg>
        <pc:grpChg chg="add">
          <ac:chgData name="Samuel Luciano Correia Da Cunha" userId="0b008af4-433c-44bf-89b9-e36ec6dc244a" providerId="ADAL" clId="{A325AD95-ADBD-44EC-969D-7F2831DE1E14}" dt="2020-12-08T19:43:01.604" v="130" actId="26606"/>
          <ac:grpSpMkLst>
            <pc:docMk/>
            <pc:sldMk cId="3975814885" sldId="258"/>
            <ac:grpSpMk id="59" creationId="{3794673D-8563-4993-8E86-6D89D6E97EA8}"/>
          </ac:grpSpMkLst>
        </pc:grpChg>
        <pc:grpChg chg="add">
          <ac:chgData name="Samuel Luciano Correia Da Cunha" userId="0b008af4-433c-44bf-89b9-e36ec6dc244a" providerId="ADAL" clId="{A325AD95-ADBD-44EC-969D-7F2831DE1E14}" dt="2020-12-08T19:43:01.604" v="130" actId="26606"/>
          <ac:grpSpMkLst>
            <pc:docMk/>
            <pc:sldMk cId="3975814885" sldId="258"/>
            <ac:grpSpMk id="61" creationId="{34BCCBFD-2A87-46DC-A665-6039BF72DB61}"/>
          </ac:grpSpMkLst>
        </pc:grpChg>
        <pc:grpChg chg="add">
          <ac:chgData name="Samuel Luciano Correia Da Cunha" userId="0b008af4-433c-44bf-89b9-e36ec6dc244a" providerId="ADAL" clId="{A325AD95-ADBD-44EC-969D-7F2831DE1E14}" dt="2020-12-08T19:43:01.604" v="130" actId="26606"/>
          <ac:grpSpMkLst>
            <pc:docMk/>
            <pc:sldMk cId="3975814885" sldId="258"/>
            <ac:grpSpMk id="63" creationId="{2B14810E-84F3-4F8A-AF58-F452B9815125}"/>
          </ac:grpSpMkLst>
        </pc:grpChg>
        <pc:picChg chg="add del mod">
          <ac:chgData name="Samuel Luciano Correia Da Cunha" userId="0b008af4-433c-44bf-89b9-e36ec6dc244a" providerId="ADAL" clId="{A325AD95-ADBD-44EC-969D-7F2831DE1E14}" dt="2020-12-08T20:48:05.233" v="936" actId="478"/>
          <ac:picMkLst>
            <pc:docMk/>
            <pc:sldMk cId="3975814885" sldId="258"/>
            <ac:picMk id="26" creationId="{1D5D72BA-CFDE-41D7-B084-E84B5780A680}"/>
          </ac:picMkLst>
        </pc:picChg>
        <pc:picChg chg="add mod">
          <ac:chgData name="Samuel Luciano Correia Da Cunha" userId="0b008af4-433c-44bf-89b9-e36ec6dc244a" providerId="ADAL" clId="{A325AD95-ADBD-44EC-969D-7F2831DE1E14}" dt="2020-12-08T20:48:05.523" v="937"/>
          <ac:picMkLst>
            <pc:docMk/>
            <pc:sldMk cId="3975814885" sldId="258"/>
            <ac:picMk id="27" creationId="{A3B568DA-F2A9-4EA3-A3D3-4D528BA515E8}"/>
          </ac:picMkLst>
        </pc:picChg>
      </pc:sldChg>
      <pc:sldChg chg="addSp delSp modSp add mod modClrScheme delDesignElem chgLayout">
        <pc:chgData name="Samuel Luciano Correia Da Cunha" userId="0b008af4-433c-44bf-89b9-e36ec6dc244a" providerId="ADAL" clId="{A325AD95-ADBD-44EC-969D-7F2831DE1E14}" dt="2020-12-08T22:27:46.542" v="3320" actId="20577"/>
        <pc:sldMkLst>
          <pc:docMk/>
          <pc:sldMk cId="1164945634" sldId="259"/>
        </pc:sldMkLst>
        <pc:spChg chg="add mod ord">
          <ac:chgData name="Samuel Luciano Correia Da Cunha" userId="0b008af4-433c-44bf-89b9-e36ec6dc244a" providerId="ADAL" clId="{A325AD95-ADBD-44EC-969D-7F2831DE1E14}" dt="2020-12-08T19:53:45.351" v="349" actId="20577"/>
          <ac:spMkLst>
            <pc:docMk/>
            <pc:sldMk cId="1164945634" sldId="259"/>
            <ac:spMk id="2" creationId="{6057450B-055B-465E-B386-FCF34BBADD22}"/>
          </ac:spMkLst>
        </pc:spChg>
        <pc:spChg chg="add mod ord">
          <ac:chgData name="Samuel Luciano Correia Da Cunha" userId="0b008af4-433c-44bf-89b9-e36ec6dc244a" providerId="ADAL" clId="{A325AD95-ADBD-44EC-969D-7F2831DE1E14}" dt="2020-12-08T22:27:46.542" v="3320" actId="20577"/>
          <ac:spMkLst>
            <pc:docMk/>
            <pc:sldMk cId="1164945634" sldId="259"/>
            <ac:spMk id="3" creationId="{43ACA712-26EA-45A9-B67D-0D52A018D5C6}"/>
          </ac:spMkLst>
        </pc:spChg>
        <pc:spChg chg="del mod ord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4" creationId="{F945DEC1-E10F-4982-A807-A05DD89F56A2}"/>
          </ac:spMkLst>
        </pc:spChg>
        <pc:spChg chg="del mod ord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5" creationId="{6BC175BC-6EA1-4214-9D98-14CBAFBAA30F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6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10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28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39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40" creationId="{84CA08B7-4716-4E27-A721-D79C91A21507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41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42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44" creationId="{495892E1-F4A5-4991-AC52-4F417B14A2A2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51" creationId="{422EBAFF-2541-4ADB-B43D-B02C8C456573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54" creationId="{17BC89B9-A6CD-482B-9352-638D0E05ACAC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56" creationId="{E2683E3F-F855-4549-84F8-42064EC0F247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57" creationId="{DDC95FA9-076A-421D-93A3-9C29819EBFC6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58" creationId="{0A6C8D94-3813-4D93-A6A7-A97EFFBCF3D1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60" creationId="{AA00467E-A507-4BEF-AAB5-2B35F13FAD33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62" creationId="{05E35C12-B6B4-4F57-950C-6EB3CD8F484E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75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79" creationId="{26CE109B-4241-4CF1-B587-868774BB4464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5" creationId="{797CF80A-5A93-4E4A-91AC-2E05A56D0F6F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6" creationId="{887A07C8-982B-4B9F-B07D-44407860D5B5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7" creationId="{8B3EBDBF-AB63-43AA-90A6-EA8A7C95DB71}"/>
          </ac:spMkLst>
        </pc:spChg>
        <pc:grpChg chg="add del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7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12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30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2.427" v="191" actId="26606"/>
          <ac:grpSpMkLst>
            <pc:docMk/>
            <pc:sldMk cId="1164945634" sldId="259"/>
            <ac:grpSpMk id="37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20" v="193" actId="26606"/>
          <ac:grpSpMkLst>
            <pc:docMk/>
            <pc:sldMk cId="1164945634" sldId="259"/>
            <ac:grpSpMk id="43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2.427" v="191" actId="26606"/>
          <ac:grpSpMkLst>
            <pc:docMk/>
            <pc:sldMk cId="1164945634" sldId="259"/>
            <ac:grpSpMk id="46" creationId="{34042933-0A94-4AA9-97E0-FB2288C19113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20" v="193" actId="26606"/>
          <ac:grpSpMkLst>
            <pc:docMk/>
            <pc:sldMk cId="1164945634" sldId="259"/>
            <ac:grpSpMk id="53" creationId="{C2940EF9-7ECF-49BA-8F14-5EBC7ADE07FD}"/>
          </ac:grpSpMkLst>
        </pc:grpChg>
        <pc:grpChg chg="del">
          <ac:chgData name="Samuel Luciano Correia Da Cunha" userId="0b008af4-433c-44bf-89b9-e36ec6dc244a" providerId="ADAL" clId="{A325AD95-ADBD-44EC-969D-7F2831DE1E14}" dt="2020-12-08T19:51:30.198" v="188" actId="700"/>
          <ac:grpSpMkLst>
            <pc:docMk/>
            <pc:sldMk cId="1164945634" sldId="259"/>
            <ac:grpSpMk id="59" creationId="{3794673D-8563-4993-8E86-6D89D6E97EA8}"/>
          </ac:grpSpMkLst>
        </pc:grpChg>
        <pc:grpChg chg="del">
          <ac:chgData name="Samuel Luciano Correia Da Cunha" userId="0b008af4-433c-44bf-89b9-e36ec6dc244a" providerId="ADAL" clId="{A325AD95-ADBD-44EC-969D-7F2831DE1E14}" dt="2020-12-08T19:51:30.198" v="188" actId="700"/>
          <ac:grpSpMkLst>
            <pc:docMk/>
            <pc:sldMk cId="1164945634" sldId="259"/>
            <ac:grpSpMk id="61" creationId="{34BCCBFD-2A87-46DC-A665-6039BF72DB61}"/>
          </ac:grpSpMkLst>
        </pc:grpChg>
        <pc:grpChg chg="del">
          <ac:chgData name="Samuel Luciano Correia Da Cunha" userId="0b008af4-433c-44bf-89b9-e36ec6dc244a" providerId="ADAL" clId="{A325AD95-ADBD-44EC-969D-7F2831DE1E14}" dt="2020-12-08T19:51:30.198" v="188" actId="700"/>
          <ac:grpSpMkLst>
            <pc:docMk/>
            <pc:sldMk cId="1164945634" sldId="259"/>
            <ac:grpSpMk id="63" creationId="{2B14810E-84F3-4F8A-AF58-F452B9815125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2.427" v="191" actId="26606"/>
          <ac:grpSpMkLst>
            <pc:docMk/>
            <pc:sldMk cId="1164945634" sldId="259"/>
            <ac:grpSpMk id="64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20" v="193" actId="26606"/>
          <ac:grpSpMkLst>
            <pc:docMk/>
            <pc:sldMk cId="1164945634" sldId="259"/>
            <ac:grpSpMk id="80" creationId="{DD107650-C271-404F-98D8-BB8E7E030643}"/>
          </ac:grpSpMkLst>
        </pc:grpChg>
        <pc:grpChg chg="add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88" creationId="{C94A88D9-9746-4C6B-8793-EA427A15BB62}"/>
          </ac:grpSpMkLst>
        </pc:grpChg>
        <pc:grpChg chg="add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90" creationId="{94A8D7A1-F4A3-4A73-9479-64E137C489E9}"/>
          </ac:grpSpMkLst>
        </pc:grpChg>
        <pc:grpChg chg="add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96" creationId="{F93F55CC-620E-47C8-8D4F-D4CBC1339007}"/>
          </ac:grpSpMkLst>
        </pc:grpChg>
        <pc:picChg chg="add del">
          <ac:chgData name="Samuel Luciano Correia Da Cunha" userId="0b008af4-433c-44bf-89b9-e36ec6dc244a" providerId="ADAL" clId="{A325AD95-ADBD-44EC-969D-7F2831DE1E14}" dt="2020-12-08T19:51:42.427" v="191" actId="26606"/>
          <ac:picMkLst>
            <pc:docMk/>
            <pc:sldMk cId="1164945634" sldId="259"/>
            <ac:picMk id="36" creationId="{B8854E4F-EAEF-4D15-A72C-341D0E2033F2}"/>
          </ac:picMkLst>
        </pc:picChg>
        <pc:picChg chg="add mod">
          <ac:chgData name="Samuel Luciano Correia Da Cunha" userId="0b008af4-433c-44bf-89b9-e36ec6dc244a" providerId="ADAL" clId="{A325AD95-ADBD-44EC-969D-7F2831DE1E14}" dt="2020-12-08T20:48:00.332" v="935" actId="1076"/>
          <ac:picMkLst>
            <pc:docMk/>
            <pc:sldMk cId="1164945634" sldId="259"/>
            <ac:picMk id="100" creationId="{AFCB1B2A-161A-4F9D-9656-FEF252EAAE46}"/>
          </ac:picMkLst>
        </pc:picChg>
      </pc:sldChg>
      <pc:sldChg chg="addSp modSp new del mod setBg setClrOvrMap">
        <pc:chgData name="Samuel Luciano Correia Da Cunha" userId="0b008af4-433c-44bf-89b9-e36ec6dc244a" providerId="ADAL" clId="{A325AD95-ADBD-44EC-969D-7F2831DE1E14}" dt="2020-12-08T19:44:16.638" v="146" actId="47"/>
        <pc:sldMkLst>
          <pc:docMk/>
          <pc:sldMk cId="1330235016" sldId="259"/>
        </pc:sldMkLst>
        <pc:spChg chg="mod">
          <ac:chgData name="Samuel Luciano Correia Da Cunha" userId="0b008af4-433c-44bf-89b9-e36ec6dc244a" providerId="ADAL" clId="{A325AD95-ADBD-44EC-969D-7F2831DE1E14}" dt="2020-12-08T19:38:24.820" v="42" actId="26606"/>
          <ac:spMkLst>
            <pc:docMk/>
            <pc:sldMk cId="1330235016" sldId="259"/>
            <ac:spMk id="2" creationId="{9DCE708B-F97F-4458-813F-AD9F5F52CD99}"/>
          </ac:spMkLst>
        </pc:spChg>
        <pc:spChg chg="mod">
          <ac:chgData name="Samuel Luciano Correia Da Cunha" userId="0b008af4-433c-44bf-89b9-e36ec6dc244a" providerId="ADAL" clId="{A325AD95-ADBD-44EC-969D-7F2831DE1E14}" dt="2020-12-08T19:38:24.820" v="42" actId="26606"/>
          <ac:spMkLst>
            <pc:docMk/>
            <pc:sldMk cId="1330235016" sldId="259"/>
            <ac:spMk id="3" creationId="{B11CDD2D-54D0-4D67-B025-E79BFCC84995}"/>
          </ac:spMkLst>
        </pc:spChg>
        <pc:spChg chg="add">
          <ac:chgData name="Samuel Luciano Correia Da Cunha" userId="0b008af4-433c-44bf-89b9-e36ec6dc244a" providerId="ADAL" clId="{A325AD95-ADBD-44EC-969D-7F2831DE1E14}" dt="2020-12-08T19:38:24.820" v="42" actId="26606"/>
          <ac:spMkLst>
            <pc:docMk/>
            <pc:sldMk cId="1330235016" sldId="259"/>
            <ac:spMk id="8" creationId="{834FB369-96CE-44F3-A712-25823735AD08}"/>
          </ac:spMkLst>
        </pc:spChg>
      </pc:sldChg>
      <pc:sldChg chg="modSp new del">
        <pc:chgData name="Samuel Luciano Correia Da Cunha" userId="0b008af4-433c-44bf-89b9-e36ec6dc244a" providerId="ADAL" clId="{A325AD95-ADBD-44EC-969D-7F2831DE1E14}" dt="2020-12-08T19:36:10.548" v="26" actId="47"/>
        <pc:sldMkLst>
          <pc:docMk/>
          <pc:sldMk cId="1995307075" sldId="259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995307075" sldId="259"/>
            <ac:spMk id="2" creationId="{17A4CE42-B84E-4672-AEDC-928B0B1681C0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995307075" sldId="259"/>
            <ac:spMk id="3" creationId="{4D1705B2-E128-48D5-A84B-E062761ED3D2}"/>
          </ac:spMkLst>
        </pc:spChg>
      </pc:sldChg>
      <pc:sldChg chg="new del">
        <pc:chgData name="Samuel Luciano Correia Da Cunha" userId="0b008af4-433c-44bf-89b9-e36ec6dc244a" providerId="ADAL" clId="{A325AD95-ADBD-44EC-969D-7F2831DE1E14}" dt="2020-12-08T19:44:26.060" v="161" actId="680"/>
        <pc:sldMkLst>
          <pc:docMk/>
          <pc:sldMk cId="2654152409" sldId="259"/>
        </pc:sldMkLst>
      </pc:sldChg>
      <pc:sldChg chg="new del">
        <pc:chgData name="Samuel Luciano Correia Da Cunha" userId="0b008af4-433c-44bf-89b9-e36ec6dc244a" providerId="ADAL" clId="{A325AD95-ADBD-44EC-969D-7F2831DE1E14}" dt="2020-12-08T19:39:04.300" v="56" actId="47"/>
        <pc:sldMkLst>
          <pc:docMk/>
          <pc:sldMk cId="1121831377" sldId="260"/>
        </pc:sldMkLst>
      </pc:sldChg>
      <pc:sldChg chg="modSp new del">
        <pc:chgData name="Samuel Luciano Correia Da Cunha" userId="0b008af4-433c-44bf-89b9-e36ec6dc244a" providerId="ADAL" clId="{A325AD95-ADBD-44EC-969D-7F2831DE1E14}" dt="2020-12-08T19:36:10.916" v="27" actId="47"/>
        <pc:sldMkLst>
          <pc:docMk/>
          <pc:sldMk cId="1284807841" sldId="260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284807841" sldId="260"/>
            <ac:spMk id="2" creationId="{55C03D9B-8B6E-49A5-B872-FA552CB5E9DE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284807841" sldId="260"/>
            <ac:spMk id="3" creationId="{8A8A14FF-1E0B-429A-A3E1-582CD6A24F69}"/>
          </ac:spMkLst>
        </pc:spChg>
      </pc:sldChg>
      <pc:sldChg chg="addSp delSp modSp add mod">
        <pc:chgData name="Samuel Luciano Correia Da Cunha" userId="0b008af4-433c-44bf-89b9-e36ec6dc244a" providerId="ADAL" clId="{A325AD95-ADBD-44EC-969D-7F2831DE1E14}" dt="2020-12-08T21:15:31.486" v="1824" actId="1076"/>
        <pc:sldMkLst>
          <pc:docMk/>
          <pc:sldMk cId="1650854807" sldId="260"/>
        </pc:sldMkLst>
        <pc:spChg chg="mod">
          <ac:chgData name="Samuel Luciano Correia Da Cunha" userId="0b008af4-433c-44bf-89b9-e36ec6dc244a" providerId="ADAL" clId="{A325AD95-ADBD-44EC-969D-7F2831DE1E14}" dt="2020-12-08T21:15:31.486" v="1824" actId="1076"/>
          <ac:spMkLst>
            <pc:docMk/>
            <pc:sldMk cId="1650854807" sldId="260"/>
            <ac:spMk id="4" creationId="{F945DEC1-E10F-4982-A807-A05DD89F56A2}"/>
          </ac:spMkLst>
        </pc:spChg>
        <pc:spChg chg="del">
          <ac:chgData name="Samuel Luciano Correia Da Cunha" userId="0b008af4-433c-44bf-89b9-e36ec6dc244a" providerId="ADAL" clId="{A325AD95-ADBD-44EC-969D-7F2831DE1E14}" dt="2020-12-08T19:58:54.406" v="676" actId="478"/>
          <ac:spMkLst>
            <pc:docMk/>
            <pc:sldMk cId="1650854807" sldId="260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19:59:02.426" v="680" actId="1076"/>
          <ac:picMkLst>
            <pc:docMk/>
            <pc:sldMk cId="1650854807" sldId="260"/>
            <ac:picMk id="26" creationId="{9AED5B4A-067A-4034-9964-3C3F80C3EA17}"/>
          </ac:picMkLst>
        </pc:picChg>
      </pc:sldChg>
      <pc:sldChg chg="new del">
        <pc:chgData name="Samuel Luciano Correia Da Cunha" userId="0b008af4-433c-44bf-89b9-e36ec6dc244a" providerId="ADAL" clId="{A325AD95-ADBD-44EC-969D-7F2831DE1E14}" dt="2020-12-08T19:39:05.043" v="57" actId="47"/>
        <pc:sldMkLst>
          <pc:docMk/>
          <pc:sldMk cId="1128070233" sldId="261"/>
        </pc:sldMkLst>
      </pc:sldChg>
      <pc:sldChg chg="addSp delSp modSp add del mod ord">
        <pc:chgData name="Samuel Luciano Correia Da Cunha" userId="0b008af4-433c-44bf-89b9-e36ec6dc244a" providerId="ADAL" clId="{A325AD95-ADBD-44EC-969D-7F2831DE1E14}" dt="2020-12-08T21:04:26.113" v="1503" actId="47"/>
        <pc:sldMkLst>
          <pc:docMk/>
          <pc:sldMk cId="2155918299" sldId="261"/>
        </pc:sldMkLst>
        <pc:spChg chg="mod">
          <ac:chgData name="Samuel Luciano Correia Da Cunha" userId="0b008af4-433c-44bf-89b9-e36ec6dc244a" providerId="ADAL" clId="{A325AD95-ADBD-44EC-969D-7F2831DE1E14}" dt="2020-12-08T21:04:09.114" v="1500" actId="14100"/>
          <ac:spMkLst>
            <pc:docMk/>
            <pc:sldMk cId="2155918299" sldId="261"/>
            <ac:spMk id="4" creationId="{F945DEC1-E10F-4982-A807-A05DD89F56A2}"/>
          </ac:spMkLst>
        </pc:spChg>
        <pc:picChg chg="add del mod">
          <ac:chgData name="Samuel Luciano Correia Da Cunha" userId="0b008af4-433c-44bf-89b9-e36ec6dc244a" providerId="ADAL" clId="{A325AD95-ADBD-44EC-969D-7F2831DE1E14}" dt="2020-12-08T20:48:08.040" v="938" actId="478"/>
          <ac:picMkLst>
            <pc:docMk/>
            <pc:sldMk cId="2155918299" sldId="261"/>
            <ac:picMk id="26" creationId="{FABDCA90-687E-452A-B9F0-DF837FF457BB}"/>
          </ac:picMkLst>
        </pc:picChg>
        <pc:picChg chg="add mod">
          <ac:chgData name="Samuel Luciano Correia Da Cunha" userId="0b008af4-433c-44bf-89b9-e36ec6dc244a" providerId="ADAL" clId="{A325AD95-ADBD-44EC-969D-7F2831DE1E14}" dt="2020-12-08T20:48:08.254" v="939"/>
          <ac:picMkLst>
            <pc:docMk/>
            <pc:sldMk cId="2155918299" sldId="261"/>
            <ac:picMk id="27" creationId="{2407925D-0FB1-474D-B89F-BAF78E29B338}"/>
          </ac:picMkLst>
        </pc:picChg>
      </pc:sldChg>
      <pc:sldChg chg="modSp new del">
        <pc:chgData name="Samuel Luciano Correia Da Cunha" userId="0b008af4-433c-44bf-89b9-e36ec6dc244a" providerId="ADAL" clId="{A325AD95-ADBD-44EC-969D-7F2831DE1E14}" dt="2020-12-08T19:36:11.260" v="28" actId="47"/>
        <pc:sldMkLst>
          <pc:docMk/>
          <pc:sldMk cId="2773908215" sldId="261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773908215" sldId="261"/>
            <ac:spMk id="2" creationId="{9EF81986-4949-4137-8C97-8F37BBB22940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773908215" sldId="261"/>
            <ac:spMk id="3" creationId="{51FD93D4-27B7-48EE-9133-756EC8D33007}"/>
          </ac:spMkLst>
        </pc:spChg>
      </pc:sldChg>
      <pc:sldChg chg="new del">
        <pc:chgData name="Samuel Luciano Correia Da Cunha" userId="0b008af4-433c-44bf-89b9-e36ec6dc244a" providerId="ADAL" clId="{A325AD95-ADBD-44EC-969D-7F2831DE1E14}" dt="2020-12-08T19:39:06.222" v="58" actId="47"/>
        <pc:sldMkLst>
          <pc:docMk/>
          <pc:sldMk cId="309243178" sldId="262"/>
        </pc:sldMkLst>
      </pc:sldChg>
      <pc:sldChg chg="addSp delSp modSp add mod ord">
        <pc:chgData name="Samuel Luciano Correia Da Cunha" userId="0b008af4-433c-44bf-89b9-e36ec6dc244a" providerId="ADAL" clId="{A325AD95-ADBD-44EC-969D-7F2831DE1E14}" dt="2020-12-08T20:52:35.797" v="1172" actId="20577"/>
        <pc:sldMkLst>
          <pc:docMk/>
          <pc:sldMk cId="2668028034" sldId="262"/>
        </pc:sldMkLst>
        <pc:spChg chg="mod">
          <ac:chgData name="Samuel Luciano Correia Da Cunha" userId="0b008af4-433c-44bf-89b9-e36ec6dc244a" providerId="ADAL" clId="{A325AD95-ADBD-44EC-969D-7F2831DE1E14}" dt="2020-12-08T20:49:54.121" v="967" actId="1076"/>
          <ac:spMkLst>
            <pc:docMk/>
            <pc:sldMk cId="2668028034" sldId="262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0:52:35.797" v="1172" actId="20577"/>
          <ac:spMkLst>
            <pc:docMk/>
            <pc:sldMk cId="2668028034" sldId="262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0:48:12.391" v="940" actId="478"/>
          <ac:picMkLst>
            <pc:docMk/>
            <pc:sldMk cId="2668028034" sldId="262"/>
            <ac:picMk id="26" creationId="{9F5E0196-80C5-4053-A6E1-7FF9543C07E9}"/>
          </ac:picMkLst>
        </pc:picChg>
        <pc:picChg chg="add del mod">
          <ac:chgData name="Samuel Luciano Correia Da Cunha" userId="0b008af4-433c-44bf-89b9-e36ec6dc244a" providerId="ADAL" clId="{A325AD95-ADBD-44EC-969D-7F2831DE1E14}" dt="2020-12-08T20:48:23.171" v="942" actId="478"/>
          <ac:picMkLst>
            <pc:docMk/>
            <pc:sldMk cId="2668028034" sldId="262"/>
            <ac:picMk id="27" creationId="{163E276F-EE10-441F-A80D-2F44035E2CF4}"/>
          </ac:picMkLst>
        </pc:picChg>
        <pc:picChg chg="add mod">
          <ac:chgData name="Samuel Luciano Correia Da Cunha" userId="0b008af4-433c-44bf-89b9-e36ec6dc244a" providerId="ADAL" clId="{A325AD95-ADBD-44EC-969D-7F2831DE1E14}" dt="2020-12-08T20:48:23.378" v="943"/>
          <ac:picMkLst>
            <pc:docMk/>
            <pc:sldMk cId="2668028034" sldId="262"/>
            <ac:picMk id="28" creationId="{5CEC7752-DB0C-48A0-956A-22014B48815C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7.525" v="147" actId="47"/>
        <pc:sldMkLst>
          <pc:docMk/>
          <pc:sldMk cId="1447499823" sldId="263"/>
        </pc:sldMkLst>
      </pc:sldChg>
      <pc:sldChg chg="addSp modSp add mod ord">
        <pc:chgData name="Samuel Luciano Correia Da Cunha" userId="0b008af4-433c-44bf-89b9-e36ec6dc244a" providerId="ADAL" clId="{A325AD95-ADBD-44EC-969D-7F2831DE1E14}" dt="2020-12-08T20:41:21.525" v="751" actId="1076"/>
        <pc:sldMkLst>
          <pc:docMk/>
          <pc:sldMk cId="3447093069" sldId="263"/>
        </pc:sldMkLst>
        <pc:spChg chg="mod">
          <ac:chgData name="Samuel Luciano Correia Da Cunha" userId="0b008af4-433c-44bf-89b9-e36ec6dc244a" providerId="ADAL" clId="{A325AD95-ADBD-44EC-969D-7F2831DE1E14}" dt="2020-12-08T20:40:41.815" v="726" actId="20577"/>
          <ac:spMkLst>
            <pc:docMk/>
            <pc:sldMk cId="3447093069" sldId="263"/>
            <ac:spMk id="4" creationId="{F945DEC1-E10F-4982-A807-A05DD89F56A2}"/>
          </ac:spMkLst>
        </pc:spChg>
        <pc:picChg chg="add mod">
          <ac:chgData name="Samuel Luciano Correia Da Cunha" userId="0b008af4-433c-44bf-89b9-e36ec6dc244a" providerId="ADAL" clId="{A325AD95-ADBD-44EC-969D-7F2831DE1E14}" dt="2020-12-08T20:41:21.525" v="751" actId="1076"/>
          <ac:picMkLst>
            <pc:docMk/>
            <pc:sldMk cId="3447093069" sldId="263"/>
            <ac:picMk id="26" creationId="{B5364F8D-8318-459C-A92F-8D99EB955C11}"/>
          </ac:picMkLst>
        </pc:picChg>
      </pc:sldChg>
      <pc:sldChg chg="addSp delSp modSp add mod">
        <pc:chgData name="Samuel Luciano Correia Da Cunha" userId="0b008af4-433c-44bf-89b9-e36ec6dc244a" providerId="ADAL" clId="{A325AD95-ADBD-44EC-969D-7F2831DE1E14}" dt="2020-12-08T21:04:15.580" v="1501" actId="14100"/>
        <pc:sldMkLst>
          <pc:docMk/>
          <pc:sldMk cId="356189065" sldId="264"/>
        </pc:sldMkLst>
        <pc:spChg chg="mod">
          <ac:chgData name="Samuel Luciano Correia Da Cunha" userId="0b008af4-433c-44bf-89b9-e36ec6dc244a" providerId="ADAL" clId="{A325AD95-ADBD-44EC-969D-7F2831DE1E14}" dt="2020-12-08T21:04:15.580" v="1501" actId="14100"/>
          <ac:spMkLst>
            <pc:docMk/>
            <pc:sldMk cId="356189065" sldId="264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01:59.171" v="1472" actId="1076"/>
          <ac:spMkLst>
            <pc:docMk/>
            <pc:sldMk cId="356189065" sldId="264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1:03:00.858" v="1475" actId="1076"/>
          <ac:picMkLst>
            <pc:docMk/>
            <pc:sldMk cId="356189065" sldId="264"/>
            <ac:picMk id="3" creationId="{3B6F1D1A-1920-4389-897A-9F6E36252EC4}"/>
          </ac:picMkLst>
        </pc:picChg>
        <pc:picChg chg="add del mod">
          <ac:chgData name="Samuel Luciano Correia Da Cunha" userId="0b008af4-433c-44bf-89b9-e36ec6dc244a" providerId="ADAL" clId="{A325AD95-ADBD-44EC-969D-7F2831DE1E14}" dt="2020-12-08T20:48:25.250" v="944" actId="478"/>
          <ac:picMkLst>
            <pc:docMk/>
            <pc:sldMk cId="356189065" sldId="264"/>
            <ac:picMk id="26" creationId="{15A09C1A-FACA-44B8-89CD-CBC3E8A80FE4}"/>
          </ac:picMkLst>
        </pc:picChg>
        <pc:picChg chg="add mod">
          <ac:chgData name="Samuel Luciano Correia Da Cunha" userId="0b008af4-433c-44bf-89b9-e36ec6dc244a" providerId="ADAL" clId="{A325AD95-ADBD-44EC-969D-7F2831DE1E14}" dt="2020-12-08T20:48:25.554" v="945"/>
          <ac:picMkLst>
            <pc:docMk/>
            <pc:sldMk cId="356189065" sldId="264"/>
            <ac:picMk id="27" creationId="{350B2549-0BD6-4939-A377-2236CE4F8F74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7.762" v="148" actId="47"/>
        <pc:sldMkLst>
          <pc:docMk/>
          <pc:sldMk cId="3768167253" sldId="264"/>
        </pc:sldMkLst>
      </pc:sldChg>
      <pc:sldChg chg="addSp modSp add mod ord">
        <pc:chgData name="Samuel Luciano Correia Da Cunha" userId="0b008af4-433c-44bf-89b9-e36ec6dc244a" providerId="ADAL" clId="{A325AD95-ADBD-44EC-969D-7F2831DE1E14}" dt="2020-12-08T22:28:49.505" v="3329" actId="20577"/>
        <pc:sldMkLst>
          <pc:docMk/>
          <pc:sldMk cId="3335423777" sldId="265"/>
        </pc:sldMkLst>
        <pc:spChg chg="mod">
          <ac:chgData name="Samuel Luciano Correia Da Cunha" userId="0b008af4-433c-44bf-89b9-e36ec6dc244a" providerId="ADAL" clId="{A325AD95-ADBD-44EC-969D-7F2831DE1E14}" dt="2020-12-08T22:28:49.505" v="3329" actId="20577"/>
          <ac:spMkLst>
            <pc:docMk/>
            <pc:sldMk cId="3335423777" sldId="265"/>
            <ac:spMk id="4" creationId="{F945DEC1-E10F-4982-A807-A05DD89F56A2}"/>
          </ac:spMkLst>
        </pc:spChg>
        <pc:picChg chg="add mod">
          <ac:chgData name="Samuel Luciano Correia Da Cunha" userId="0b008af4-433c-44bf-89b9-e36ec6dc244a" providerId="ADAL" clId="{A325AD95-ADBD-44EC-969D-7F2831DE1E14}" dt="2020-12-08T20:47:33.737" v="927" actId="1076"/>
          <ac:picMkLst>
            <pc:docMk/>
            <pc:sldMk cId="3335423777" sldId="265"/>
            <ac:picMk id="26" creationId="{0B1B1C4B-C222-4167-AAEB-6E08FBC75674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8.006" v="149" actId="47"/>
        <pc:sldMkLst>
          <pc:docMk/>
          <pc:sldMk cId="3655519407" sldId="265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1:33:50.911" v="2312" actId="20577"/>
        <pc:sldMkLst>
          <pc:docMk/>
          <pc:sldMk cId="1167498117" sldId="266"/>
        </pc:sldMkLst>
        <pc:spChg chg="mod">
          <ac:chgData name="Samuel Luciano Correia Da Cunha" userId="0b008af4-433c-44bf-89b9-e36ec6dc244a" providerId="ADAL" clId="{A325AD95-ADBD-44EC-969D-7F2831DE1E14}" dt="2020-12-08T20:44:38.873" v="862" actId="1076"/>
          <ac:spMkLst>
            <pc:docMk/>
            <pc:sldMk cId="1167498117" sldId="266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33:50.911" v="2312" actId="20577"/>
          <ac:spMkLst>
            <pc:docMk/>
            <pc:sldMk cId="1167498117" sldId="266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0:48:28.568" v="946" actId="478"/>
          <ac:picMkLst>
            <pc:docMk/>
            <pc:sldMk cId="1167498117" sldId="266"/>
            <ac:picMk id="26" creationId="{71039734-57E6-4837-B606-94541629D794}"/>
          </ac:picMkLst>
        </pc:picChg>
        <pc:picChg chg="add mod">
          <ac:chgData name="Samuel Luciano Correia Da Cunha" userId="0b008af4-433c-44bf-89b9-e36ec6dc244a" providerId="ADAL" clId="{A325AD95-ADBD-44EC-969D-7F2831DE1E14}" dt="2020-12-08T20:48:28.800" v="947"/>
          <ac:picMkLst>
            <pc:docMk/>
            <pc:sldMk cId="1167498117" sldId="266"/>
            <ac:picMk id="27" creationId="{C09AAD1B-794F-4E7A-99D2-FDE4BFB49912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8.208" v="150" actId="47"/>
        <pc:sldMkLst>
          <pc:docMk/>
          <pc:sldMk cId="3206548761" sldId="266"/>
        </pc:sldMkLst>
      </pc:sldChg>
      <pc:sldChg chg="add del">
        <pc:chgData name="Samuel Luciano Correia Da Cunha" userId="0b008af4-433c-44bf-89b9-e36ec6dc244a" providerId="ADAL" clId="{A325AD95-ADBD-44EC-969D-7F2831DE1E14}" dt="2020-12-08T19:44:18.411" v="151" actId="47"/>
        <pc:sldMkLst>
          <pc:docMk/>
          <pc:sldMk cId="87376430" sldId="267"/>
        </pc:sldMkLst>
      </pc:sldChg>
      <pc:sldChg chg="addSp delSp modSp add mod ord">
        <pc:chgData name="Samuel Luciano Correia Da Cunha" userId="0b008af4-433c-44bf-89b9-e36ec6dc244a" providerId="ADAL" clId="{A325AD95-ADBD-44EC-969D-7F2831DE1E14}" dt="2020-12-08T21:30:08.890" v="2246" actId="20577"/>
        <pc:sldMkLst>
          <pc:docMk/>
          <pc:sldMk cId="3815903491" sldId="267"/>
        </pc:sldMkLst>
        <pc:spChg chg="mod">
          <ac:chgData name="Samuel Luciano Correia Da Cunha" userId="0b008af4-433c-44bf-89b9-e36ec6dc244a" providerId="ADAL" clId="{A325AD95-ADBD-44EC-969D-7F2831DE1E14}" dt="2020-12-08T21:26:54.960" v="1970" actId="14100"/>
          <ac:spMkLst>
            <pc:docMk/>
            <pc:sldMk cId="3815903491" sldId="267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30:08.890" v="2246" actId="20577"/>
          <ac:spMkLst>
            <pc:docMk/>
            <pc:sldMk cId="3815903491" sldId="267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0:48:31.182" v="948" actId="478"/>
          <ac:picMkLst>
            <pc:docMk/>
            <pc:sldMk cId="3815903491" sldId="267"/>
            <ac:picMk id="26" creationId="{BC304E08-F9B4-4A0E-9223-51820977D1A9}"/>
          </ac:picMkLst>
        </pc:picChg>
        <pc:picChg chg="add mod">
          <ac:chgData name="Samuel Luciano Correia Da Cunha" userId="0b008af4-433c-44bf-89b9-e36ec6dc244a" providerId="ADAL" clId="{A325AD95-ADBD-44EC-969D-7F2831DE1E14}" dt="2020-12-08T20:48:31.422" v="949"/>
          <ac:picMkLst>
            <pc:docMk/>
            <pc:sldMk cId="3815903491" sldId="267"/>
            <ac:picMk id="27" creationId="{52506DFC-62A9-49D4-9958-8DF47E1DAB7E}"/>
          </ac:picMkLst>
        </pc:picChg>
        <pc:picChg chg="add mod">
          <ac:chgData name="Samuel Luciano Correia Da Cunha" userId="0b008af4-433c-44bf-89b9-e36ec6dc244a" providerId="ADAL" clId="{A325AD95-ADBD-44EC-969D-7F2831DE1E14}" dt="2020-12-08T20:46:27.471" v="916" actId="14100"/>
          <ac:picMkLst>
            <pc:docMk/>
            <pc:sldMk cId="3815903491" sldId="267"/>
            <ac:picMk id="1026" creationId="{DD9EBDC8-7F27-4340-AFE1-5D8BB33BBA00}"/>
          </ac:picMkLst>
        </pc:picChg>
      </pc:sldChg>
      <pc:sldChg chg="addSp modSp add mod ord">
        <pc:chgData name="Samuel Luciano Correia Da Cunha" userId="0b008af4-433c-44bf-89b9-e36ec6dc244a" providerId="ADAL" clId="{A325AD95-ADBD-44EC-969D-7F2831DE1E14}" dt="2020-12-08T21:21:22.540" v="1949" actId="20577"/>
        <pc:sldMkLst>
          <pc:docMk/>
          <pc:sldMk cId="493509201" sldId="268"/>
        </pc:sldMkLst>
        <pc:spChg chg="mod">
          <ac:chgData name="Samuel Luciano Correia Da Cunha" userId="0b008af4-433c-44bf-89b9-e36ec6dc244a" providerId="ADAL" clId="{A325AD95-ADBD-44EC-969D-7F2831DE1E14}" dt="2020-12-08T21:21:22.540" v="1949" actId="20577"/>
          <ac:spMkLst>
            <pc:docMk/>
            <pc:sldMk cId="493509201" sldId="268"/>
            <ac:spMk id="4" creationId="{F945DEC1-E10F-4982-A807-A05DD89F56A2}"/>
          </ac:spMkLst>
        </pc:spChg>
        <pc:picChg chg="add mod">
          <ac:chgData name="Samuel Luciano Correia Da Cunha" userId="0b008af4-433c-44bf-89b9-e36ec6dc244a" providerId="ADAL" clId="{A325AD95-ADBD-44EC-969D-7F2831DE1E14}" dt="2020-12-08T20:48:34.038" v="950"/>
          <ac:picMkLst>
            <pc:docMk/>
            <pc:sldMk cId="493509201" sldId="268"/>
            <ac:picMk id="26" creationId="{10F985FB-E366-489D-BA97-9E33C869B7CA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8.688" v="152" actId="47"/>
        <pc:sldMkLst>
          <pc:docMk/>
          <pc:sldMk cId="2956399159" sldId="268"/>
        </pc:sldMkLst>
      </pc:sldChg>
      <pc:sldChg chg="add del">
        <pc:chgData name="Samuel Luciano Correia Da Cunha" userId="0b008af4-433c-44bf-89b9-e36ec6dc244a" providerId="ADAL" clId="{A325AD95-ADBD-44EC-969D-7F2831DE1E14}" dt="2020-12-08T19:44:18.720" v="153" actId="47"/>
        <pc:sldMkLst>
          <pc:docMk/>
          <pc:sldMk cId="1304704122" sldId="269"/>
        </pc:sldMkLst>
      </pc:sldChg>
      <pc:sldChg chg="addSp modSp add">
        <pc:chgData name="Samuel Luciano Correia Da Cunha" userId="0b008af4-433c-44bf-89b9-e36ec6dc244a" providerId="ADAL" clId="{A325AD95-ADBD-44EC-969D-7F2831DE1E14}" dt="2020-12-08T20:48:34.907" v="951"/>
        <pc:sldMkLst>
          <pc:docMk/>
          <pc:sldMk cId="3885662700" sldId="269"/>
        </pc:sldMkLst>
        <pc:picChg chg="add mod">
          <ac:chgData name="Samuel Luciano Correia Da Cunha" userId="0b008af4-433c-44bf-89b9-e36ec6dc244a" providerId="ADAL" clId="{A325AD95-ADBD-44EC-969D-7F2831DE1E14}" dt="2020-12-08T20:48:34.907" v="951"/>
          <ac:picMkLst>
            <pc:docMk/>
            <pc:sldMk cId="3885662700" sldId="269"/>
            <ac:picMk id="26" creationId="{704AD2A9-484F-465A-9AF3-3E585AA6AC19}"/>
          </ac:picMkLst>
        </pc:picChg>
      </pc:sldChg>
      <pc:sldChg chg="addSp modSp add mod">
        <pc:chgData name="Samuel Luciano Correia Da Cunha" userId="0b008af4-433c-44bf-89b9-e36ec6dc244a" providerId="ADAL" clId="{A325AD95-ADBD-44EC-969D-7F2831DE1E14}" dt="2020-12-08T22:57:13.621" v="3700" actId="1076"/>
        <pc:sldMkLst>
          <pc:docMk/>
          <pc:sldMk cId="3784079070" sldId="270"/>
        </pc:sldMkLst>
        <pc:spChg chg="mod">
          <ac:chgData name="Samuel Luciano Correia Da Cunha" userId="0b008af4-433c-44bf-89b9-e36ec6dc244a" providerId="ADAL" clId="{A325AD95-ADBD-44EC-969D-7F2831DE1E14}" dt="2020-12-08T22:57:00.776" v="3697" actId="27636"/>
          <ac:spMkLst>
            <pc:docMk/>
            <pc:sldMk cId="3784079070" sldId="270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57:04.968" v="3698" actId="1076"/>
          <ac:spMkLst>
            <pc:docMk/>
            <pc:sldMk cId="3784079070" sldId="270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2:57:13.621" v="3700" actId="1076"/>
          <ac:picMkLst>
            <pc:docMk/>
            <pc:sldMk cId="3784079070" sldId="270"/>
            <ac:picMk id="3" creationId="{110AA8F7-BFBC-43E1-85E7-F355DDD6DB3C}"/>
          </ac:picMkLst>
        </pc:picChg>
        <pc:picChg chg="add mod">
          <ac:chgData name="Samuel Luciano Correia Da Cunha" userId="0b008af4-433c-44bf-89b9-e36ec6dc244a" providerId="ADAL" clId="{A325AD95-ADBD-44EC-969D-7F2831DE1E14}" dt="2020-12-08T20:48:35.558" v="952"/>
          <ac:picMkLst>
            <pc:docMk/>
            <pc:sldMk cId="3784079070" sldId="270"/>
            <ac:picMk id="26" creationId="{97659B87-6C20-46C7-8C7E-51F872019A19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9.014" v="154" actId="47"/>
        <pc:sldMkLst>
          <pc:docMk/>
          <pc:sldMk cId="4100657686" sldId="270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3:20:25.353" v="4220" actId="1076"/>
        <pc:sldMkLst>
          <pc:docMk/>
          <pc:sldMk cId="693595542" sldId="271"/>
        </pc:sldMkLst>
        <pc:spChg chg="mod">
          <ac:chgData name="Samuel Luciano Correia Da Cunha" userId="0b008af4-433c-44bf-89b9-e36ec6dc244a" providerId="ADAL" clId="{A325AD95-ADBD-44EC-969D-7F2831DE1E14}" dt="2020-12-08T23:20:25.353" v="4220" actId="1076"/>
          <ac:spMkLst>
            <pc:docMk/>
            <pc:sldMk cId="693595542" sldId="271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3:17:57.081" v="4204" actId="478"/>
          <ac:picMkLst>
            <pc:docMk/>
            <pc:sldMk cId="693595542" sldId="271"/>
            <ac:picMk id="3" creationId="{6E9C8F5C-697C-4AD5-B11A-6D7C0A350F9C}"/>
          </ac:picMkLst>
        </pc:picChg>
        <pc:picChg chg="add del mod">
          <ac:chgData name="Samuel Luciano Correia Da Cunha" userId="0b008af4-433c-44bf-89b9-e36ec6dc244a" providerId="ADAL" clId="{A325AD95-ADBD-44EC-969D-7F2831DE1E14}" dt="2020-12-08T23:19:36.873" v="4211" actId="478"/>
          <ac:picMkLst>
            <pc:docMk/>
            <pc:sldMk cId="693595542" sldId="271"/>
            <ac:picMk id="7" creationId="{6EA88054-FCC3-4571-AF68-1159BE6E13A8}"/>
          </ac:picMkLst>
        </pc:picChg>
        <pc:picChg chg="add del mod">
          <ac:chgData name="Samuel Luciano Correia Da Cunha" userId="0b008af4-433c-44bf-89b9-e36ec6dc244a" providerId="ADAL" clId="{A325AD95-ADBD-44EC-969D-7F2831DE1E14}" dt="2020-12-08T23:19:42.291" v="4213" actId="478"/>
          <ac:picMkLst>
            <pc:docMk/>
            <pc:sldMk cId="693595542" sldId="271"/>
            <ac:picMk id="9" creationId="{6FE577B9-A61B-4BB0-8E71-45715E89C88E}"/>
          </ac:picMkLst>
        </pc:picChg>
        <pc:picChg chg="add mod">
          <ac:chgData name="Samuel Luciano Correia Da Cunha" userId="0b008af4-433c-44bf-89b9-e36ec6dc244a" providerId="ADAL" clId="{A325AD95-ADBD-44EC-969D-7F2831DE1E14}" dt="2020-12-08T23:20:05.343" v="4219" actId="1076"/>
          <ac:picMkLst>
            <pc:docMk/>
            <pc:sldMk cId="693595542" sldId="271"/>
            <ac:picMk id="11" creationId="{445CCEB9-A551-488B-A6F1-75E89CB5B253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9.068" v="155" actId="47"/>
        <pc:sldMkLst>
          <pc:docMk/>
          <pc:sldMk cId="4066424821" sldId="271"/>
        </pc:sldMkLst>
      </pc:sldChg>
      <pc:sldChg chg="add del">
        <pc:chgData name="Samuel Luciano Correia Da Cunha" userId="0b008af4-433c-44bf-89b9-e36ec6dc244a" providerId="ADAL" clId="{A325AD95-ADBD-44EC-969D-7F2831DE1E14}" dt="2020-12-08T19:44:19.256" v="156" actId="47"/>
        <pc:sldMkLst>
          <pc:docMk/>
          <pc:sldMk cId="742601335" sldId="272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1:12:55.355" v="1773" actId="1076"/>
        <pc:sldMkLst>
          <pc:docMk/>
          <pc:sldMk cId="2606239835" sldId="272"/>
        </pc:sldMkLst>
        <pc:spChg chg="mod">
          <ac:chgData name="Samuel Luciano Correia Da Cunha" userId="0b008af4-433c-44bf-89b9-e36ec6dc244a" providerId="ADAL" clId="{A325AD95-ADBD-44EC-969D-7F2831DE1E14}" dt="2020-12-08T21:11:28.378" v="1757" actId="20577"/>
          <ac:spMkLst>
            <pc:docMk/>
            <pc:sldMk cId="2606239835" sldId="272"/>
            <ac:spMk id="5" creationId="{6BC175BC-6EA1-4214-9D98-14CBAFBAA30F}"/>
          </ac:spMkLst>
        </pc:spChg>
        <pc:picChg chg="del">
          <ac:chgData name="Samuel Luciano Correia Da Cunha" userId="0b008af4-433c-44bf-89b9-e36ec6dc244a" providerId="ADAL" clId="{A325AD95-ADBD-44EC-969D-7F2831DE1E14}" dt="2020-12-08T21:11:30.974" v="1758" actId="478"/>
          <ac:picMkLst>
            <pc:docMk/>
            <pc:sldMk cId="2606239835" sldId="272"/>
            <ac:picMk id="3" creationId="{3B6F1D1A-1920-4389-897A-9F6E36252EC4}"/>
          </ac:picMkLst>
        </pc:picChg>
        <pc:picChg chg="add mod ord">
          <ac:chgData name="Samuel Luciano Correia Da Cunha" userId="0b008af4-433c-44bf-89b9-e36ec6dc244a" providerId="ADAL" clId="{A325AD95-ADBD-44EC-969D-7F2831DE1E14}" dt="2020-12-08T21:12:55.355" v="1773" actId="1076"/>
          <ac:picMkLst>
            <pc:docMk/>
            <pc:sldMk cId="2606239835" sldId="272"/>
            <ac:picMk id="6" creationId="{247C24EA-0B89-4BAD-AC53-CA6364D0CD8E}"/>
          </ac:picMkLst>
        </pc:picChg>
        <pc:picChg chg="add del mod">
          <ac:chgData name="Samuel Luciano Correia Da Cunha" userId="0b008af4-433c-44bf-89b9-e36ec6dc244a" providerId="ADAL" clId="{A325AD95-ADBD-44EC-969D-7F2831DE1E14}" dt="2020-12-08T21:12:21.696" v="1767" actId="478"/>
          <ac:picMkLst>
            <pc:docMk/>
            <pc:sldMk cId="2606239835" sldId="272"/>
            <ac:picMk id="8" creationId="{328A58EB-67B1-4F4F-B2E5-C102FB733537}"/>
          </ac:picMkLst>
        </pc:picChg>
      </pc:sldChg>
      <pc:sldChg chg="new del">
        <pc:chgData name="Samuel Luciano Correia Da Cunha" userId="0b008af4-433c-44bf-89b9-e36ec6dc244a" providerId="ADAL" clId="{A325AD95-ADBD-44EC-969D-7F2831DE1E14}" dt="2020-12-08T21:03:20.003" v="1479" actId="47"/>
        <pc:sldMkLst>
          <pc:docMk/>
          <pc:sldMk cId="3550775080" sldId="272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1:20:40.730" v="1905" actId="1076"/>
        <pc:sldMkLst>
          <pc:docMk/>
          <pc:sldMk cId="2738744508" sldId="273"/>
        </pc:sldMkLst>
        <pc:spChg chg="mod">
          <ac:chgData name="Samuel Luciano Correia Da Cunha" userId="0b008af4-433c-44bf-89b9-e36ec6dc244a" providerId="ADAL" clId="{A325AD95-ADBD-44EC-969D-7F2831DE1E14}" dt="2020-12-08T21:20:40.730" v="1905" actId="1076"/>
          <ac:spMkLst>
            <pc:docMk/>
            <pc:sldMk cId="2738744508" sldId="273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1:20:38.596" v="1904" actId="1076"/>
          <ac:picMkLst>
            <pc:docMk/>
            <pc:sldMk cId="2738744508" sldId="273"/>
            <ac:picMk id="3" creationId="{1D27BE9A-CFF6-48A3-8E83-E05B340EB250}"/>
          </ac:picMkLst>
        </pc:picChg>
        <pc:picChg chg="del">
          <ac:chgData name="Samuel Luciano Correia Da Cunha" userId="0b008af4-433c-44bf-89b9-e36ec6dc244a" providerId="ADAL" clId="{A325AD95-ADBD-44EC-969D-7F2831DE1E14}" dt="2020-12-08T21:13:08.612" v="1775" actId="478"/>
          <ac:picMkLst>
            <pc:docMk/>
            <pc:sldMk cId="2738744508" sldId="273"/>
            <ac:picMk id="6" creationId="{247C24EA-0B89-4BAD-AC53-CA6364D0CD8E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9.805" v="157" actId="47"/>
        <pc:sldMkLst>
          <pc:docMk/>
          <pc:sldMk cId="3575960184" sldId="273"/>
        </pc:sldMkLst>
      </pc:sldChg>
      <pc:sldChg chg="addSp modSp add mod ord">
        <pc:chgData name="Samuel Luciano Correia Da Cunha" userId="0b008af4-433c-44bf-89b9-e36ec6dc244a" providerId="ADAL" clId="{A325AD95-ADBD-44EC-969D-7F2831DE1E14}" dt="2020-12-08T22:25:16.365" v="3289" actId="14100"/>
        <pc:sldMkLst>
          <pc:docMk/>
          <pc:sldMk cId="567356941" sldId="274"/>
        </pc:sldMkLst>
        <pc:spChg chg="mod">
          <ac:chgData name="Samuel Luciano Correia Da Cunha" userId="0b008af4-433c-44bf-89b9-e36ec6dc244a" providerId="ADAL" clId="{A325AD95-ADBD-44EC-969D-7F2831DE1E14}" dt="2020-12-08T21:50:27.767" v="2344" actId="1076"/>
          <ac:spMkLst>
            <pc:docMk/>
            <pc:sldMk cId="567356941" sldId="274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16:43.624" v="3275" actId="20577"/>
          <ac:spMkLst>
            <pc:docMk/>
            <pc:sldMk cId="567356941" sldId="274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2:25:12.883" v="3288" actId="14100"/>
          <ac:picMkLst>
            <pc:docMk/>
            <pc:sldMk cId="567356941" sldId="274"/>
            <ac:picMk id="3" creationId="{8BA057B3-2B86-43F0-AD9C-32DBF2474B63}"/>
          </ac:picMkLst>
        </pc:picChg>
        <pc:picChg chg="add mod">
          <ac:chgData name="Samuel Luciano Correia Da Cunha" userId="0b008af4-433c-44bf-89b9-e36ec6dc244a" providerId="ADAL" clId="{A325AD95-ADBD-44EC-969D-7F2831DE1E14}" dt="2020-12-08T22:25:16.365" v="3289" actId="14100"/>
          <ac:picMkLst>
            <pc:docMk/>
            <pc:sldMk cId="567356941" sldId="274"/>
            <ac:picMk id="7" creationId="{4D3E9A48-B76C-4537-8594-9BBB57B639B8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20.213" v="158" actId="47"/>
        <pc:sldMkLst>
          <pc:docMk/>
          <pc:sldMk cId="2212443876" sldId="274"/>
        </pc:sldMkLst>
      </pc:sldChg>
      <pc:sldChg chg="new del">
        <pc:chgData name="Samuel Luciano Correia Da Cunha" userId="0b008af4-433c-44bf-89b9-e36ec6dc244a" providerId="ADAL" clId="{A325AD95-ADBD-44EC-969D-7F2831DE1E14}" dt="2020-12-08T21:20:50.203" v="1907" actId="47"/>
        <pc:sldMkLst>
          <pc:docMk/>
          <pc:sldMk cId="4200408640" sldId="274"/>
        </pc:sldMkLst>
      </pc:sldChg>
      <pc:sldChg chg="add del">
        <pc:chgData name="Samuel Luciano Correia Da Cunha" userId="0b008af4-433c-44bf-89b9-e36ec6dc244a" providerId="ADAL" clId="{A325AD95-ADBD-44EC-969D-7F2831DE1E14}" dt="2020-12-08T19:44:20.554" v="159" actId="47"/>
        <pc:sldMkLst>
          <pc:docMk/>
          <pc:sldMk cId="2800043269" sldId="275"/>
        </pc:sldMkLst>
      </pc:sldChg>
      <pc:sldChg chg="modSp add del mod ord">
        <pc:chgData name="Samuel Luciano Correia Da Cunha" userId="0b008af4-433c-44bf-89b9-e36ec6dc244a" providerId="ADAL" clId="{A325AD95-ADBD-44EC-969D-7F2831DE1E14}" dt="2020-12-08T21:50:12.327" v="2340" actId="47"/>
        <pc:sldMkLst>
          <pc:docMk/>
          <pc:sldMk cId="3869274028" sldId="275"/>
        </pc:sldMkLst>
        <pc:spChg chg="mod">
          <ac:chgData name="Samuel Luciano Correia Da Cunha" userId="0b008af4-433c-44bf-89b9-e36ec6dc244a" providerId="ADAL" clId="{A325AD95-ADBD-44EC-969D-7F2831DE1E14}" dt="2020-12-08T21:46:20.826" v="2320"/>
          <ac:spMkLst>
            <pc:docMk/>
            <pc:sldMk cId="3869274028" sldId="275"/>
            <ac:spMk id="5" creationId="{6BC175BC-6EA1-4214-9D98-14CBAFBAA30F}"/>
          </ac:spMkLst>
        </pc:spChg>
      </pc:sldChg>
      <pc:sldChg chg="addSp modSp add mod">
        <pc:chgData name="Samuel Luciano Correia Da Cunha" userId="0b008af4-433c-44bf-89b9-e36ec6dc244a" providerId="ADAL" clId="{A325AD95-ADBD-44EC-969D-7F2831DE1E14}" dt="2020-12-08T21:32:32.577" v="2292" actId="1076"/>
        <pc:sldMkLst>
          <pc:docMk/>
          <pc:sldMk cId="3069660063" sldId="276"/>
        </pc:sldMkLst>
        <pc:spChg chg="mod">
          <ac:chgData name="Samuel Luciano Correia Da Cunha" userId="0b008af4-433c-44bf-89b9-e36ec6dc244a" providerId="ADAL" clId="{A325AD95-ADBD-44EC-969D-7F2831DE1E14}" dt="2020-12-08T21:27:03.903" v="1971" actId="14100"/>
          <ac:spMkLst>
            <pc:docMk/>
            <pc:sldMk cId="3069660063" sldId="276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32:32.577" v="2292" actId="1076"/>
          <ac:spMkLst>
            <pc:docMk/>
            <pc:sldMk cId="3069660063" sldId="276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1:32:14.707" v="2261" actId="1076"/>
          <ac:picMkLst>
            <pc:docMk/>
            <pc:sldMk cId="3069660063" sldId="276"/>
            <ac:picMk id="3" creationId="{BEB64DC0-0B51-4642-8ABF-140693A4D64C}"/>
          </ac:picMkLst>
        </pc:picChg>
      </pc:sldChg>
      <pc:sldChg chg="modSp mod ord">
        <pc:chgData name="Samuel Luciano Correia Da Cunha" userId="0b008af4-433c-44bf-89b9-e36ec6dc244a" providerId="ADAL" clId="{A325AD95-ADBD-44EC-969D-7F2831DE1E14}" dt="2020-12-08T22:39:59.999" v="3410" actId="1076"/>
        <pc:sldMkLst>
          <pc:docMk/>
          <pc:sldMk cId="1728855168" sldId="277"/>
        </pc:sldMkLst>
        <pc:spChg chg="mod">
          <ac:chgData name="Samuel Luciano Correia Da Cunha" userId="0b008af4-433c-44bf-89b9-e36ec6dc244a" providerId="ADAL" clId="{A325AD95-ADBD-44EC-969D-7F2831DE1E14}" dt="2020-12-08T22:34:49.690" v="3360" actId="14100"/>
          <ac:spMkLst>
            <pc:docMk/>
            <pc:sldMk cId="1728855168" sldId="277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39:59.999" v="3410" actId="1076"/>
          <ac:spMkLst>
            <pc:docMk/>
            <pc:sldMk cId="1728855168" sldId="277"/>
            <ac:spMk id="5" creationId="{6BC175BC-6EA1-4214-9D98-14CBAFBAA30F}"/>
          </ac:spMkLst>
        </pc:spChg>
      </pc:sldChg>
      <pc:sldChg chg="new del">
        <pc:chgData name="Samuel Luciano Correia Da Cunha" userId="0b008af4-433c-44bf-89b9-e36ec6dc244a" providerId="ADAL" clId="{A325AD95-ADBD-44EC-969D-7F2831DE1E14}" dt="2020-12-08T21:35:14.946" v="2316" actId="47"/>
        <pc:sldMkLst>
          <pc:docMk/>
          <pc:sldMk cId="3592696993" sldId="277"/>
        </pc:sldMkLst>
      </pc:sldChg>
      <pc:sldChg chg="addSp delSp modSp mod">
        <pc:chgData name="Samuel Luciano Correia Da Cunha" userId="0b008af4-433c-44bf-89b9-e36ec6dc244a" providerId="ADAL" clId="{A325AD95-ADBD-44EC-969D-7F2831DE1E14}" dt="2020-12-08T23:22:49.095" v="4235" actId="1076"/>
        <pc:sldMkLst>
          <pc:docMk/>
          <pc:sldMk cId="456036518" sldId="278"/>
        </pc:sldMkLst>
        <pc:spChg chg="mod">
          <ac:chgData name="Samuel Luciano Correia Da Cunha" userId="0b008af4-433c-44bf-89b9-e36ec6dc244a" providerId="ADAL" clId="{A325AD95-ADBD-44EC-969D-7F2831DE1E14}" dt="2020-12-08T21:54:47.229" v="2648" actId="20577"/>
          <ac:spMkLst>
            <pc:docMk/>
            <pc:sldMk cId="456036518" sldId="278"/>
            <ac:spMk id="5" creationId="{6BC175BC-6EA1-4214-9D98-14CBAFBAA30F}"/>
          </ac:spMkLst>
        </pc:spChg>
        <pc:spChg chg="add mod">
          <ac:chgData name="Samuel Luciano Correia Da Cunha" userId="0b008af4-433c-44bf-89b9-e36ec6dc244a" providerId="ADAL" clId="{A325AD95-ADBD-44EC-969D-7F2831DE1E14}" dt="2020-12-08T23:22:49.095" v="4235" actId="1076"/>
          <ac:spMkLst>
            <pc:docMk/>
            <pc:sldMk cId="456036518" sldId="278"/>
            <ac:spMk id="8" creationId="{08F9B711-3F75-462A-A67A-8EFF60D6D07E}"/>
          </ac:spMkLst>
        </pc:spChg>
        <pc:picChg chg="add del mod">
          <ac:chgData name="Samuel Luciano Correia Da Cunha" userId="0b008af4-433c-44bf-89b9-e36ec6dc244a" providerId="ADAL" clId="{A325AD95-ADBD-44EC-969D-7F2831DE1E14}" dt="2020-12-08T23:21:02.785" v="4222" actId="478"/>
          <ac:picMkLst>
            <pc:docMk/>
            <pc:sldMk cId="456036518" sldId="278"/>
            <ac:picMk id="3" creationId="{554CE21C-6503-4B17-90F9-C63DD1DF1049}"/>
          </ac:picMkLst>
        </pc:picChg>
        <pc:picChg chg="add mod">
          <ac:chgData name="Samuel Luciano Correia Da Cunha" userId="0b008af4-433c-44bf-89b9-e36ec6dc244a" providerId="ADAL" clId="{A325AD95-ADBD-44EC-969D-7F2831DE1E14}" dt="2020-12-08T23:22:01.575" v="4225" actId="1076"/>
          <ac:picMkLst>
            <pc:docMk/>
            <pc:sldMk cId="456036518" sldId="278"/>
            <ac:picMk id="7" creationId="{E4A13200-1131-4AEA-BFF2-E743ED6A4B07}"/>
          </ac:picMkLst>
        </pc:picChg>
      </pc:sldChg>
      <pc:sldChg chg="addSp delSp modSp mod">
        <pc:chgData name="Samuel Luciano Correia Da Cunha" userId="0b008af4-433c-44bf-89b9-e36ec6dc244a" providerId="ADAL" clId="{A325AD95-ADBD-44EC-969D-7F2831DE1E14}" dt="2020-12-08T22:26:41.605" v="3291" actId="478"/>
        <pc:sldMkLst>
          <pc:docMk/>
          <pc:sldMk cId="509436495" sldId="279"/>
        </pc:sldMkLst>
        <pc:picChg chg="del">
          <ac:chgData name="Samuel Luciano Correia Da Cunha" userId="0b008af4-433c-44bf-89b9-e36ec6dc244a" providerId="ADAL" clId="{A325AD95-ADBD-44EC-969D-7F2831DE1E14}" dt="2020-12-08T22:26:41.605" v="3291" actId="478"/>
          <ac:picMkLst>
            <pc:docMk/>
            <pc:sldMk cId="509436495" sldId="279"/>
            <ac:picMk id="26" creationId="{10F985FB-E366-489D-BA97-9E33C869B7CA}"/>
          </ac:picMkLst>
        </pc:picChg>
        <pc:picChg chg="add mod">
          <ac:chgData name="Samuel Luciano Correia Da Cunha" userId="0b008af4-433c-44bf-89b9-e36ec6dc244a" providerId="ADAL" clId="{A325AD95-ADBD-44EC-969D-7F2831DE1E14}" dt="2020-12-08T22:26:39.946" v="3290"/>
          <ac:picMkLst>
            <pc:docMk/>
            <pc:sldMk cId="509436495" sldId="279"/>
            <ac:picMk id="27" creationId="{AA59AA21-4702-4234-A5EF-5440EAB02F3A}"/>
          </ac:picMkLst>
        </pc:picChg>
      </pc:sldChg>
      <pc:sldChg chg="addSp delSp modSp mod">
        <pc:chgData name="Samuel Luciano Correia Da Cunha" userId="0b008af4-433c-44bf-89b9-e36ec6dc244a" providerId="ADAL" clId="{A325AD95-ADBD-44EC-969D-7F2831DE1E14}" dt="2020-12-08T22:26:47.510" v="3293" actId="478"/>
        <pc:sldMkLst>
          <pc:docMk/>
          <pc:sldMk cId="1574779035" sldId="280"/>
        </pc:sldMkLst>
        <pc:spChg chg="mod">
          <ac:chgData name="Samuel Luciano Correia Da Cunha" userId="0b008af4-433c-44bf-89b9-e36ec6dc244a" providerId="ADAL" clId="{A325AD95-ADBD-44EC-969D-7F2831DE1E14}" dt="2020-12-08T21:49:44.041" v="2334" actId="1076"/>
          <ac:spMkLst>
            <pc:docMk/>
            <pc:sldMk cId="1574779035" sldId="280"/>
            <ac:spMk id="4" creationId="{F945DEC1-E10F-4982-A807-A05DD89F56A2}"/>
          </ac:spMkLst>
        </pc:spChg>
        <pc:picChg chg="del">
          <ac:chgData name="Samuel Luciano Correia Da Cunha" userId="0b008af4-433c-44bf-89b9-e36ec6dc244a" providerId="ADAL" clId="{A325AD95-ADBD-44EC-969D-7F2831DE1E14}" dt="2020-12-08T22:26:47.510" v="3293" actId="478"/>
          <ac:picMkLst>
            <pc:docMk/>
            <pc:sldMk cId="1574779035" sldId="280"/>
            <ac:picMk id="26" creationId="{10F985FB-E366-489D-BA97-9E33C869B7CA}"/>
          </ac:picMkLst>
        </pc:picChg>
        <pc:picChg chg="add mod">
          <ac:chgData name="Samuel Luciano Correia Da Cunha" userId="0b008af4-433c-44bf-89b9-e36ec6dc244a" providerId="ADAL" clId="{A325AD95-ADBD-44EC-969D-7F2831DE1E14}" dt="2020-12-08T22:26:46.341" v="3292"/>
          <ac:picMkLst>
            <pc:docMk/>
            <pc:sldMk cId="1574779035" sldId="280"/>
            <ac:picMk id="27" creationId="{CDC06478-A982-4B4F-B533-68158A626564}"/>
          </ac:picMkLst>
        </pc:picChg>
      </pc:sldChg>
      <pc:sldChg chg="modSp add mod ord">
        <pc:chgData name="Samuel Luciano Correia Da Cunha" userId="0b008af4-433c-44bf-89b9-e36ec6dc244a" providerId="ADAL" clId="{A325AD95-ADBD-44EC-969D-7F2831DE1E14}" dt="2020-12-08T23:10:34.632" v="3879" actId="20577"/>
        <pc:sldMkLst>
          <pc:docMk/>
          <pc:sldMk cId="3673527333" sldId="281"/>
        </pc:sldMkLst>
        <pc:spChg chg="mod">
          <ac:chgData name="Samuel Luciano Correia Da Cunha" userId="0b008af4-433c-44bf-89b9-e36ec6dc244a" providerId="ADAL" clId="{A325AD95-ADBD-44EC-969D-7F2831DE1E14}" dt="2020-12-08T23:10:34.632" v="3879" actId="20577"/>
          <ac:spMkLst>
            <pc:docMk/>
            <pc:sldMk cId="3673527333" sldId="281"/>
            <ac:spMk id="5" creationId="{6BC175BC-6EA1-4214-9D98-14CBAFBAA30F}"/>
          </ac:spMkLst>
        </pc:spChg>
      </pc:sldChg>
      <pc:sldChg chg="add">
        <pc:chgData name="Samuel Luciano Correia Da Cunha" userId="0b008af4-433c-44bf-89b9-e36ec6dc244a" providerId="ADAL" clId="{A325AD95-ADBD-44EC-969D-7F2831DE1E14}" dt="2020-12-08T22:28:40.815" v="3321" actId="2890"/>
        <pc:sldMkLst>
          <pc:docMk/>
          <pc:sldMk cId="2347228176" sldId="282"/>
        </pc:sldMkLst>
      </pc:sldChg>
      <pc:sldChg chg="add">
        <pc:chgData name="Samuel Luciano Correia Da Cunha" userId="0b008af4-433c-44bf-89b9-e36ec6dc244a" providerId="ADAL" clId="{A325AD95-ADBD-44EC-969D-7F2831DE1E14}" dt="2020-12-08T22:28:55.335" v="3330" actId="2890"/>
        <pc:sldMkLst>
          <pc:docMk/>
          <pc:sldMk cId="2249135542" sldId="283"/>
        </pc:sldMkLst>
      </pc:sldChg>
      <pc:sldChg chg="add">
        <pc:chgData name="Samuel Luciano Correia Da Cunha" userId="0b008af4-433c-44bf-89b9-e36ec6dc244a" providerId="ADAL" clId="{A325AD95-ADBD-44EC-969D-7F2831DE1E14}" dt="2020-12-08T22:28:57.397" v="3331" actId="2890"/>
        <pc:sldMkLst>
          <pc:docMk/>
          <pc:sldMk cId="3818705056" sldId="284"/>
        </pc:sldMkLst>
      </pc:sldChg>
      <pc:sldChg chg="add">
        <pc:chgData name="Samuel Luciano Correia Da Cunha" userId="0b008af4-433c-44bf-89b9-e36ec6dc244a" providerId="ADAL" clId="{A325AD95-ADBD-44EC-969D-7F2831DE1E14}" dt="2020-12-08T22:28:59.038" v="3332" actId="2890"/>
        <pc:sldMkLst>
          <pc:docMk/>
          <pc:sldMk cId="3096360502" sldId="285"/>
        </pc:sldMkLst>
      </pc:sldChg>
      <pc:sldChg chg="addSp modSp add mod">
        <pc:chgData name="Samuel Luciano Correia Da Cunha" userId="0b008af4-433c-44bf-89b9-e36ec6dc244a" providerId="ADAL" clId="{A325AD95-ADBD-44EC-969D-7F2831DE1E14}" dt="2020-12-08T22:45:56.533" v="3532" actId="14100"/>
        <pc:sldMkLst>
          <pc:docMk/>
          <pc:sldMk cId="2215733829" sldId="286"/>
        </pc:sldMkLst>
        <pc:spChg chg="mod">
          <ac:chgData name="Samuel Luciano Correia Da Cunha" userId="0b008af4-433c-44bf-89b9-e36ec6dc244a" providerId="ADAL" clId="{A325AD95-ADBD-44EC-969D-7F2831DE1E14}" dt="2020-12-08T22:40:39.291" v="3425" actId="14100"/>
          <ac:spMkLst>
            <pc:docMk/>
            <pc:sldMk cId="2215733829" sldId="286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45:44.786" v="3528" actId="27636"/>
          <ac:spMkLst>
            <pc:docMk/>
            <pc:sldMk cId="2215733829" sldId="286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2:45:50.992" v="3530" actId="1076"/>
          <ac:picMkLst>
            <pc:docMk/>
            <pc:sldMk cId="2215733829" sldId="286"/>
            <ac:picMk id="27" creationId="{118169DC-E3F1-4A66-81C9-37A11F30D81A}"/>
          </ac:picMkLst>
        </pc:picChg>
        <pc:picChg chg="add mod">
          <ac:chgData name="Samuel Luciano Correia Da Cunha" userId="0b008af4-433c-44bf-89b9-e36ec6dc244a" providerId="ADAL" clId="{A325AD95-ADBD-44EC-969D-7F2831DE1E14}" dt="2020-12-08T22:45:56.533" v="3532" actId="14100"/>
          <ac:picMkLst>
            <pc:docMk/>
            <pc:sldMk cId="2215733829" sldId="286"/>
            <ac:picMk id="28" creationId="{A2BBEF7E-9DB5-4654-BA34-F785FAA59E79}"/>
          </ac:picMkLst>
        </pc:picChg>
      </pc:sldChg>
      <pc:sldChg chg="modSp add mod">
        <pc:chgData name="Samuel Luciano Correia Da Cunha" userId="0b008af4-433c-44bf-89b9-e36ec6dc244a" providerId="ADAL" clId="{A325AD95-ADBD-44EC-969D-7F2831DE1E14}" dt="2020-12-08T23:14:57.452" v="4156" actId="20577"/>
        <pc:sldMkLst>
          <pc:docMk/>
          <pc:sldMk cId="277360506" sldId="287"/>
        </pc:sldMkLst>
        <pc:spChg chg="mod">
          <ac:chgData name="Samuel Luciano Correia Da Cunha" userId="0b008af4-433c-44bf-89b9-e36ec6dc244a" providerId="ADAL" clId="{A325AD95-ADBD-44EC-969D-7F2831DE1E14}" dt="2020-12-08T23:14:57.452" v="4156" actId="20577"/>
          <ac:spMkLst>
            <pc:docMk/>
            <pc:sldMk cId="277360506" sldId="287"/>
            <ac:spMk id="5" creationId="{6BC175BC-6EA1-4214-9D98-14CBAFBAA30F}"/>
          </ac:spMkLst>
        </pc:spChg>
      </pc:sldChg>
      <pc:sldChg chg="addSp delSp modSp add mod ord">
        <pc:chgData name="Samuel Luciano Correia Da Cunha" userId="0b008af4-433c-44bf-89b9-e36ec6dc244a" providerId="ADAL" clId="{A325AD95-ADBD-44EC-969D-7F2831DE1E14}" dt="2020-12-08T23:07:43.654" v="3786" actId="14100"/>
        <pc:sldMkLst>
          <pc:docMk/>
          <pc:sldMk cId="3103745477" sldId="288"/>
        </pc:sldMkLst>
        <pc:spChg chg="mod">
          <ac:chgData name="Samuel Luciano Correia Da Cunha" userId="0b008af4-433c-44bf-89b9-e36ec6dc244a" providerId="ADAL" clId="{A325AD95-ADBD-44EC-969D-7F2831DE1E14}" dt="2020-12-08T22:57:55.280" v="3724" actId="14100"/>
          <ac:spMkLst>
            <pc:docMk/>
            <pc:sldMk cId="3103745477" sldId="288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3:07:31.682" v="3783" actId="1076"/>
          <ac:spMkLst>
            <pc:docMk/>
            <pc:sldMk cId="3103745477" sldId="288"/>
            <ac:spMk id="5" creationId="{6BC175BC-6EA1-4214-9D98-14CBAFBAA30F}"/>
          </ac:spMkLst>
        </pc:spChg>
        <pc:picChg chg="del">
          <ac:chgData name="Samuel Luciano Correia Da Cunha" userId="0b008af4-433c-44bf-89b9-e36ec6dc244a" providerId="ADAL" clId="{A325AD95-ADBD-44EC-969D-7F2831DE1E14}" dt="2020-12-08T23:00:01.197" v="3778" actId="478"/>
          <ac:picMkLst>
            <pc:docMk/>
            <pc:sldMk cId="3103745477" sldId="288"/>
            <ac:picMk id="3" creationId="{1D27BE9A-CFF6-48A3-8E83-E05B340EB250}"/>
          </ac:picMkLst>
        </pc:picChg>
        <pc:picChg chg="add mod">
          <ac:chgData name="Samuel Luciano Correia Da Cunha" userId="0b008af4-433c-44bf-89b9-e36ec6dc244a" providerId="ADAL" clId="{A325AD95-ADBD-44EC-969D-7F2831DE1E14}" dt="2020-12-08T23:07:43.654" v="3786" actId="14100"/>
          <ac:picMkLst>
            <pc:docMk/>
            <pc:sldMk cId="3103745477" sldId="288"/>
            <ac:picMk id="6" creationId="{6278CA78-4285-4758-9F73-09596D84ABAC}"/>
          </ac:picMkLst>
        </pc:picChg>
      </pc:sldChg>
    </pc:docChg>
  </pc:docChgLst>
  <pc:docChgLst>
    <pc:chgData name="Samuel Luciano Correia Da Cunha" userId="S::8160526@estg.ipp.pt::0b008af4-433c-44bf-89b9-e36ec6dc244a" providerId="AD" clId="Web-{A3265173-638C-4B58-AC58-491B1B404A19}"/>
    <pc:docChg chg="modSld addMainMaster delMainMaster">
      <pc:chgData name="Samuel Luciano Correia Da Cunha" userId="S::8160526@estg.ipp.pt::0b008af4-433c-44bf-89b9-e36ec6dc244a" providerId="AD" clId="Web-{A3265173-638C-4B58-AC58-491B1B404A19}" dt="2020-12-08T01:39:17.552" v="0"/>
      <pc:docMkLst>
        <pc:docMk/>
      </pc:docMkLst>
      <pc:sldChg chg="addSp modSp mod setBg modClrScheme chgLayout">
        <pc:chgData name="Samuel Luciano Correia Da Cunha" userId="S::8160526@estg.ipp.pt::0b008af4-433c-44bf-89b9-e36ec6dc244a" providerId="AD" clId="Web-{A3265173-638C-4B58-AC58-491B1B404A19}" dt="2020-12-08T01:39:17.552" v="0"/>
        <pc:sldMkLst>
          <pc:docMk/>
          <pc:sldMk cId="988977761" sldId="256"/>
        </pc:sldMkLst>
        <pc:spChg chg="mo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3" creationId="{00000000-0000-0000-0000-000000000000}"/>
          </ac:spMkLst>
        </pc:spChg>
        <pc:spChg chg="ad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9" creationId="{3A397E3E-B90C-4D82-BAAA-36F7AC6A4565}"/>
          </ac:spMkLst>
        </pc:spChg>
        <pc:spChg chg="ad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15" creationId="{8DE96824-E506-4448-8704-5EC7BF7BC51B}"/>
          </ac:spMkLst>
        </pc:spChg>
        <pc:grpChg chg="add">
          <ac:chgData name="Samuel Luciano Correia Da Cunha" userId="S::8160526@estg.ipp.pt::0b008af4-433c-44bf-89b9-e36ec6dc244a" providerId="AD" clId="Web-{A3265173-638C-4B58-AC58-491B1B404A19}" dt="2020-12-08T01:39:17.552" v="0"/>
          <ac:grpSpMkLst>
            <pc:docMk/>
            <pc:sldMk cId="988977761" sldId="256"/>
            <ac:grpSpMk id="11" creationId="{33F35CE5-6CA7-4309-88BC-D7436FD3AB56}"/>
          </ac:grpSpMkLst>
        </pc:grpChg>
        <pc:picChg chg="add">
          <ac:chgData name="Samuel Luciano Correia Da Cunha" userId="S::8160526@estg.ipp.pt::0b008af4-433c-44bf-89b9-e36ec6dc244a" providerId="AD" clId="Web-{A3265173-638C-4B58-AC58-491B1B404A19}" dt="2020-12-08T01:39:17.552" v="0"/>
          <ac:picMkLst>
            <pc:docMk/>
            <pc:sldMk cId="988977761" sldId="256"/>
            <ac:picMk id="4" creationId="{0CF9019B-7BF4-4CEA-B6EF-2D4809A017CC}"/>
          </ac:picMkLst>
        </pc:picChg>
      </pc:sldChg>
      <pc:sldMasterChg chg="del delSldLayout">
        <pc:chgData name="Samuel Luciano Correia Da Cunha" userId="S::8160526@estg.ipp.pt::0b008af4-433c-44bf-89b9-e36ec6dc244a" providerId="AD" clId="Web-{A3265173-638C-4B58-AC58-491B1B404A19}" dt="2020-12-08T01:39:17.552" v="0"/>
        <pc:sldMasterMkLst>
          <pc:docMk/>
          <pc:sldMasterMk cId="3132066477" sldId="2147483648"/>
        </pc:sldMasterMkLst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replId addSldLayout">
        <pc:chgData name="Samuel Luciano Correia Da Cunha" userId="S::8160526@estg.ipp.pt::0b008af4-433c-44bf-89b9-e36ec6dc244a" providerId="AD" clId="Web-{A3265173-638C-4B58-AC58-491B1B404A19}" dt="2020-12-08T01:39:17.552" v="0"/>
        <pc:sldMasterMkLst>
          <pc:docMk/>
          <pc:sldMasterMk cId="2840995557" sldId="2147483660"/>
        </pc:sldMasterMkLst>
        <pc:sldLayoutChg chg="ad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513163280" sldId="2147483661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78476279" sldId="2147483662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2922823121" sldId="2147483663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4072426533" sldId="2147483664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615689601" sldId="2147483665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1991641829" sldId="2147483666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807574730" sldId="2147483667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2004923223" sldId="2147483668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210625045" sldId="2147483669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1897760447" sldId="2147483670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2079019613" sldId="2147483671"/>
          </pc:sldLayoutMkLst>
        </pc:sldLayoutChg>
      </pc:sldMasterChg>
    </pc:docChg>
  </pc:docChgLst>
  <pc:docChgLst>
    <pc:chgData name="Samuel Luciano Correia Da Cunha" userId="0b008af4-433c-44bf-89b9-e36ec6dc244a" providerId="ADAL" clId="{0B9A00F0-E661-4575-BA56-0FCBD62E69CF}"/>
    <pc:docChg chg="modSld">
      <pc:chgData name="Samuel Luciano Correia Da Cunha" userId="0b008af4-433c-44bf-89b9-e36ec6dc244a" providerId="ADAL" clId="{0B9A00F0-E661-4575-BA56-0FCBD62E69CF}" dt="2020-12-09T01:04:33.552" v="0" actId="20577"/>
      <pc:docMkLst>
        <pc:docMk/>
      </pc:docMkLst>
      <pc:sldChg chg="modSp mod">
        <pc:chgData name="Samuel Luciano Correia Da Cunha" userId="0b008af4-433c-44bf-89b9-e36ec6dc244a" providerId="ADAL" clId="{0B9A00F0-E661-4575-BA56-0FCBD62E69CF}" dt="2020-12-09T01:04:33.552" v="0" actId="20577"/>
        <pc:sldMkLst>
          <pc:docMk/>
          <pc:sldMk cId="3103745477" sldId="288"/>
        </pc:sldMkLst>
        <pc:spChg chg="mod">
          <ac:chgData name="Samuel Luciano Correia Da Cunha" userId="0b008af4-433c-44bf-89b9-e36ec6dc244a" providerId="ADAL" clId="{0B9A00F0-E661-4575-BA56-0FCBD62E69CF}" dt="2020-12-09T01:04:33.552" v="0" actId="20577"/>
          <ac:spMkLst>
            <pc:docMk/>
            <pc:sldMk cId="3103745477" sldId="288"/>
            <ac:spMk id="5" creationId="{6BC175BC-6EA1-4214-9D98-14CBAFBAA30F}"/>
          </ac:spMkLst>
        </pc:spChg>
      </pc:sldChg>
    </pc:docChg>
  </pc:docChgLst>
  <pc:docChgLst>
    <pc:chgData name="Miguel Costa" userId="ff085895-3d63-4fcc-856c-9954e2d24e3a" providerId="ADAL" clId="{D7C8A3D4-D1CC-41BA-B6F5-26B68511EDE5}"/>
    <pc:docChg chg="undo custSel addSld delSld modSld">
      <pc:chgData name="Miguel Costa" userId="ff085895-3d63-4fcc-856c-9954e2d24e3a" providerId="ADAL" clId="{D7C8A3D4-D1CC-41BA-B6F5-26B68511EDE5}" dt="2020-12-09T01:20:56.049" v="1712"/>
      <pc:docMkLst>
        <pc:docMk/>
      </pc:docMkLst>
      <pc:sldChg chg="modSp mod addCm modCm">
        <pc:chgData name="Miguel Costa" userId="ff085895-3d63-4fcc-856c-9954e2d24e3a" providerId="ADAL" clId="{D7C8A3D4-D1CC-41BA-B6F5-26B68511EDE5}" dt="2020-12-09T00:43:32.637" v="787"/>
        <pc:sldMkLst>
          <pc:docMk/>
          <pc:sldMk cId="3784079070" sldId="270"/>
        </pc:sldMkLst>
        <pc:spChg chg="mod">
          <ac:chgData name="Miguel Costa" userId="ff085895-3d63-4fcc-856c-9954e2d24e3a" providerId="ADAL" clId="{D7C8A3D4-D1CC-41BA-B6F5-26B68511EDE5}" dt="2020-12-09T00:39:21.511" v="773" actId="1076"/>
          <ac:spMkLst>
            <pc:docMk/>
            <pc:sldMk cId="3784079070" sldId="270"/>
            <ac:spMk id="4" creationId="{F945DEC1-E10F-4982-A807-A05DD89F56A2}"/>
          </ac:spMkLst>
        </pc:spChg>
        <pc:spChg chg="mod">
          <ac:chgData name="Miguel Costa" userId="ff085895-3d63-4fcc-856c-9954e2d24e3a" providerId="ADAL" clId="{D7C8A3D4-D1CC-41BA-B6F5-26B68511EDE5}" dt="2020-12-09T00:39:30.292" v="776" actId="1076"/>
          <ac:spMkLst>
            <pc:docMk/>
            <pc:sldMk cId="3784079070" sldId="270"/>
            <ac:spMk id="5" creationId="{6BC175BC-6EA1-4214-9D98-14CBAFBAA30F}"/>
          </ac:spMkLst>
        </pc:spChg>
        <pc:picChg chg="mod modCrop">
          <ac:chgData name="Miguel Costa" userId="ff085895-3d63-4fcc-856c-9954e2d24e3a" providerId="ADAL" clId="{D7C8A3D4-D1CC-41BA-B6F5-26B68511EDE5}" dt="2020-12-09T00:39:08.275" v="770" actId="1076"/>
          <ac:picMkLst>
            <pc:docMk/>
            <pc:sldMk cId="3784079070" sldId="270"/>
            <ac:picMk id="3" creationId="{110AA8F7-BFBC-43E1-85E7-F355DDD6DB3C}"/>
          </ac:picMkLst>
        </pc:picChg>
      </pc:sldChg>
      <pc:sldChg chg="modSp mod addCm delCm modCm">
        <pc:chgData name="Miguel Costa" userId="ff085895-3d63-4fcc-856c-9954e2d24e3a" providerId="ADAL" clId="{D7C8A3D4-D1CC-41BA-B6F5-26B68511EDE5}" dt="2020-12-09T00:45:43.158" v="788"/>
        <pc:sldMkLst>
          <pc:docMk/>
          <pc:sldMk cId="1728855168" sldId="277"/>
        </pc:sldMkLst>
        <pc:spChg chg="mod">
          <ac:chgData name="Miguel Costa" userId="ff085895-3d63-4fcc-856c-9954e2d24e3a" providerId="ADAL" clId="{D7C8A3D4-D1CC-41BA-B6F5-26B68511EDE5}" dt="2020-12-08T23:44:22.127" v="91" actId="20577"/>
          <ac:spMkLst>
            <pc:docMk/>
            <pc:sldMk cId="1728855168" sldId="277"/>
            <ac:spMk id="5" creationId="{6BC175BC-6EA1-4214-9D98-14CBAFBAA30F}"/>
          </ac:spMkLst>
        </pc:spChg>
      </pc:sldChg>
      <pc:sldChg chg="addSp modSp del mod">
        <pc:chgData name="Miguel Costa" userId="ff085895-3d63-4fcc-856c-9954e2d24e3a" providerId="ADAL" clId="{D7C8A3D4-D1CC-41BA-B6F5-26B68511EDE5}" dt="2020-12-08T23:57:56.108" v="162" actId="47"/>
        <pc:sldMkLst>
          <pc:docMk/>
          <pc:sldMk cId="3096360502" sldId="285"/>
        </pc:sldMkLst>
        <pc:spChg chg="mod">
          <ac:chgData name="Miguel Costa" userId="ff085895-3d63-4fcc-856c-9954e2d24e3a" providerId="ADAL" clId="{D7C8A3D4-D1CC-41BA-B6F5-26B68511EDE5}" dt="2020-12-08T23:57:10.637" v="150" actId="1076"/>
          <ac:spMkLst>
            <pc:docMk/>
            <pc:sldMk cId="3096360502" sldId="285"/>
            <ac:spMk id="4" creationId="{F945DEC1-E10F-4982-A807-A05DD89F56A2}"/>
          </ac:spMkLst>
        </pc:spChg>
        <pc:spChg chg="add mod">
          <ac:chgData name="Miguel Costa" userId="ff085895-3d63-4fcc-856c-9954e2d24e3a" providerId="ADAL" clId="{D7C8A3D4-D1CC-41BA-B6F5-26B68511EDE5}" dt="2020-12-08T23:57:23.739" v="154" actId="1076"/>
          <ac:spMkLst>
            <pc:docMk/>
            <pc:sldMk cId="3096360502" sldId="285"/>
            <ac:spMk id="29" creationId="{3437871E-69F1-439A-B4A6-476DD9854918}"/>
          </ac:spMkLst>
        </pc:spChg>
        <pc:picChg chg="mod">
          <ac:chgData name="Miguel Costa" userId="ff085895-3d63-4fcc-856c-9954e2d24e3a" providerId="ADAL" clId="{D7C8A3D4-D1CC-41BA-B6F5-26B68511EDE5}" dt="2020-12-08T23:57:20.876" v="152" actId="1076"/>
          <ac:picMkLst>
            <pc:docMk/>
            <pc:sldMk cId="3096360502" sldId="285"/>
            <ac:picMk id="27" creationId="{4EF0C09F-939A-4AFF-9D2A-29CDDD25E24D}"/>
          </ac:picMkLst>
        </pc:picChg>
      </pc:sldChg>
      <pc:sldChg chg="addSp delSp modSp mod addCm delCm modCm">
        <pc:chgData name="Miguel Costa" userId="ff085895-3d63-4fcc-856c-9954e2d24e3a" providerId="ADAL" clId="{D7C8A3D4-D1CC-41BA-B6F5-26B68511EDE5}" dt="2020-12-09T01:06:29.792" v="1097"/>
        <pc:sldMkLst>
          <pc:docMk/>
          <pc:sldMk cId="2215733829" sldId="286"/>
        </pc:sldMkLst>
        <pc:spChg chg="mod">
          <ac:chgData name="Miguel Costa" userId="ff085895-3d63-4fcc-856c-9954e2d24e3a" providerId="ADAL" clId="{D7C8A3D4-D1CC-41BA-B6F5-26B68511EDE5}" dt="2020-12-08T23:45:26.145" v="128" actId="20577"/>
          <ac:spMkLst>
            <pc:docMk/>
            <pc:sldMk cId="2215733829" sldId="286"/>
            <ac:spMk id="5" creationId="{6BC175BC-6EA1-4214-9D98-14CBAFBAA30F}"/>
          </ac:spMkLst>
        </pc:spChg>
        <pc:picChg chg="add mod">
          <ac:chgData name="Miguel Costa" userId="ff085895-3d63-4fcc-856c-9954e2d24e3a" providerId="ADAL" clId="{D7C8A3D4-D1CC-41BA-B6F5-26B68511EDE5}" dt="2020-12-08T23:49:26.870" v="137" actId="1076"/>
          <ac:picMkLst>
            <pc:docMk/>
            <pc:sldMk cId="2215733829" sldId="286"/>
            <ac:picMk id="3" creationId="{459536B3-CFA5-46B0-9BF7-1AECCDA07FAB}"/>
          </ac:picMkLst>
        </pc:picChg>
        <pc:picChg chg="del">
          <ac:chgData name="Miguel Costa" userId="ff085895-3d63-4fcc-856c-9954e2d24e3a" providerId="ADAL" clId="{D7C8A3D4-D1CC-41BA-B6F5-26B68511EDE5}" dt="2020-12-08T23:49:18.057" v="134" actId="478"/>
          <ac:picMkLst>
            <pc:docMk/>
            <pc:sldMk cId="2215733829" sldId="286"/>
            <ac:picMk id="27" creationId="{118169DC-E3F1-4A66-81C9-37A11F30D81A}"/>
          </ac:picMkLst>
        </pc:picChg>
        <pc:picChg chg="mod">
          <ac:chgData name="Miguel Costa" userId="ff085895-3d63-4fcc-856c-9954e2d24e3a" providerId="ADAL" clId="{D7C8A3D4-D1CC-41BA-B6F5-26B68511EDE5}" dt="2020-12-08T23:49:29.657" v="138" actId="1076"/>
          <ac:picMkLst>
            <pc:docMk/>
            <pc:sldMk cId="2215733829" sldId="286"/>
            <ac:picMk id="28" creationId="{A2BBEF7E-9DB5-4654-BA34-F785FAA59E79}"/>
          </ac:picMkLst>
        </pc:picChg>
      </pc:sldChg>
      <pc:sldChg chg="modSp mod">
        <pc:chgData name="Miguel Costa" userId="ff085895-3d63-4fcc-856c-9954e2d24e3a" providerId="ADAL" clId="{D7C8A3D4-D1CC-41BA-B6F5-26B68511EDE5}" dt="2020-12-09T01:05:08.898" v="1096" actId="20577"/>
        <pc:sldMkLst>
          <pc:docMk/>
          <pc:sldMk cId="277360506" sldId="287"/>
        </pc:sldMkLst>
        <pc:spChg chg="mod">
          <ac:chgData name="Miguel Costa" userId="ff085895-3d63-4fcc-856c-9954e2d24e3a" providerId="ADAL" clId="{D7C8A3D4-D1CC-41BA-B6F5-26B68511EDE5}" dt="2020-12-09T00:48:29.262" v="789" actId="14100"/>
          <ac:spMkLst>
            <pc:docMk/>
            <pc:sldMk cId="277360506" sldId="287"/>
            <ac:spMk id="4" creationId="{F945DEC1-E10F-4982-A807-A05DD89F56A2}"/>
          </ac:spMkLst>
        </pc:spChg>
        <pc:spChg chg="mod">
          <ac:chgData name="Miguel Costa" userId="ff085895-3d63-4fcc-856c-9954e2d24e3a" providerId="ADAL" clId="{D7C8A3D4-D1CC-41BA-B6F5-26B68511EDE5}" dt="2020-12-09T01:05:08.898" v="1096" actId="20577"/>
          <ac:spMkLst>
            <pc:docMk/>
            <pc:sldMk cId="277360506" sldId="287"/>
            <ac:spMk id="5" creationId="{6BC175BC-6EA1-4214-9D98-14CBAFBAA30F}"/>
          </ac:spMkLst>
        </pc:spChg>
      </pc:sldChg>
      <pc:sldChg chg="addSp delSp modSp add mod addCm modCm">
        <pc:chgData name="Miguel Costa" userId="ff085895-3d63-4fcc-856c-9954e2d24e3a" providerId="ADAL" clId="{D7C8A3D4-D1CC-41BA-B6F5-26B68511EDE5}" dt="2020-12-09T01:20:56.049" v="1712"/>
        <pc:sldMkLst>
          <pc:docMk/>
          <pc:sldMk cId="3701832607" sldId="289"/>
        </pc:sldMkLst>
        <pc:spChg chg="mod">
          <ac:chgData name="Miguel Costa" userId="ff085895-3d63-4fcc-856c-9954e2d24e3a" providerId="ADAL" clId="{D7C8A3D4-D1CC-41BA-B6F5-26B68511EDE5}" dt="2020-12-09T01:06:49.846" v="1112" actId="20577"/>
          <ac:spMkLst>
            <pc:docMk/>
            <pc:sldMk cId="3701832607" sldId="289"/>
            <ac:spMk id="5" creationId="{6BC175BC-6EA1-4214-9D98-14CBAFBAA30F}"/>
          </ac:spMkLst>
        </pc:spChg>
        <pc:picChg chg="add mod">
          <ac:chgData name="Miguel Costa" userId="ff085895-3d63-4fcc-856c-9954e2d24e3a" providerId="ADAL" clId="{D7C8A3D4-D1CC-41BA-B6F5-26B68511EDE5}" dt="2020-12-09T00:19:10.606" v="388" actId="1076"/>
          <ac:picMkLst>
            <pc:docMk/>
            <pc:sldMk cId="3701832607" sldId="289"/>
            <ac:picMk id="3" creationId="{6904C3F4-6C68-411A-BA4F-683BDA2C5FED}"/>
          </ac:picMkLst>
        </pc:picChg>
        <pc:picChg chg="del">
          <ac:chgData name="Miguel Costa" userId="ff085895-3d63-4fcc-856c-9954e2d24e3a" providerId="ADAL" clId="{D7C8A3D4-D1CC-41BA-B6F5-26B68511EDE5}" dt="2020-12-09T00:17:11" v="376" actId="478"/>
          <ac:picMkLst>
            <pc:docMk/>
            <pc:sldMk cId="3701832607" sldId="289"/>
            <ac:picMk id="27" creationId="{118169DC-E3F1-4A66-81C9-37A11F30D81A}"/>
          </ac:picMkLst>
        </pc:picChg>
        <pc:picChg chg="del">
          <ac:chgData name="Miguel Costa" userId="ff085895-3d63-4fcc-856c-9954e2d24e3a" providerId="ADAL" clId="{D7C8A3D4-D1CC-41BA-B6F5-26B68511EDE5}" dt="2020-12-09T00:17:13.248" v="377" actId="478"/>
          <ac:picMkLst>
            <pc:docMk/>
            <pc:sldMk cId="3701832607" sldId="289"/>
            <ac:picMk id="28" creationId="{A2BBEF7E-9DB5-4654-BA34-F785FAA59E79}"/>
          </ac:picMkLst>
        </pc:picChg>
      </pc:sldChg>
      <pc:sldChg chg="addSp delSp modSp add mod">
        <pc:chgData name="Miguel Costa" userId="ff085895-3d63-4fcc-856c-9954e2d24e3a" providerId="ADAL" clId="{D7C8A3D4-D1CC-41BA-B6F5-26B68511EDE5}" dt="2020-12-08T23:59:15.767" v="175" actId="1076"/>
        <pc:sldMkLst>
          <pc:docMk/>
          <pc:sldMk cId="328021656" sldId="290"/>
        </pc:sldMkLst>
        <pc:spChg chg="mod">
          <ac:chgData name="Miguel Costa" userId="ff085895-3d63-4fcc-856c-9954e2d24e3a" providerId="ADAL" clId="{D7C8A3D4-D1CC-41BA-B6F5-26B68511EDE5}" dt="2020-12-08T23:58:54.749" v="173" actId="1076"/>
          <ac:spMkLst>
            <pc:docMk/>
            <pc:sldMk cId="328021656" sldId="290"/>
            <ac:spMk id="2" creationId="{8C8ADF1F-0F33-41B8-BE0C-F5B12702A13F}"/>
          </ac:spMkLst>
        </pc:spChg>
        <pc:picChg chg="del">
          <ac:chgData name="Miguel Costa" userId="ff085895-3d63-4fcc-856c-9954e2d24e3a" providerId="ADAL" clId="{D7C8A3D4-D1CC-41BA-B6F5-26B68511EDE5}" dt="2020-12-08T23:58:11.475" v="165" actId="478"/>
          <ac:picMkLst>
            <pc:docMk/>
            <pc:sldMk cId="328021656" sldId="290"/>
            <ac:picMk id="3" creationId="{85706447-76FC-4DCD-B837-85B2CCBC5C40}"/>
          </ac:picMkLst>
        </pc:picChg>
        <pc:picChg chg="del">
          <ac:chgData name="Miguel Costa" userId="ff085895-3d63-4fcc-856c-9954e2d24e3a" providerId="ADAL" clId="{D7C8A3D4-D1CC-41BA-B6F5-26B68511EDE5}" dt="2020-12-08T23:57:34.686" v="157" actId="478"/>
          <ac:picMkLst>
            <pc:docMk/>
            <pc:sldMk cId="328021656" sldId="290"/>
            <ac:picMk id="6" creationId="{34B17278-6AB8-4FCB-8C57-3F479B5766B9}"/>
          </ac:picMkLst>
        </pc:picChg>
        <pc:picChg chg="add mod">
          <ac:chgData name="Miguel Costa" userId="ff085895-3d63-4fcc-856c-9954e2d24e3a" providerId="ADAL" clId="{D7C8A3D4-D1CC-41BA-B6F5-26B68511EDE5}" dt="2020-12-08T23:58:29.794" v="169" actId="1076"/>
          <ac:picMkLst>
            <pc:docMk/>
            <pc:sldMk cId="328021656" sldId="290"/>
            <ac:picMk id="29" creationId="{8B7C5554-4F88-4452-B6F6-2F9C0484CC0D}"/>
          </ac:picMkLst>
        </pc:picChg>
        <pc:picChg chg="add mod">
          <ac:chgData name="Miguel Costa" userId="ff085895-3d63-4fcc-856c-9954e2d24e3a" providerId="ADAL" clId="{D7C8A3D4-D1CC-41BA-B6F5-26B68511EDE5}" dt="2020-12-08T23:59:15.767" v="175" actId="1076"/>
          <ac:picMkLst>
            <pc:docMk/>
            <pc:sldMk cId="328021656" sldId="290"/>
            <ac:picMk id="34" creationId="{18F35112-0EC3-4D5E-8BD4-B3FBC45DA412}"/>
          </ac:picMkLst>
        </pc:picChg>
      </pc:sldChg>
      <pc:sldChg chg="modSp add mod">
        <pc:chgData name="Miguel Costa" userId="ff085895-3d63-4fcc-856c-9954e2d24e3a" providerId="ADAL" clId="{D7C8A3D4-D1CC-41BA-B6F5-26B68511EDE5}" dt="2020-12-09T01:18:50.679" v="1710" actId="20577"/>
        <pc:sldMkLst>
          <pc:docMk/>
          <pc:sldMk cId="3024763450" sldId="292"/>
        </pc:sldMkLst>
        <pc:spChg chg="mod">
          <ac:chgData name="Miguel Costa" userId="ff085895-3d63-4fcc-856c-9954e2d24e3a" providerId="ADAL" clId="{D7C8A3D4-D1CC-41BA-B6F5-26B68511EDE5}" dt="2020-12-09T01:10:40.490" v="1121" actId="20577"/>
          <ac:spMkLst>
            <pc:docMk/>
            <pc:sldMk cId="3024763450" sldId="292"/>
            <ac:spMk id="4" creationId="{F945DEC1-E10F-4982-A807-A05DD89F56A2}"/>
          </ac:spMkLst>
        </pc:spChg>
        <pc:spChg chg="mod">
          <ac:chgData name="Miguel Costa" userId="ff085895-3d63-4fcc-856c-9954e2d24e3a" providerId="ADAL" clId="{D7C8A3D4-D1CC-41BA-B6F5-26B68511EDE5}" dt="2020-12-09T01:18:50.679" v="1710" actId="20577"/>
          <ac:spMkLst>
            <pc:docMk/>
            <pc:sldMk cId="3024763450" sldId="292"/>
            <ac:spMk id="5" creationId="{6BC175BC-6EA1-4214-9D98-14CBAFBAA30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23:50:33.539" idx="1">
    <p:pos x="10" y="10"/>
    <p:text>Porque o Uso de Testes Unitários ?</p:text>
    <p:extLst>
      <p:ext uri="{C676402C-5697-4E1C-873F-D02D1690AC5C}">
        <p15:threadingInfo xmlns:p15="http://schemas.microsoft.com/office/powerpoint/2012/main" timeZoneBias="0"/>
      </p:ext>
    </p:extLst>
  </p:cm>
  <p:cm authorId="1" dt="2020-12-08T23:51:23.277" idx="3">
    <p:pos x="106" y="106"/>
    <p:text>Premitem testar os componetes de forma isolada, e descobrir bugs que ás vezes nem se consegue reparar ao escrever o código.</p:text>
    <p:extLst>
      <p:ext uri="{C676402C-5697-4E1C-873F-D02D1690AC5C}">
        <p15:threadingInfo xmlns:p15="http://schemas.microsoft.com/office/powerpoint/2012/main" timeZoneBias="0"/>
      </p:ext>
    </p:extLst>
  </p:cm>
  <p:cm authorId="1" dt="2020-12-08T23:53:16.074" idx="4">
    <p:pos x="202" y="202"/>
    <p:text>Servem como documentação do código, pois muitas vezes pelo que é descrito no testes é possível preceber o objetivo do código a ser testado.</p:text>
    <p:extLst>
      <p:ext uri="{C676402C-5697-4E1C-873F-D02D1690AC5C}">
        <p15:threadingInfo xmlns:p15="http://schemas.microsoft.com/office/powerpoint/2012/main" timeZoneBias="0"/>
      </p:ext>
    </p:extLst>
  </p:cm>
  <p:cm authorId="1" dt="2020-12-08T23:54:27.160" idx="5">
    <p:pos x="298" y="298"/>
    <p:text>Os units tests também são bons para descobrir regressões que podem ocorrer ao modificar o código original.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9T00:00:09.527" idx="6">
    <p:pos x="10" y="10"/>
    <p:text>Os testes unitários foram realizados através do Framework xUnit que é o Default do .Net Core.</p:text>
    <p:extLst>
      <p:ext uri="{C676402C-5697-4E1C-873F-D02D1690AC5C}">
        <p15:threadingInfo xmlns:p15="http://schemas.microsoft.com/office/powerpoint/2012/main" timeZoneBias="0"/>
      </p:ext>
    </p:extLst>
  </p:cm>
  <p:cm authorId="1" dt="2020-12-09T00:00:59.831" idx="7">
    <p:pos x="106" y="106"/>
    <p:text>Atualmente existem 83 testes na RestAPI, sendo que este número irá crescer durante a próxima milestone.</p:text>
    <p:extLst>
      <p:ext uri="{C676402C-5697-4E1C-873F-D02D1690AC5C}">
        <p15:threadingInfo xmlns:p15="http://schemas.microsoft.com/office/powerpoint/2012/main" timeZoneBias="0"/>
      </p:ext>
    </p:extLst>
  </p:cm>
  <p:cm authorId="1" dt="2020-12-09T00:01:48.309" idx="8">
    <p:pos x="202" y="202"/>
    <p:text>Olhando para o tempo que cada Componente de Testes demora a correr é possível observar os componentes com mais complexidade.</p:text>
    <p:extLst>
      <p:ext uri="{C676402C-5697-4E1C-873F-D02D1690AC5C}">
        <p15:threadingInfo xmlns:p15="http://schemas.microsoft.com/office/powerpoint/2012/main" timeZoneBias="0"/>
      </p:ext>
    </p:extLst>
  </p:cm>
  <p:cm authorId="1" dt="2020-12-09T00:05:06.986" idx="10">
    <p:pos x="298" y="298"/>
    <p:text>Sendo estes os componentes de Pagamentos, Procura de Trabalho e Trabalho.</p:text>
    <p:extLst>
      <p:ext uri="{C676402C-5697-4E1C-873F-D02D1690AC5C}">
        <p15:threadingInfo xmlns:p15="http://schemas.microsoft.com/office/powerpoint/2012/main" timeZoneBias="0"/>
      </p:ext>
    </p:extLst>
  </p:cm>
  <p:cm authorId="1" dt="2020-12-09T00:10:48.094" idx="11">
    <p:pos x="394" y="394"/>
    <p:text>Atualmente a nossa code coverage encontra se á volta dos 80 por cento. Sendo que ainda falta remover certos componentes que não necessitam de testes.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9T00:27:41.689" idx="12">
    <p:pos x="10" y="10"/>
    <p:text>Atualmente como BD de dados, temos 3 opções. Uma BD de produção, uma BD de testes Global que é onde os testes da pipeline correm e por final a BD de testes local</p:text>
    <p:extLst>
      <p:ext uri="{C676402C-5697-4E1C-873F-D02D1690AC5C}">
        <p15:threadingInfo xmlns:p15="http://schemas.microsoft.com/office/powerpoint/2012/main" timeZoneBias="0"/>
      </p:ext>
    </p:extLst>
  </p:cm>
  <p:cm authorId="1" dt="2020-12-09T00:32:54.878" idx="13">
    <p:pos x="106" y="106"/>
    <p:text>A BD de produção e de Testes Global encontram - se hospedadadas no Azure, enquanto a BD de testes locais encontra se no computador de cada elemento da equipa.</p:text>
    <p:extLst>
      <p:ext uri="{C676402C-5697-4E1C-873F-D02D1690AC5C}">
        <p15:threadingInfo xmlns:p15="http://schemas.microsoft.com/office/powerpoint/2012/main" timeZoneBias="0"/>
      </p:ext>
    </p:extLst>
  </p:cm>
  <p:cm authorId="1" dt="2020-12-09T00:36:12.013" idx="14">
    <p:pos x="202" y="202"/>
    <p:text>Através da Fixture podemos facilmente alterar a BD a ser usada pelo componente de teste especificado.</p:text>
    <p:extLst>
      <p:ext uri="{C676402C-5697-4E1C-873F-D02D1690AC5C}">
        <p15:threadingInfo xmlns:p15="http://schemas.microsoft.com/office/powerpoint/2012/main" timeZoneBias="0"/>
      </p:ext>
    </p:extLst>
  </p:cm>
  <p:cm authorId="1" dt="2020-12-09T01:19:56.648" idx="18">
    <p:pos x="298" y="298"/>
    <p:text>Relativamente á nossa pipeline a parte dos testes ainda não está 100 por cento funcional devido á imagem do docker. Mas esperamos resolver isto com a criação de uma imagem especifica do docker para o nosso projeto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9T00:41:07.777" idx="15">
    <p:pos x="10" y="10"/>
    <p:text>Durante este sprint foi realizado um diagrama de componetes para nos ajudar a dividir o projeto em componentes mais pequenos.</p:text>
    <p:extLst>
      <p:ext uri="{C676402C-5697-4E1C-873F-D02D1690AC5C}">
        <p15:threadingInfo xmlns:p15="http://schemas.microsoft.com/office/powerpoint/2012/main" timeZoneBias="0"/>
      </p:ext>
    </p:extLst>
  </p:cm>
  <p:cm authorId="1" dt="2020-12-09T00:42:46.690" idx="16">
    <p:pos x="106" y="106"/>
    <p:text>Isto premitir nos distribuir e organizar o trabalho de maneira mais eficiente.</p:text>
    <p:extLst>
      <p:ext uri="{C676402C-5697-4E1C-873F-D02D1690AC5C}">
        <p15:threadingInfo xmlns:p15="http://schemas.microsoft.com/office/powerpoint/2012/main" timeZoneBias="0"/>
      </p:ext>
    </p:extLst>
  </p:cm>
  <p:cm authorId="1" dt="2020-12-09T00:43:06.528" idx="17">
    <p:pos x="202" y="202"/>
    <p:text>O Diagrama aqui apresentado não é o completo e apenas se foca na backend.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9BEE-4C7A-4A5A-AAAA-0A375AFDF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694AB-D90F-4A20-956C-A8B36115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D72AD2-2A50-4C13-8C81-F9510FDE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B9C6F9-0FEB-41D7-8C60-438CADB7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3D4FDC-F740-4592-9BCB-CB3605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18610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09177-F2B8-44B9-BB59-6D5203F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90B9AC-CFCA-4CED-810A-2448780F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BBB0FE-EE6E-4CF7-8BB2-A282634C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53E96F-F9AA-4CDB-8B06-26B0D677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F1946B-AC76-4707-85A7-83655D9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513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A181D-5CCA-4190-9E2A-E67643A76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9189220-1D5B-4699-99AD-BFB6986F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C71919-3BE5-43CD-B86A-E0FE21E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E79539-7DEC-478E-ADA4-B84D8E2D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9DDEE6-34E9-404E-991B-65B403E4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952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2CE37-D4DB-4000-A469-ADF73DC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AC3E03-3E41-4F4E-B1AF-0E4B8D7A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A848B3-3B04-4A7E-BB00-98190103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6B896A-F2AA-44CB-84CA-BC0EE1D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C0DBA3-2013-47CA-97BA-AC81F9A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6396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7CB06-E4B2-42DB-905B-440C052E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36403E-0BA8-4428-8FF5-4E02963C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1601C3-5BA4-4041-827F-71C7D6FD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813DA2-64C3-4E0F-80B7-61E9B7B3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8E3BFD-450A-4640-ABE8-D6F80385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0497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9523-5C29-419C-8A72-2D007CAB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055EC3-6A1A-4ACC-B754-0520C89C8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91C60E-7DD6-44ED-9CCA-18ED648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C48DA97-9BAF-48EF-AA47-34E61A3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CABD4B-5F1A-4104-AA3F-8D158DE0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522E43-1781-48B5-984D-68AFF896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9754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F1E1-88DF-4A5A-8DE1-31FE04BF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5E47F7-1AEB-4A44-A881-E46B5C10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4CD791-F9C2-4A07-96CE-02136889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25F5C60-804A-4CDC-A0E2-CF0633759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9829CC4-B70D-4460-AD66-944387C71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C5BDAE3-F693-4EFA-9127-352486D3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FD9F02E-6227-4583-B8CF-FDAF5FFF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47A28F-F794-434A-8104-C6F65AF6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78841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096CE-31AE-4146-BF62-1E4CF9B9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FF0D467-F694-4740-8F21-393B51B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B3D55FC-E5D9-40AA-988E-8F9750D2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6B14A76-1D8C-469A-9BAD-49343ABA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5193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1F0930E-2679-461F-B54A-051A1336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2EFC47A-A278-4EF7-8812-901CD6C4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527B6-9AE6-44A3-AB0F-498ECCAB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7108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A749F-E30B-4B8B-AE00-339D0AC2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09E0DB-28A5-40B5-A04B-149451C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B4A4A4-3FEB-458C-8405-B93F874E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1006E2-083C-4D1B-B1C4-CF0CB8E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7F01F1-8270-4140-BB57-13A7B121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7EAB57-5973-47D5-9956-70508FFF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38168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9D776-A48E-456B-8A5B-195EE848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980067B-6AA3-417D-B33D-18B42282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B98766-7DC9-48B6-9F34-1D555E52C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A3FBAE-BCC7-46B3-A377-0613E2A4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0B4F6F-82B1-4230-9E78-578FF0AB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E256F1-8921-4C6C-BD69-26D84F6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14552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83BBB9-8C0E-4048-BDE9-78940C33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D465F0-EFEC-4812-BB01-9FD22A05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BD8768-AABB-4522-86DE-B5AE59A6D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1/5/2021</a:t>
            </a:fld>
            <a:endParaRPr lang="en-US" b="1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AC221F-456B-45F3-9AA5-AB0BA2CD3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EA1F43-3FD6-4A38-A952-23364E7F8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36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28">
            <a:extLst>
              <a:ext uri="{FF2B5EF4-FFF2-40B4-BE49-F238E27FC236}">
                <a16:creationId xmlns:a16="http://schemas.microsoft.com/office/drawing/2014/main" id="{84CA08B7-4716-4E27-A721-D79C91A2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30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32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34">
            <a:extLst>
              <a:ext uri="{FF2B5EF4-FFF2-40B4-BE49-F238E27FC236}">
                <a16:creationId xmlns:a16="http://schemas.microsoft.com/office/drawing/2014/main" id="{34042933-0A94-4AA9-97E0-FB2288C19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0" name="Oval 235">
              <a:extLst>
                <a:ext uri="{FF2B5EF4-FFF2-40B4-BE49-F238E27FC236}">
                  <a16:creationId xmlns:a16="http://schemas.microsoft.com/office/drawing/2014/main" id="{274F2B00-CCCF-4809-9060-BF27174F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36">
              <a:extLst>
                <a:ext uri="{FF2B5EF4-FFF2-40B4-BE49-F238E27FC236}">
                  <a16:creationId xmlns:a16="http://schemas.microsoft.com/office/drawing/2014/main" id="{733E2DBD-A7A5-4BF5-A992-DBD2E062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37">
              <a:extLst>
                <a:ext uri="{FF2B5EF4-FFF2-40B4-BE49-F238E27FC236}">
                  <a16:creationId xmlns:a16="http://schemas.microsoft.com/office/drawing/2014/main" id="{D1254DFF-E2E0-49A3-8171-E187F39D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38">
              <a:extLst>
                <a:ext uri="{FF2B5EF4-FFF2-40B4-BE49-F238E27FC236}">
                  <a16:creationId xmlns:a16="http://schemas.microsoft.com/office/drawing/2014/main" id="{75BF8AC9-10AA-4E6A-A51E-BC3868E02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E0B2B43-CFE1-4B34-9AFC-7AA57060E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40">
              <a:extLst>
                <a:ext uri="{FF2B5EF4-FFF2-40B4-BE49-F238E27FC236}">
                  <a16:creationId xmlns:a16="http://schemas.microsoft.com/office/drawing/2014/main" id="{592F43BB-4B6D-4E46-8A9F-00DC6806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5" name="Rectangle 242">
            <a:extLst>
              <a:ext uri="{FF2B5EF4-FFF2-40B4-BE49-F238E27FC236}">
                <a16:creationId xmlns:a16="http://schemas.microsoft.com/office/drawing/2014/main" id="{17BC89B9-A6CD-482B-9352-638D0E0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48164" y="96044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80303" y="2251416"/>
            <a:ext cx="7315200" cy="2702020"/>
          </a:xfrm>
          <a:noFill/>
        </p:spPr>
        <p:txBody>
          <a:bodyPr anchor="t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Realizado por:</a:t>
            </a:r>
          </a:p>
          <a:p>
            <a:r>
              <a:rPr lang="pt-PT" dirty="0">
                <a:solidFill>
                  <a:schemeClr val="bg1"/>
                </a:solidFill>
              </a:rPr>
              <a:t>Jéssica Coelho – 8170180​</a:t>
            </a:r>
          </a:p>
          <a:p>
            <a:r>
              <a:rPr lang="pt-PT" dirty="0">
                <a:solidFill>
                  <a:schemeClr val="bg1"/>
                </a:solidFill>
              </a:rPr>
              <a:t>Jorge Moreira - 8160297​</a:t>
            </a:r>
          </a:p>
          <a:p>
            <a:r>
              <a:rPr lang="pt-PT" dirty="0">
                <a:solidFill>
                  <a:schemeClr val="bg1"/>
                </a:solidFill>
              </a:rPr>
              <a:t>Marcelo Carvalho – 8160287​</a:t>
            </a:r>
          </a:p>
          <a:p>
            <a:r>
              <a:rPr lang="pt-PT" dirty="0">
                <a:solidFill>
                  <a:schemeClr val="bg1"/>
                </a:solidFill>
              </a:rPr>
              <a:t>Miguel Costa – 8160525​</a:t>
            </a:r>
          </a:p>
          <a:p>
            <a:r>
              <a:rPr lang="pt-PT" dirty="0">
                <a:solidFill>
                  <a:schemeClr val="bg1"/>
                </a:solidFill>
              </a:rPr>
              <a:t>Samuel Cunha – 8160526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4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5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5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oogle Shape;187;p20">
            <a:extLst>
              <a:ext uri="{FF2B5EF4-FFF2-40B4-BE49-F238E27FC236}">
                <a16:creationId xmlns:a16="http://schemas.microsoft.com/office/drawing/2014/main" id="{6791E979-7847-49D3-B7CB-7920555803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229" y="353005"/>
            <a:ext cx="3868701" cy="7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938D85-5F14-4256-8360-1A8C0220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0" y="1641773"/>
            <a:ext cx="4536737" cy="4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6"/>
            <a:ext cx="3258105" cy="81480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Mockups</a:t>
            </a:r>
            <a:endParaRPr lang="pt-PT" sz="480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229" y="1001159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Foram alterados alguns </a:t>
            </a:r>
            <a:r>
              <a:rPr lang="pt-PT" sz="1800" dirty="0" err="1">
                <a:solidFill>
                  <a:schemeClr val="bg1"/>
                </a:solidFill>
              </a:rPr>
              <a:t>mockups</a:t>
            </a:r>
            <a:r>
              <a:rPr lang="pt-PT" sz="1800" dirty="0">
                <a:solidFill>
                  <a:schemeClr val="bg1"/>
                </a:solidFill>
              </a:rPr>
              <a:t> que continham muita informação e que pareciam confusos, de modo a torna-los funcionais para o utilizador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CEC7752-DB0C-48A0-956A-22014B48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C8ADF1F-0F33-41B8-BE0C-F5B12702A13F}"/>
              </a:ext>
            </a:extLst>
          </p:cNvPr>
          <p:cNvSpPr/>
          <p:nvPr/>
        </p:nvSpPr>
        <p:spPr>
          <a:xfrm>
            <a:off x="5495222" y="4005606"/>
            <a:ext cx="1148931" cy="61993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B7C5554-4F88-4452-B6F6-2F9C0484CC0D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5536" l="15672" r="90299">
                        <a14:foregroundMark x1="18159" y1="4018" x2="55970" y2="11012"/>
                        <a14:foregroundMark x1="55970" y1="11012" x2="43532" y2="4464"/>
                        <a14:foregroundMark x1="43532" y1="4464" x2="56965" y2="6845"/>
                        <a14:foregroundMark x1="56965" y1="6845" x2="34080" y2="12351"/>
                        <a14:foregroundMark x1="34080" y1="12351" x2="84328" y2="16964"/>
                        <a14:foregroundMark x1="84328" y1="16964" x2="64925" y2="19048"/>
                        <a14:foregroundMark x1="93299" y1="23363" x2="94279" y2="23512"/>
                        <a14:foregroundMark x1="64925" y1="19048" x2="93299" y2="23363"/>
                        <a14:foregroundMark x1="86316" y1="24224" x2="50995" y2="27381"/>
                        <a14:foregroundMark x1="50995" y1="27381" x2="67164" y2="28125"/>
                        <a14:foregroundMark x1="67164" y1="28125" x2="52488" y2="20982"/>
                        <a14:foregroundMark x1="52488" y1="20982" x2="82587" y2="18899"/>
                        <a14:foregroundMark x1="82587" y1="18899" x2="56965" y2="16518"/>
                        <a14:foregroundMark x1="56965" y1="16518" x2="36816" y2="18452"/>
                        <a14:foregroundMark x1="36816" y1="18452" x2="45522" y2="28720"/>
                        <a14:foregroundMark x1="45522" y1="28720" x2="69652" y2="31994"/>
                        <a14:foregroundMark x1="69652" y1="31994" x2="44030" y2="36012"/>
                        <a14:foregroundMark x1="44030" y1="36012" x2="67164" y2="40327"/>
                        <a14:foregroundMark x1="67164" y1="40327" x2="43532" y2="40476"/>
                        <a14:foregroundMark x1="43532" y1="40476" x2="45771" y2="50149"/>
                        <a14:foregroundMark x1="45771" y1="50149" x2="60199" y2="49107"/>
                        <a14:foregroundMark x1="60199" y1="49107" x2="45274" y2="46726"/>
                        <a14:foregroundMark x1="45274" y1="46726" x2="27612" y2="47619"/>
                        <a14:foregroundMark x1="27612" y1="47619" x2="19900" y2="59673"/>
                        <a14:foregroundMark x1="19900" y1="59673" x2="49005" y2="66071"/>
                        <a14:foregroundMark x1="49005" y1="66071" x2="40050" y2="75744"/>
                        <a14:foregroundMark x1="40050" y1="75744" x2="43532" y2="84375"/>
                        <a14:foregroundMark x1="43532" y1="84375" x2="61194" y2="86310"/>
                        <a14:foregroundMark x1="61194" y1="86310" x2="69154" y2="76935"/>
                        <a14:foregroundMark x1="69154" y1="76935" x2="42786" y2="73065"/>
                        <a14:foregroundMark x1="42786" y1="73065" x2="44030" y2="84673"/>
                        <a14:foregroundMark x1="44030" y1="84673" x2="58706" y2="90327"/>
                        <a14:foregroundMark x1="58706" y1="90327" x2="57960" y2="80655"/>
                        <a14:foregroundMark x1="57960" y1="80655" x2="42537" y2="77976"/>
                        <a14:foregroundMark x1="42537" y1="77976" x2="36318" y2="81994"/>
                        <a14:foregroundMark x1="21393" y1="64137" x2="23632" y2="45238"/>
                        <a14:foregroundMark x1="23632" y1="45238" x2="19154" y2="35714"/>
                        <a14:foregroundMark x1="19154" y1="35714" x2="17910" y2="59226"/>
                        <a14:foregroundMark x1="17910" y1="59226" x2="23881" y2="38095"/>
                        <a14:foregroundMark x1="23881" y1="38095" x2="20647" y2="24554"/>
                        <a14:foregroundMark x1="20647" y1="24554" x2="24129" y2="12798"/>
                        <a14:foregroundMark x1="24129" y1="12798" x2="49502" y2="9821"/>
                        <a14:foregroundMark x1="49502" y1="9821" x2="36070" y2="5804"/>
                        <a14:foregroundMark x1="36070" y1="5804" x2="57960" y2="5357"/>
                        <a14:foregroundMark x1="57960" y1="5357" x2="40796" y2="1339"/>
                        <a14:foregroundMark x1="40796" y1="1339" x2="22637" y2="4464"/>
                        <a14:foregroundMark x1="22637" y1="4464" x2="42289" y2="7440"/>
                        <a14:foregroundMark x1="42289" y1="7440" x2="52239" y2="5655"/>
                        <a14:foregroundMark x1="60199" y1="5060" x2="77612" y2="7887"/>
                        <a14:foregroundMark x1="77612" y1="7887" x2="86816" y2="27530"/>
                        <a14:foregroundMark x1="87754" y1="22321" x2="88557" y2="17857"/>
                        <a14:foregroundMark x1="86816" y1="27530" x2="87298" y2="24851"/>
                        <a14:foregroundMark x1="88095" y1="24851" x2="84080" y2="85565"/>
                        <a14:foregroundMark x1="88557" y1="17857" x2="88262" y2="22321"/>
                        <a14:foregroundMark x1="84080" y1="85565" x2="73881" y2="93304"/>
                        <a14:foregroundMark x1="73881" y1="93304" x2="43284" y2="92262"/>
                        <a14:foregroundMark x1="43284" y1="92262" x2="28856" y2="94940"/>
                        <a14:foregroundMark x1="28856" y1="94940" x2="16418" y2="89137"/>
                        <a14:foregroundMark x1="16418" y1="89137" x2="11692" y2="14286"/>
                        <a14:foregroundMark x1="11692" y1="14286" x2="16169" y2="5060"/>
                        <a14:foregroundMark x1="16169" y1="5060" x2="16169" y2="5060"/>
                        <a14:foregroundMark x1="47761" y1="57292" x2="86567" y2="59821"/>
                        <a14:foregroundMark x1="86567" y1="59821" x2="71891" y2="54762"/>
                        <a14:foregroundMark x1="71891" y1="54762" x2="65920" y2="63393"/>
                        <a14:foregroundMark x1="65920" y1="63393" x2="68408" y2="58780"/>
                        <a14:foregroundMark x1="88557" y1="17262" x2="87313" y2="7292"/>
                        <a14:foregroundMark x1="87313" y1="7292" x2="73383" y2="4315"/>
                        <a14:foregroundMark x1="73383" y1="4315" x2="73383" y2="4315"/>
                        <a14:foregroundMark x1="11940" y1="57738" x2="11692" y2="87649"/>
                        <a14:foregroundMark x1="11692" y1="87649" x2="17910" y2="96131"/>
                        <a14:foregroundMark x1="17910" y1="96131" x2="48010" y2="98214"/>
                        <a14:foregroundMark x1="48010" y1="98214" x2="76617" y2="96577"/>
                        <a14:foregroundMark x1="76617" y1="96577" x2="87811" y2="90327"/>
                        <a14:foregroundMark x1="87811" y1="90327" x2="90547" y2="40774"/>
                        <a14:foregroundMark x1="27612" y1="92560" x2="45025" y2="92262"/>
                        <a14:foregroundMark x1="45025" y1="92262" x2="28358" y2="88839"/>
                        <a14:foregroundMark x1="28358" y1="88839" x2="46269" y2="92411"/>
                        <a14:foregroundMark x1="46269" y1="92411" x2="38308" y2="95536"/>
                        <a14:backgroundMark x1="90547" y1="22321" x2="90547" y2="24851"/>
                        <a14:backgroundMark x1="91045" y1="23363" x2="91045" y2="23363"/>
                        <a14:backgroundMark x1="91294" y1="23661" x2="91294" y2="23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29" t="2547" r="8731" b="1363"/>
          <a:stretch/>
        </p:blipFill>
        <p:spPr>
          <a:xfrm>
            <a:off x="2336210" y="1730830"/>
            <a:ext cx="2496000" cy="48778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8F35112-0EC3-4D5E-8BD4-B3FBC45DA41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82" y="1730829"/>
            <a:ext cx="2496000" cy="4877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2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" y="6842"/>
            <a:ext cx="4646068" cy="941495"/>
          </a:xfrm>
          <a:noFill/>
        </p:spPr>
        <p:txBody>
          <a:bodyPr anchor="b">
            <a:normAutofit fontScale="90000"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Diagrama de classes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458" y="861556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Na seguinte imagem podemos ver o diagrama de classes devidamente atualizado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50B2549-0BD6-4939-A377-2236CE4F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78CA78-4285-4758-9F73-09596D84A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34" y="1383562"/>
            <a:ext cx="10651937" cy="54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6" y="1250323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B5364F8D-8318-459C-A92F-8D99EB95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" y="10083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7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26" y="158737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GitLab</a:t>
            </a:r>
            <a:r>
              <a:rPr lang="pt-PT" sz="4800">
                <a:solidFill>
                  <a:schemeClr val="bg1"/>
                </a:solidFill>
              </a:rPr>
              <a:t>: uma ferramenta importante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Para controlo de versões, está a ser usado o </a:t>
            </a:r>
            <a:r>
              <a:rPr lang="pt-PT" sz="1800" err="1">
                <a:solidFill>
                  <a:schemeClr val="bg1"/>
                </a:solidFill>
              </a:rPr>
              <a:t>GitLab</a:t>
            </a:r>
            <a:r>
              <a:rPr lang="pt-PT" sz="1800" dirty="0">
                <a:solidFill>
                  <a:schemeClr val="bg1"/>
                </a:solidFill>
              </a:rPr>
              <a:t> da ESTG. Não só serve como repositório de projeto, mas também é onde está anexada toda a documentação </a:t>
            </a:r>
            <a:r>
              <a:rPr lang="pt-PT" sz="1800">
                <a:solidFill>
                  <a:schemeClr val="bg1"/>
                </a:solidFill>
              </a:rPr>
              <a:t>e toda a informação </a:t>
            </a:r>
            <a:r>
              <a:rPr lang="pt-PT" sz="1800" dirty="0">
                <a:solidFill>
                  <a:schemeClr val="bg1"/>
                </a:solidFill>
              </a:rPr>
              <a:t>para gerir o projeto usando SCRUM.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09AAD1B-794F-4E7A-99D2-FDE4BFB4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5" y="10597"/>
            <a:ext cx="4355719" cy="937742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Metodologia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943" y="1346141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Tal como dito anteriormente, a metodologia ágil a ser usada no desenvolvimento do projeto é SCRUM. Ao segui-la, ficou comprometido desenvolver a HouseM8 de uma forma iterativa, usando Sprints (mais precisamente 3 Sprints):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BEB64DC0-0B51-4642-8ABF-140693A4D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1" y="2880525"/>
            <a:ext cx="11419643" cy="22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6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82810"/>
            <a:ext cx="2959311" cy="792653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Boards</a:t>
            </a:r>
            <a:endParaRPr lang="pt-PT" sz="480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581" y="1168758"/>
            <a:ext cx="7315200" cy="3427179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No GitLab, </a:t>
            </a:r>
            <a:r>
              <a:rPr lang="en-US" sz="1800" dirty="0" err="1">
                <a:solidFill>
                  <a:schemeClr val="bg1"/>
                </a:solidFill>
              </a:rPr>
              <a:t>foram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criadas</a:t>
            </a:r>
            <a:r>
              <a:rPr lang="en-US" sz="1800" dirty="0">
                <a:solidFill>
                  <a:schemeClr val="bg1"/>
                </a:solidFill>
              </a:rPr>
              <a:t> 4 boards </a:t>
            </a:r>
            <a:r>
              <a:rPr lang="en-US" sz="1800" dirty="0" err="1">
                <a:solidFill>
                  <a:schemeClr val="bg1"/>
                </a:solidFill>
              </a:rPr>
              <a:t>nas</a:t>
            </a:r>
            <a:r>
              <a:rPr lang="en-US" sz="1800" dirty="0">
                <a:solidFill>
                  <a:schemeClr val="bg1"/>
                </a:solidFill>
              </a:rPr>
              <a:t> Issues – (Backlogs, Change </a:t>
            </a:r>
            <a:r>
              <a:rPr lang="en-US" sz="1800">
                <a:solidFill>
                  <a:schemeClr val="bg1"/>
                </a:solidFill>
              </a:rPr>
              <a:t>Requests</a:t>
            </a:r>
            <a:r>
              <a:rPr lang="en-US" sz="1800" dirty="0">
                <a:solidFill>
                  <a:schemeClr val="bg1"/>
                </a:solidFill>
              </a:rPr>
              <a:t>, Development e Priorities):</a:t>
            </a:r>
          </a:p>
          <a:p>
            <a:pPr algn="ctr">
              <a:buFontTx/>
              <a:buChar char="-"/>
            </a:pPr>
            <a:r>
              <a:rPr lang="en-US" sz="1800" dirty="0" err="1">
                <a:solidFill>
                  <a:schemeClr val="bg1"/>
                </a:solidFill>
              </a:rPr>
              <a:t>Os</a:t>
            </a:r>
            <a:r>
              <a:rPr lang="en-US" sz="1800" dirty="0">
                <a:solidFill>
                  <a:schemeClr val="bg1"/>
                </a:solidFill>
              </a:rPr>
              <a:t> Backlogs </a:t>
            </a:r>
            <a:r>
              <a:rPr lang="en-US" sz="1800" dirty="0" err="1">
                <a:solidFill>
                  <a:schemeClr val="bg1"/>
                </a:solidFill>
              </a:rPr>
              <a:t>contêm</a:t>
            </a:r>
            <a:r>
              <a:rPr lang="en-US" sz="1800" dirty="0">
                <a:solidFill>
                  <a:schemeClr val="bg1"/>
                </a:solidFill>
              </a:rPr>
              <a:t> as user stories, </a:t>
            </a:r>
            <a:r>
              <a:rPr lang="en-US" sz="1800" dirty="0" err="1">
                <a:solidFill>
                  <a:schemeClr val="bg1"/>
                </a:solidFill>
              </a:rPr>
              <a:t>tendo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uma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delas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várias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tarefas</a:t>
            </a:r>
            <a:r>
              <a:rPr lang="en-US" sz="1800" dirty="0">
                <a:solidFill>
                  <a:schemeClr val="bg1"/>
                </a:solidFill>
              </a:rPr>
              <a:t> para a </a:t>
            </a:r>
            <a:r>
              <a:rPr lang="en-US" sz="1800" dirty="0" err="1">
                <a:solidFill>
                  <a:schemeClr val="bg1"/>
                </a:solidFill>
              </a:rPr>
              <a:t>sua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conclusão</a:t>
            </a:r>
            <a:r>
              <a:rPr lang="en-US" sz="1800" dirty="0">
                <a:solidFill>
                  <a:schemeClr val="bg1"/>
                </a:solidFill>
              </a:rPr>
              <a:t>; 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As </a:t>
            </a:r>
            <a:r>
              <a:rPr lang="pt-PT" sz="1800" dirty="0" err="1">
                <a:solidFill>
                  <a:schemeClr val="bg1"/>
                </a:solidFill>
              </a:rPr>
              <a:t>Change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pt-PT" sz="1800" dirty="0" err="1">
                <a:solidFill>
                  <a:schemeClr val="bg1"/>
                </a:solidFill>
              </a:rPr>
              <a:t>Requests</a:t>
            </a:r>
            <a:r>
              <a:rPr lang="pt-PT" sz="1800" dirty="0">
                <a:solidFill>
                  <a:schemeClr val="bg1"/>
                </a:solidFill>
              </a:rPr>
              <a:t> que servem para alterar algum tipo de tarefa;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A </a:t>
            </a:r>
            <a:r>
              <a:rPr lang="pt-PT" sz="1800" dirty="0" err="1">
                <a:solidFill>
                  <a:schemeClr val="bg1"/>
                </a:solidFill>
              </a:rPr>
              <a:t>board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pt-PT" sz="1800" dirty="0" err="1">
                <a:solidFill>
                  <a:schemeClr val="bg1"/>
                </a:solidFill>
              </a:rPr>
              <a:t>Development</a:t>
            </a:r>
            <a:r>
              <a:rPr lang="pt-PT" sz="1800" dirty="0">
                <a:solidFill>
                  <a:schemeClr val="bg1"/>
                </a:solidFill>
              </a:rPr>
              <a:t> que se encontra dividida por listas, de modo a demonstrar a execução de uma determinada </a:t>
            </a:r>
            <a:r>
              <a:rPr lang="pt-PT" sz="1800" dirty="0" err="1">
                <a:solidFill>
                  <a:schemeClr val="bg1"/>
                </a:solidFill>
              </a:rPr>
              <a:t>Issue</a:t>
            </a:r>
            <a:r>
              <a:rPr lang="pt-PT" sz="1800" dirty="0">
                <a:solidFill>
                  <a:schemeClr val="bg1"/>
                </a:solidFill>
              </a:rPr>
              <a:t> (</a:t>
            </a:r>
            <a:r>
              <a:rPr lang="pt-PT" sz="1800" dirty="0" err="1">
                <a:solidFill>
                  <a:schemeClr val="bg1"/>
                </a:solidFill>
              </a:rPr>
              <a:t>ToDo</a:t>
            </a:r>
            <a:r>
              <a:rPr lang="pt-PT" sz="1800" dirty="0">
                <a:solidFill>
                  <a:schemeClr val="bg1"/>
                </a:solidFill>
              </a:rPr>
              <a:t>, </a:t>
            </a:r>
            <a:r>
              <a:rPr lang="pt-PT" sz="1800" dirty="0" err="1">
                <a:solidFill>
                  <a:schemeClr val="bg1"/>
                </a:solidFill>
              </a:rPr>
              <a:t>Doing</a:t>
            </a:r>
            <a:r>
              <a:rPr lang="pt-PT" sz="1800" dirty="0">
                <a:solidFill>
                  <a:schemeClr val="bg1"/>
                </a:solidFill>
              </a:rPr>
              <a:t>, </a:t>
            </a:r>
            <a:r>
              <a:rPr lang="pt-PT" sz="1800" dirty="0" err="1">
                <a:solidFill>
                  <a:schemeClr val="bg1"/>
                </a:solidFill>
              </a:rPr>
              <a:t>Test</a:t>
            </a:r>
            <a:r>
              <a:rPr lang="pt-PT" sz="1800" dirty="0">
                <a:solidFill>
                  <a:schemeClr val="bg1"/>
                </a:solidFill>
              </a:rPr>
              <a:t>, </a:t>
            </a:r>
            <a:r>
              <a:rPr lang="pt-PT" sz="1800" dirty="0" err="1">
                <a:solidFill>
                  <a:schemeClr val="bg1"/>
                </a:solidFill>
              </a:rPr>
              <a:t>Review</a:t>
            </a:r>
            <a:r>
              <a:rPr lang="pt-PT" sz="1800" dirty="0">
                <a:solidFill>
                  <a:schemeClr val="bg1"/>
                </a:solidFill>
              </a:rPr>
              <a:t>)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As prioridades de cada </a:t>
            </a:r>
            <a:r>
              <a:rPr lang="pt-PT" sz="1800" dirty="0" err="1">
                <a:solidFill>
                  <a:schemeClr val="bg1"/>
                </a:solidFill>
              </a:rPr>
              <a:t>user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pt-PT" sz="1800" dirty="0" err="1">
                <a:solidFill>
                  <a:schemeClr val="bg1"/>
                </a:solidFill>
              </a:rPr>
              <a:t>story</a:t>
            </a:r>
            <a:r>
              <a:rPr lang="pt-PT" sz="1800" dirty="0">
                <a:solidFill>
                  <a:schemeClr val="bg1"/>
                </a:solidFill>
              </a:rPr>
              <a:t> (</a:t>
            </a:r>
            <a:r>
              <a:rPr lang="pt-PT" sz="1800" dirty="0" err="1">
                <a:solidFill>
                  <a:schemeClr val="bg1"/>
                </a:solidFill>
              </a:rPr>
              <a:t>Low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pt-PT" sz="1800" dirty="0" err="1">
                <a:solidFill>
                  <a:schemeClr val="bg1"/>
                </a:solidFill>
              </a:rPr>
              <a:t>priority</a:t>
            </a:r>
            <a:r>
              <a:rPr lang="pt-PT" sz="1800" dirty="0">
                <a:solidFill>
                  <a:schemeClr val="bg1"/>
                </a:solidFill>
              </a:rPr>
              <a:t>, </a:t>
            </a:r>
            <a:r>
              <a:rPr lang="pt-PT" sz="1800" dirty="0" err="1">
                <a:solidFill>
                  <a:schemeClr val="bg1"/>
                </a:solidFill>
              </a:rPr>
              <a:t>medium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pt-PT" sz="1800" dirty="0" err="1">
                <a:solidFill>
                  <a:schemeClr val="bg1"/>
                </a:solidFill>
              </a:rPr>
              <a:t>priority</a:t>
            </a:r>
            <a:r>
              <a:rPr lang="pt-PT" sz="1800" dirty="0">
                <a:solidFill>
                  <a:schemeClr val="bg1"/>
                </a:solidFill>
              </a:rPr>
              <a:t>, </a:t>
            </a:r>
            <a:r>
              <a:rPr lang="pt-PT" sz="1800" dirty="0" err="1">
                <a:solidFill>
                  <a:schemeClr val="bg1"/>
                </a:solidFill>
              </a:rPr>
              <a:t>high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pt-PT" sz="1800" dirty="0" err="1">
                <a:solidFill>
                  <a:schemeClr val="bg1"/>
                </a:solidFill>
              </a:rPr>
              <a:t>priority</a:t>
            </a:r>
            <a:r>
              <a:rPr lang="pt-PT" sz="1800" dirty="0">
                <a:solidFill>
                  <a:schemeClr val="bg1"/>
                </a:solidFill>
              </a:rPr>
              <a:t>)</a:t>
            </a:r>
          </a:p>
          <a:p>
            <a:pPr algn="ctr">
              <a:buFontTx/>
              <a:buChar char="-"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8BA057B3-2B86-43F0-AD9C-32DBF2474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96" y="4497354"/>
            <a:ext cx="2857899" cy="2087532"/>
          </a:xfrm>
          <a:prstGeom prst="rect">
            <a:avLst/>
          </a:prstGeom>
        </p:spPr>
      </p:pic>
      <p:pic>
        <p:nvPicPr>
          <p:cNvPr id="7" name="Imagem 6" descr="Uma imagem com texto, eletrónica&#10;&#10;Descrição gerada automaticamente">
            <a:extLst>
              <a:ext uri="{FF2B5EF4-FFF2-40B4-BE49-F238E27FC236}">
                <a16:creationId xmlns:a16="http://schemas.microsoft.com/office/drawing/2014/main" id="{4D3E9A48-B76C-4537-8594-9BBB57B63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73" y="4497355"/>
            <a:ext cx="1958098" cy="20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5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52"/>
            <a:ext cx="3060072" cy="925390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GitFlow</a:t>
            </a:r>
            <a:endParaRPr lang="pt-PT" sz="480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6" y="1543655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Estamos a usar uma estratégia de </a:t>
            </a:r>
            <a:r>
              <a:rPr lang="pt-PT" sz="1800" dirty="0" err="1">
                <a:solidFill>
                  <a:schemeClr val="bg1"/>
                </a:solidFill>
              </a:rPr>
              <a:t>branching</a:t>
            </a:r>
            <a:r>
              <a:rPr lang="pt-PT" sz="1800" dirty="0">
                <a:solidFill>
                  <a:schemeClr val="bg1"/>
                </a:solidFill>
              </a:rPr>
              <a:t> baseada na estratégia de </a:t>
            </a:r>
            <a:r>
              <a:rPr lang="pt-PT" sz="1800" dirty="0" err="1">
                <a:solidFill>
                  <a:schemeClr val="bg1"/>
                </a:solidFill>
              </a:rPr>
              <a:t>GitFlow</a:t>
            </a:r>
            <a:r>
              <a:rPr lang="pt-PT" sz="1800" dirty="0">
                <a:solidFill>
                  <a:schemeClr val="bg1"/>
                </a:solidFill>
              </a:rPr>
              <a:t> como mostra o exemplo na figura em baixo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EBDC8-7F27-4340-AFE1-5D8BB33B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67" y="2277200"/>
            <a:ext cx="6901370" cy="387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2506DFC-62A9-49D4-9958-8DF47E1D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Testes</a:t>
            </a:r>
            <a:endParaRPr lang="pt-PT" sz="4800" dirty="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pt-PT" sz="1800">
              <a:solidFill>
                <a:schemeClr val="bg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B1B1C4B-C222-4167-AAEB-6E08FBC7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6978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2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007"/>
            <a:ext cx="5303520" cy="888878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dirty="0" err="1">
                <a:solidFill>
                  <a:schemeClr val="bg1"/>
                </a:solidFill>
              </a:rPr>
              <a:t>Unit</a:t>
            </a:r>
            <a:r>
              <a:rPr lang="pt-PT" sz="4800" dirty="0">
                <a:solidFill>
                  <a:schemeClr val="bg1"/>
                </a:solidFill>
              </a:rPr>
              <a:t> </a:t>
            </a:r>
            <a:r>
              <a:rPr lang="pt-PT" sz="4800" dirty="0" err="1">
                <a:solidFill>
                  <a:schemeClr val="bg1"/>
                </a:solidFill>
              </a:rPr>
              <a:t>tests</a:t>
            </a:r>
            <a:r>
              <a:rPr lang="pt-PT" sz="4800" dirty="0">
                <a:solidFill>
                  <a:schemeClr val="bg1"/>
                </a:solidFill>
              </a:rPr>
              <a:t> – Porquê?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926" y="2174679"/>
            <a:ext cx="7315200" cy="2122455"/>
          </a:xfrm>
          <a:noFill/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● Ajudam a corrigir bugs no início do ciclo de desenvolvimento e com isto, economizar custos e tempo;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● Os desenvolvedores entendem a base do código com mais facilidade e são capazes de fazer alterações rapidamente;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● Bons </a:t>
            </a:r>
            <a:r>
              <a:rPr lang="pt-PT" sz="1800" dirty="0" err="1">
                <a:solidFill>
                  <a:schemeClr val="bg1"/>
                </a:solidFill>
              </a:rPr>
              <a:t>unit</a:t>
            </a:r>
            <a:r>
              <a:rPr lang="pt-PT" sz="1800" dirty="0">
                <a:solidFill>
                  <a:schemeClr val="bg1"/>
                </a:solidFill>
              </a:rPr>
              <a:t> tests servem como documentação do projeto.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● Permitem descobrir a regressão de funcionalidades ao realizar mudanças no código.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5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2007"/>
            <a:ext cx="3144365" cy="888878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Unit</a:t>
            </a:r>
            <a:r>
              <a:rPr lang="pt-PT" sz="4800">
                <a:solidFill>
                  <a:schemeClr val="bg1"/>
                </a:solidFill>
              </a:rPr>
              <a:t> </a:t>
            </a:r>
            <a:r>
              <a:rPr lang="pt-PT" sz="4800" err="1">
                <a:solidFill>
                  <a:schemeClr val="bg1"/>
                </a:solidFill>
              </a:rPr>
              <a:t>tests</a:t>
            </a:r>
            <a:endParaRPr lang="pt-PT" sz="480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926" y="972892"/>
            <a:ext cx="7315200" cy="5499031"/>
          </a:xfrm>
          <a:noFill/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Os testes foram realizados usando a ferramenta </a:t>
            </a:r>
            <a:r>
              <a:rPr lang="pt-PT" sz="1800" dirty="0" err="1">
                <a:solidFill>
                  <a:schemeClr val="bg1"/>
                </a:solidFill>
              </a:rPr>
              <a:t>xUnit</a:t>
            </a:r>
            <a:r>
              <a:rPr lang="pt-PT" sz="1800" dirty="0">
                <a:solidFill>
                  <a:schemeClr val="bg1"/>
                </a:solidFill>
              </a:rPr>
              <a:t> para </a:t>
            </a:r>
            <a:r>
              <a:rPr lang="pt-PT" sz="1800" dirty="0" err="1">
                <a:solidFill>
                  <a:schemeClr val="bg1"/>
                </a:solidFill>
              </a:rPr>
              <a:t>DotNet</a:t>
            </a:r>
            <a:r>
              <a:rPr lang="pt-PT" sz="1800" dirty="0">
                <a:solidFill>
                  <a:schemeClr val="bg1"/>
                </a:solidFill>
              </a:rPr>
              <a:t>, e foi usado o Visual </a:t>
            </a:r>
            <a:r>
              <a:rPr lang="pt-PT" sz="1800" dirty="0" err="1">
                <a:solidFill>
                  <a:schemeClr val="bg1"/>
                </a:solidFill>
              </a:rPr>
              <a:t>Studio</a:t>
            </a:r>
            <a:r>
              <a:rPr lang="pt-PT" sz="1800" dirty="0">
                <a:solidFill>
                  <a:schemeClr val="bg1"/>
                </a:solidFill>
              </a:rPr>
              <a:t> para recolher informação de code </a:t>
            </a:r>
            <a:r>
              <a:rPr lang="pt-PT" sz="1800" dirty="0" err="1">
                <a:solidFill>
                  <a:schemeClr val="bg1"/>
                </a:solidFill>
              </a:rPr>
              <a:t>coverage</a:t>
            </a:r>
            <a:r>
              <a:rPr lang="pt-PT" sz="1800" dirty="0">
                <a:solidFill>
                  <a:schemeClr val="bg1"/>
                </a:solidFill>
              </a:rPr>
              <a:t> como consta nas figuras abaixo: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As figuras não representam o estado final dos testes, pois ainda faltam criar mais funcionalidades e com isto realizar mais testes e excluir classes da code </a:t>
            </a:r>
            <a:r>
              <a:rPr lang="pt-PT" sz="1800" dirty="0" err="1">
                <a:solidFill>
                  <a:schemeClr val="bg1"/>
                </a:solidFill>
              </a:rPr>
              <a:t>coverage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(como por </a:t>
            </a:r>
            <a:r>
              <a:rPr lang="en-US" sz="1800" dirty="0" err="1">
                <a:solidFill>
                  <a:schemeClr val="bg1"/>
                </a:solidFill>
              </a:rPr>
              <a:t>exemplo</a:t>
            </a:r>
            <a:r>
              <a:rPr lang="en-US" sz="1800" dirty="0">
                <a:solidFill>
                  <a:schemeClr val="bg1"/>
                </a:solidFill>
              </a:rPr>
              <a:t> Controllers)</a:t>
            </a:r>
            <a:r>
              <a:rPr lang="pt-PT" sz="1800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Já para os testes da funcionalidade em tempo real de Chat foi utilizado uma página Html para simular a conversa entre dois utilizadores.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2BBEF7E-9DB5-4654-BA34-F785FAA59E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97" y="2670414"/>
            <a:ext cx="5004219" cy="76664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59536B3-CFA5-46B0-9BF7-1AECCDA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77" y="1576072"/>
            <a:ext cx="2964003" cy="32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3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38">
            <a:extLst>
              <a:ext uri="{FF2B5EF4-FFF2-40B4-BE49-F238E27FC236}">
                <a16:creationId xmlns:a16="http://schemas.microsoft.com/office/drawing/2014/main" id="{797CF80A-5A93-4E4A-91AC-2E05A56D0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40">
            <a:extLst>
              <a:ext uri="{FF2B5EF4-FFF2-40B4-BE49-F238E27FC236}">
                <a16:creationId xmlns:a16="http://schemas.microsoft.com/office/drawing/2014/main" id="{887A07C8-982B-4B9F-B07D-44407860D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2">
            <a:extLst>
              <a:ext uri="{FF2B5EF4-FFF2-40B4-BE49-F238E27FC236}">
                <a16:creationId xmlns:a16="http://schemas.microsoft.com/office/drawing/2014/main" id="{8B3EBDBF-AB63-43AA-90A6-EA8A7C95D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44">
            <a:extLst>
              <a:ext uri="{FF2B5EF4-FFF2-40B4-BE49-F238E27FC236}">
                <a16:creationId xmlns:a16="http://schemas.microsoft.com/office/drawing/2014/main" id="{C94A88D9-9746-4C6B-8793-EA427A15B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9" name="Straight Connector 45">
              <a:extLst>
                <a:ext uri="{FF2B5EF4-FFF2-40B4-BE49-F238E27FC236}">
                  <a16:creationId xmlns:a16="http://schemas.microsoft.com/office/drawing/2014/main" id="{24507B4C-7A67-44CE-B658-20DBBD69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0A0D17-89D0-4F57-A87B-E88A9619F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973F37D-CF11-4501-8BC5-770B95FD4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4F3BAE-8260-4C18-A797-97BC924DE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BAFF-2541-4ADB-B43D-B02C8C456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52">
            <a:extLst>
              <a:ext uri="{FF2B5EF4-FFF2-40B4-BE49-F238E27FC236}">
                <a16:creationId xmlns:a16="http://schemas.microsoft.com/office/drawing/2014/main" id="{94A8D7A1-F4A3-4A73-9479-64E137C48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1" name="Oval 53">
              <a:extLst>
                <a:ext uri="{FF2B5EF4-FFF2-40B4-BE49-F238E27FC236}">
                  <a16:creationId xmlns:a16="http://schemas.microsoft.com/office/drawing/2014/main" id="{9DA51358-1530-4D9D-A0A4-E1E8D9CCC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D198947-A877-45ED-BB70-BEFBD40A0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55">
              <a:extLst>
                <a:ext uri="{FF2B5EF4-FFF2-40B4-BE49-F238E27FC236}">
                  <a16:creationId xmlns:a16="http://schemas.microsoft.com/office/drawing/2014/main" id="{87E05CC9-A532-4E66-AD8C-2C8B8F4E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56">
              <a:extLst>
                <a:ext uri="{FF2B5EF4-FFF2-40B4-BE49-F238E27FC236}">
                  <a16:creationId xmlns:a16="http://schemas.microsoft.com/office/drawing/2014/main" id="{250F7106-D370-49F8-8E76-8ADD3034A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57">
              <a:extLst>
                <a:ext uri="{FF2B5EF4-FFF2-40B4-BE49-F238E27FC236}">
                  <a16:creationId xmlns:a16="http://schemas.microsoft.com/office/drawing/2014/main" id="{D19582DF-383B-40B9-993E-81F0B34FD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58">
              <a:extLst>
                <a:ext uri="{FF2B5EF4-FFF2-40B4-BE49-F238E27FC236}">
                  <a16:creationId xmlns:a16="http://schemas.microsoft.com/office/drawing/2014/main" id="{B2E7E46F-8802-4A5E-AD02-26DADFE4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60">
            <a:extLst>
              <a:ext uri="{FF2B5EF4-FFF2-40B4-BE49-F238E27FC236}">
                <a16:creationId xmlns:a16="http://schemas.microsoft.com/office/drawing/2014/main" id="{F93F55CC-620E-47C8-8D4F-D4CBC133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7" name="Straight Connector 61">
              <a:extLst>
                <a:ext uri="{FF2B5EF4-FFF2-40B4-BE49-F238E27FC236}">
                  <a16:creationId xmlns:a16="http://schemas.microsoft.com/office/drawing/2014/main" id="{A269E45A-4AF2-443B-8D67-D88FD9399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62">
              <a:extLst>
                <a:ext uri="{FF2B5EF4-FFF2-40B4-BE49-F238E27FC236}">
                  <a16:creationId xmlns:a16="http://schemas.microsoft.com/office/drawing/2014/main" id="{7D16DA9C-FFFF-43AF-AF92-802C33C68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63">
              <a:extLst>
                <a:ext uri="{FF2B5EF4-FFF2-40B4-BE49-F238E27FC236}">
                  <a16:creationId xmlns:a16="http://schemas.microsoft.com/office/drawing/2014/main" id="{2D04A398-9768-45F3-9180-16C9A595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1D37B8-8F93-47FB-AAE4-7FC0CEDA7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57450B-055B-465E-B386-FCF34BBA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1" y="630936"/>
            <a:ext cx="4577826" cy="5531185"/>
          </a:xfrm>
          <a:noFill/>
        </p:spPr>
        <p:txBody>
          <a:bodyPr anchor="t">
            <a:normAutofit/>
          </a:bodyPr>
          <a:lstStyle/>
          <a:p>
            <a:pPr algn="l"/>
            <a:br>
              <a:rPr lang="pt-PT" sz="4800" dirty="0">
                <a:solidFill>
                  <a:schemeClr val="bg1"/>
                </a:solidFill>
              </a:rPr>
            </a:br>
            <a:br>
              <a:rPr lang="pt-PT" sz="4800" dirty="0">
                <a:solidFill>
                  <a:schemeClr val="bg1"/>
                </a:solidFill>
              </a:rPr>
            </a:br>
            <a:br>
              <a:rPr lang="pt-PT" sz="4800" dirty="0">
                <a:solidFill>
                  <a:schemeClr val="bg1"/>
                </a:solidFill>
              </a:rPr>
            </a:br>
            <a:r>
              <a:rPr lang="pt-PT" sz="4800" dirty="0">
                <a:solidFill>
                  <a:schemeClr val="bg1"/>
                </a:solidFill>
              </a:rPr>
              <a:t>Tópicos desta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CA712-26EA-45A9-B67D-0D52A018D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0402" y="1163549"/>
            <a:ext cx="5796280" cy="5519907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Introdução</a:t>
            </a:r>
          </a:p>
          <a:p>
            <a:pPr marL="457200" indent="-457200" algn="l"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Alterações em relação à 1ª entrega</a:t>
            </a:r>
          </a:p>
          <a:p>
            <a:pPr marL="457200" indent="-457200" algn="l">
              <a:buAutoNum type="arabicPeriod"/>
            </a:pPr>
            <a:r>
              <a:rPr lang="pt-PT" dirty="0" err="1">
                <a:solidFill>
                  <a:schemeClr val="bg1"/>
                </a:solidFill>
              </a:rPr>
              <a:t>Workflow</a:t>
            </a:r>
            <a:endParaRPr lang="pt-PT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Testes</a:t>
            </a:r>
          </a:p>
          <a:p>
            <a:pPr marL="457200" indent="-457200" algn="l"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Sprints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   5.1. Conceitos mais importantes (1º Sprint)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   5.2. Planeamento 2º Sprint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   5.3. Planeamento 3º Sprint</a:t>
            </a:r>
          </a:p>
          <a:p>
            <a:pPr marL="457200" indent="-457200" algn="l">
              <a:buAutoNum type="arabicPeriod" startAt="5"/>
            </a:pPr>
            <a:r>
              <a:rPr lang="pt-PT" dirty="0">
                <a:solidFill>
                  <a:schemeClr val="bg1"/>
                </a:solidFill>
              </a:rPr>
              <a:t>Conclusão</a:t>
            </a:r>
          </a:p>
          <a:p>
            <a:pPr marL="457200" indent="-457200" algn="l">
              <a:buAutoNum type="arabicPeriod" startAt="5"/>
            </a:pPr>
            <a:r>
              <a:rPr lang="pt-PT" dirty="0">
                <a:solidFill>
                  <a:schemeClr val="bg1"/>
                </a:solidFill>
              </a:rPr>
              <a:t>Dúvidas</a:t>
            </a: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AFCB1B2A-161A-4F9D-9656-FEF252EAA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2007"/>
            <a:ext cx="3144365" cy="888878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Unit</a:t>
            </a:r>
            <a:r>
              <a:rPr lang="pt-PT" sz="4800">
                <a:solidFill>
                  <a:schemeClr val="bg1"/>
                </a:solidFill>
              </a:rPr>
              <a:t> </a:t>
            </a:r>
            <a:r>
              <a:rPr lang="pt-PT" sz="4800" err="1">
                <a:solidFill>
                  <a:schemeClr val="bg1"/>
                </a:solidFill>
              </a:rPr>
              <a:t>tests</a:t>
            </a:r>
            <a:endParaRPr lang="pt-PT" sz="480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926" y="972892"/>
            <a:ext cx="7315200" cy="5499031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Para cada componente de testes existe uma </a:t>
            </a:r>
            <a:r>
              <a:rPr lang="pt-PT" sz="1800" dirty="0" err="1">
                <a:solidFill>
                  <a:schemeClr val="bg1"/>
                </a:solidFill>
              </a:rPr>
              <a:t>Fixture</a:t>
            </a:r>
            <a:r>
              <a:rPr lang="pt-PT" sz="1800" dirty="0">
                <a:solidFill>
                  <a:schemeClr val="bg1"/>
                </a:solidFill>
              </a:rPr>
              <a:t> que é equivalente ao @Before e @After disponíveis no Framework </a:t>
            </a:r>
            <a:r>
              <a:rPr lang="pt-PT" sz="1800" dirty="0" err="1">
                <a:solidFill>
                  <a:schemeClr val="bg1"/>
                </a:solidFill>
              </a:rPr>
              <a:t>JUnit</a:t>
            </a:r>
            <a:r>
              <a:rPr lang="pt-PT" sz="1800" dirty="0">
                <a:solidFill>
                  <a:schemeClr val="bg1"/>
                </a:solidFill>
              </a:rPr>
              <a:t> de Java.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Esta classe permite nos definir a ligação á base de dados para cada componente de teste. 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E tal como referido acima permite nos executar comandos antes e depois dos testes. Estes comandos são usados para limpar a base de dados antes de depois dos testes.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04C3F4-6C68-411A-BA4F-683BDA2C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089" y="1827258"/>
            <a:ext cx="5536525" cy="27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2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</a:rPr>
              <a:t>Sprints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pt-PT" sz="1800">
              <a:solidFill>
                <a:schemeClr val="bg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04AD2A9-484F-465A-9AF3-3E585AA6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6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193"/>
            <a:ext cx="9035537" cy="758330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3800" dirty="0">
                <a:solidFill>
                  <a:schemeClr val="bg1"/>
                </a:solidFill>
              </a:rPr>
              <a:t>Conceitos Mais Importantes do Sprint #1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965" y="1108719"/>
            <a:ext cx="8367744" cy="497244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Foi realizado um diagrama de componentes na qual explica a lógica da aplicação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7659B87-6C20-46C7-8C7E-51F8720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3" name="Imagem 2" descr="Uma imagem com texto, céu, mapa, luz&#10;&#10;Descrição gerada automaticamente">
            <a:extLst>
              <a:ext uri="{FF2B5EF4-FFF2-40B4-BE49-F238E27FC236}">
                <a16:creationId xmlns:a16="http://schemas.microsoft.com/office/drawing/2014/main" id="{110AA8F7-BFBC-43E1-85E7-F355DDD6D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-876" r="387" b="525"/>
          <a:stretch/>
        </p:blipFill>
        <p:spPr>
          <a:xfrm>
            <a:off x="2233587" y="1712569"/>
            <a:ext cx="8367744" cy="4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18560"/>
            <a:ext cx="8611789" cy="1725733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Conceitos Mais Importantes do Sprint #1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061" y="2489480"/>
            <a:ext cx="7315200" cy="2796462"/>
          </a:xfrm>
          <a:noFill/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Neste Sprint foi concluído quase na totalidade todo o backend nas quais as tarefas que mais se destacam são: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Autorização e Autenticação 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Pesquisa Com Filtros</a:t>
            </a:r>
          </a:p>
          <a:p>
            <a:pPr algn="ctr">
              <a:buFontTx/>
              <a:buChar char="-"/>
            </a:pPr>
            <a:r>
              <a:rPr lang="pt-PT" sz="1800" dirty="0" err="1">
                <a:solidFill>
                  <a:schemeClr val="bg1"/>
                </a:solidFill>
              </a:rPr>
              <a:t>Geolocalização</a:t>
            </a:r>
            <a:r>
              <a:rPr lang="pt-PT" sz="1800" dirty="0">
                <a:solidFill>
                  <a:schemeClr val="bg1"/>
                </a:solidFill>
              </a:rPr>
              <a:t> através de </a:t>
            </a:r>
            <a:r>
              <a:rPr lang="pt-PT" sz="1800" dirty="0" err="1">
                <a:solidFill>
                  <a:schemeClr val="bg1"/>
                </a:solidFill>
              </a:rPr>
              <a:t>APIs</a:t>
            </a:r>
            <a:r>
              <a:rPr lang="pt-PT" sz="1800" dirty="0">
                <a:solidFill>
                  <a:schemeClr val="bg1"/>
                </a:solidFill>
              </a:rPr>
              <a:t> externas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Calculo de distância entre dois pontos através da </a:t>
            </a:r>
            <a:r>
              <a:rPr lang="pt-PT" sz="1800" dirty="0" err="1">
                <a:solidFill>
                  <a:schemeClr val="bg1"/>
                </a:solidFill>
              </a:rPr>
              <a:t>Distance</a:t>
            </a:r>
            <a:r>
              <a:rPr lang="pt-PT" sz="1800" dirty="0">
                <a:solidFill>
                  <a:schemeClr val="bg1"/>
                </a:solidFill>
              </a:rPr>
              <a:t> </a:t>
            </a:r>
            <a:r>
              <a:rPr lang="pt-PT" sz="1800" dirty="0" err="1">
                <a:solidFill>
                  <a:schemeClr val="bg1"/>
                </a:solidFill>
              </a:rPr>
              <a:t>Matrix</a:t>
            </a:r>
            <a:r>
              <a:rPr lang="pt-PT" sz="1800" dirty="0">
                <a:solidFill>
                  <a:schemeClr val="bg1"/>
                </a:solidFill>
              </a:rPr>
              <a:t> API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Pagamentos 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Paypal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pt-PT" sz="1800" dirty="0">
                <a:solidFill>
                  <a:schemeClr val="bg1"/>
                </a:solidFill>
              </a:rPr>
              <a:t>Concluído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endParaRPr lang="pt-PT" sz="1800" dirty="0">
              <a:solidFill>
                <a:schemeClr val="bg1"/>
              </a:solidFill>
            </a:endParaRP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E por final o Sistema de Chat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7659B87-6C20-46C7-8C7E-51F8720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18560"/>
            <a:ext cx="8611789" cy="1725733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Conclusões Mais Importantes do Sprint #1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061" y="2489480"/>
            <a:ext cx="7315200" cy="2796462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Durante este Sprint foi possível observar que o nosso maior erro foi sobrestimar a complexidade de certos componentes.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Como por exemplo a complexidade da integração de serviços de pagamentos com a </a:t>
            </a:r>
            <a:r>
              <a:rPr lang="pt-PT" sz="1800" dirty="0" err="1">
                <a:solidFill>
                  <a:schemeClr val="bg1"/>
                </a:solidFill>
              </a:rPr>
              <a:t>RestAPI</a:t>
            </a:r>
            <a:r>
              <a:rPr lang="pt-PT" sz="18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Ocorreram também certas dificuldades que deviam ter sido prevista por causa da utilização de um novo </a:t>
            </a:r>
            <a:r>
              <a:rPr lang="pt-PT" sz="1800" dirty="0" err="1">
                <a:solidFill>
                  <a:schemeClr val="bg1"/>
                </a:solidFill>
              </a:rPr>
              <a:t>framework</a:t>
            </a:r>
            <a:r>
              <a:rPr lang="pt-PT" sz="18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Isto levou a um atraso na conclusão da Sprint e da Backend.</a:t>
            </a: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Contudo já ajustamos as datas dos próximos </a:t>
            </a:r>
            <a:r>
              <a:rPr lang="pt-PT" sz="1800" dirty="0" err="1">
                <a:solidFill>
                  <a:schemeClr val="bg1"/>
                </a:solidFill>
              </a:rPr>
              <a:t>milestones</a:t>
            </a:r>
            <a:r>
              <a:rPr lang="pt-PT" sz="18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7659B87-6C20-46C7-8C7E-51F8720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6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45190"/>
            <a:ext cx="7315200" cy="8367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Planeamento do Sprint #2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6" y="3124533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O objetivo do segundo Sprint irá passar pela conclusão do </a:t>
            </a:r>
            <a:r>
              <a:rPr lang="pt-PT" sz="1800" dirty="0" err="1">
                <a:solidFill>
                  <a:schemeClr val="bg1"/>
                </a:solidFill>
              </a:rPr>
              <a:t>backend</a:t>
            </a:r>
            <a:r>
              <a:rPr lang="pt-PT" sz="1800" dirty="0">
                <a:solidFill>
                  <a:schemeClr val="bg1"/>
                </a:solidFill>
              </a:rPr>
              <a:t> (as tarefas que faltam já se encontram em execução), e pelo começo das UI para dispositivos móveis que irá ser desenvolvida em Flutter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7659B87-6C20-46C7-8C7E-51F8720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45CCEB9-A551-488B-A6F1-75E89CB5B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81" y="363517"/>
            <a:ext cx="3774695" cy="21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710"/>
            <a:ext cx="7315200" cy="8367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Planeamento do Sprint #3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O objetivo do Sprint #3 passa pela conclusão das UI para dispositivos móveis , com a utilização da </a:t>
            </a:r>
            <a:r>
              <a:rPr lang="pt-PT" sz="1800" dirty="0" err="1">
                <a:solidFill>
                  <a:schemeClr val="bg1"/>
                </a:solidFill>
              </a:rPr>
              <a:t>framework</a:t>
            </a:r>
            <a:r>
              <a:rPr lang="pt-PT" sz="1800" dirty="0">
                <a:solidFill>
                  <a:schemeClr val="bg1"/>
                </a:solidFill>
              </a:rPr>
              <a:t> Flutter, e pela conclusão de alguma funcionalidade que não tenha sido concluída no Sprint anterior.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A4122A1-F039-445A-9478-E7D3DE563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81" y="363517"/>
            <a:ext cx="3774695" cy="21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6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pt-PT" sz="1800">
              <a:solidFill>
                <a:schemeClr val="bg1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A59AA21-4702-4234-A5EF-5440EAB02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6978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6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34" y="235931"/>
            <a:ext cx="7315200" cy="814861"/>
          </a:xfrm>
          <a:noFill/>
        </p:spPr>
        <p:txBody>
          <a:bodyPr anchor="b"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2489856"/>
            <a:ext cx="12192000" cy="3036814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  <a:cs typeface="Calibri"/>
              </a:rPr>
              <a:t>Com esta aplicação, esperamos promover negócios relacionados com serviços rápidos para habitação, </a:t>
            </a:r>
            <a:r>
              <a:rPr lang="pt-PT" sz="1800" dirty="0">
                <a:solidFill>
                  <a:schemeClr val="bg1"/>
                </a:solidFill>
                <a:ea typeface="+mn-lt"/>
                <a:cs typeface="+mn-lt"/>
              </a:rPr>
              <a:t>e apoio a profissões ligadas à manutenção, restauração, design e melhoria de domicílios.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Com esta entrega, tivemos:</a:t>
            </a:r>
          </a:p>
          <a:p>
            <a:pPr algn="ctr">
              <a:buFontTx/>
              <a:buChar char="-"/>
            </a:pPr>
            <a:r>
              <a:rPr lang="pt-PT" sz="1800" dirty="0" err="1">
                <a:solidFill>
                  <a:schemeClr val="bg1"/>
                </a:solidFill>
              </a:rPr>
              <a:t>Backend</a:t>
            </a:r>
            <a:r>
              <a:rPr lang="pt-PT" sz="1800" dirty="0">
                <a:solidFill>
                  <a:schemeClr val="bg1"/>
                </a:solidFill>
              </a:rPr>
              <a:t> da nossa aplicação quase totalmente concluído (90% concluído);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Nova versão dos </a:t>
            </a:r>
            <a:r>
              <a:rPr lang="pt-PT" sz="1800" dirty="0" err="1">
                <a:solidFill>
                  <a:schemeClr val="bg1"/>
                </a:solidFill>
              </a:rPr>
              <a:t>Mockups</a:t>
            </a:r>
            <a:r>
              <a:rPr lang="pt-PT" sz="1800" dirty="0">
                <a:solidFill>
                  <a:schemeClr val="bg1"/>
                </a:solidFill>
              </a:rPr>
              <a:t>;</a:t>
            </a:r>
          </a:p>
          <a:p>
            <a:pPr algn="ctr">
              <a:buFontTx/>
              <a:buChar char="-"/>
            </a:pPr>
            <a:r>
              <a:rPr lang="pt-PT" sz="1800" dirty="0">
                <a:solidFill>
                  <a:schemeClr val="bg1"/>
                </a:solidFill>
              </a:rPr>
              <a:t> Planeamento mais aprofundado para os próximos Sprints.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2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689343"/>
            <a:ext cx="12195048" cy="253153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9600" dirty="0">
                <a:solidFill>
                  <a:schemeClr val="bg1"/>
                </a:solidFill>
              </a:rPr>
              <a:t>Dúvidas?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CDC06478-A982-4B4F-B533-68158A62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6978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718" y="735236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9AED5B4A-067A-4034-9964-3C3F80C3E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7" y="40485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Para recordar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 HouseM8 é uma aplicação destinada ao empreendedorismo nacional e apoio de profissões ligadas à manutenção, restauração, design e melhoria de domicílios.</a:t>
            </a: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3B568DA-F2A9-4EA3-A3D3-4D528BA5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6" y="1250323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</a:rPr>
              <a:t>Alterações em relação à 1º entrega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B5364F8D-8318-459C-A92F-8D99EB95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" y="10083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" y="6842"/>
            <a:ext cx="4459637" cy="9414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259" y="2938590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Foi feita uma mudança importante na escolha da base de dados para o projeto. Após uma conversação entre os membros do grupo com o apoio dos docentes, foi decidida a mudança para a base de dados Microsoft SQL Server ao invés do </a:t>
            </a:r>
            <a:r>
              <a:rPr lang="pt-PT" sz="1800" dirty="0" err="1">
                <a:solidFill>
                  <a:schemeClr val="bg1"/>
                </a:solidFill>
              </a:rPr>
              <a:t>MongoDB</a:t>
            </a:r>
            <a:r>
              <a:rPr lang="pt-PT" sz="18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50B2549-0BD6-4939-A377-2236CE4F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6F1D1A-1920-4389-897A-9F6E3625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02" y="1064346"/>
            <a:ext cx="1360323" cy="13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" y="6842"/>
            <a:ext cx="4459637" cy="9414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259" y="2938590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Devido a esta mudança e com a ajuda do MS SQL Server Management </a:t>
            </a:r>
            <a:r>
              <a:rPr lang="pt-PT" sz="1800" err="1">
                <a:solidFill>
                  <a:schemeClr val="bg1"/>
                </a:solidFill>
              </a:rPr>
              <a:t>Studio</a:t>
            </a:r>
            <a:r>
              <a:rPr lang="pt-PT" sz="1800">
                <a:solidFill>
                  <a:schemeClr val="bg1"/>
                </a:solidFill>
              </a:rPr>
              <a:t>, foi necessário a criação da base de dados do projeto com todas as tabelas necessárias e as suas devidas relações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50B2549-0BD6-4939-A377-2236CE4F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7C24EA-0B89-4BAD-AC53-CA6364D0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851" y="619984"/>
            <a:ext cx="1712961" cy="16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" y="6842"/>
            <a:ext cx="4459637" cy="9414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2" y="2641465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Na seguinte imagem podemos ver todas as tabelas criadas para o desenvolvimento do projeto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50B2549-0BD6-4939-A377-2236CE4F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1D27BE9A-CFF6-48A3-8E83-E05B340E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80" y="498506"/>
            <a:ext cx="2480830" cy="59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6"/>
            <a:ext cx="3258105" cy="81480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Mockups</a:t>
            </a:r>
            <a:endParaRPr lang="pt-PT" sz="480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229" y="1001159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solidFill>
                  <a:schemeClr val="bg1"/>
                </a:solidFill>
              </a:rPr>
              <a:t>Foram alterados alguns </a:t>
            </a:r>
            <a:r>
              <a:rPr lang="pt-PT" sz="1800" dirty="0" err="1">
                <a:solidFill>
                  <a:schemeClr val="bg1"/>
                </a:solidFill>
              </a:rPr>
              <a:t>mockups</a:t>
            </a:r>
            <a:r>
              <a:rPr lang="pt-PT" sz="1800" dirty="0">
                <a:solidFill>
                  <a:schemeClr val="bg1"/>
                </a:solidFill>
              </a:rPr>
              <a:t> que continham muita informação e que pareciam confusos, de modo a torna-los funcionais para o utilizador</a:t>
            </a: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CEC7752-DB0C-48A0-956A-22014B48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C8ADF1F-0F33-41B8-BE0C-F5B12702A13F}"/>
              </a:ext>
            </a:extLst>
          </p:cNvPr>
          <p:cNvSpPr/>
          <p:nvPr/>
        </p:nvSpPr>
        <p:spPr>
          <a:xfrm>
            <a:off x="5536035" y="4008769"/>
            <a:ext cx="1148931" cy="61993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706447-76FC-4DCD-B837-85B2CCBC5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3" b="99769" l="6193" r="96789">
                        <a14:foregroundMark x1="8257" y1="1845" x2="2064" y2="10957"/>
                        <a14:foregroundMark x1="1212" y1="38293" x2="1147" y2="40369"/>
                        <a14:foregroundMark x1="1503" y1="28950" x2="1212" y2="38293"/>
                        <a14:foregroundMark x1="1787" y1="19839" x2="1503" y2="28950"/>
                        <a14:foregroundMark x1="2064" y1="10957" x2="1787" y2="19839"/>
                        <a14:foregroundMark x1="4304" y1="38293" x2="22018" y2="26644"/>
                        <a14:foregroundMark x1="1147" y1="40369" x2="4304" y2="38293"/>
                        <a14:foregroundMark x1="22018" y1="26644" x2="29817" y2="16840"/>
                        <a14:foregroundMark x1="29817" y1="16840" x2="43349" y2="9343"/>
                        <a14:foregroundMark x1="43349" y1="9343" x2="6651" y2="20185"/>
                        <a14:foregroundMark x1="6651" y1="20185" x2="30275" y2="25721"/>
                        <a14:foregroundMark x1="30275" y1="25721" x2="30275" y2="14418"/>
                        <a14:foregroundMark x1="30275" y1="14418" x2="11697" y2="21569"/>
                        <a14:foregroundMark x1="11697" y1="21569" x2="25917" y2="31373"/>
                        <a14:foregroundMark x1="25917" y1="31373" x2="48853" y2="34948"/>
                        <a14:foregroundMark x1="48853" y1="34948" x2="45642" y2="23645"/>
                        <a14:foregroundMark x1="45642" y1="23645" x2="27982" y2="19493"/>
                        <a14:foregroundMark x1="27982" y1="19493" x2="10780" y2="34487"/>
                        <a14:foregroundMark x1="10780" y1="34487" x2="21789" y2="46021"/>
                        <a14:foregroundMark x1="21789" y1="46021" x2="44495" y2="48328"/>
                        <a14:foregroundMark x1="44495" y1="48328" x2="54358" y2="36563"/>
                        <a14:foregroundMark x1="54358" y1="36563" x2="37156" y2="31488"/>
                        <a14:foregroundMark x1="37156" y1="31488" x2="24541" y2="38870"/>
                        <a14:foregroundMark x1="24541" y1="38870" x2="24771" y2="48789"/>
                        <a14:foregroundMark x1="24771" y1="48789" x2="37385" y2="55940"/>
                        <a14:foregroundMark x1="37385" y1="55940" x2="56422" y2="57093"/>
                        <a14:foregroundMark x1="56422" y1="57093" x2="63532" y2="48097"/>
                        <a14:foregroundMark x1="63532" y1="48097" x2="45642" y2="29527"/>
                        <a14:foregroundMark x1="45642" y1="29527" x2="23165" y2="39446"/>
                        <a14:foregroundMark x1="23165" y1="39446" x2="59862" y2="55017"/>
                        <a14:foregroundMark x1="59862" y1="55017" x2="59633" y2="19031"/>
                        <a14:foregroundMark x1="59633" y1="19031" x2="33486" y2="11534"/>
                        <a14:foregroundMark x1="33486" y1="11534" x2="16514" y2="27220"/>
                        <a14:foregroundMark x1="16514" y1="27220" x2="69266" y2="32987"/>
                        <a14:foregroundMark x1="69266" y1="32987" x2="55734" y2="18570"/>
                        <a14:foregroundMark x1="55734" y1="18570" x2="59404" y2="37370"/>
                        <a14:foregroundMark x1="59404" y1="37370" x2="90367" y2="32757"/>
                        <a14:foregroundMark x1="90367" y1="32757" x2="74312" y2="18685"/>
                        <a14:foregroundMark x1="74312" y1="18685" x2="63991" y2="30104"/>
                        <a14:foregroundMark x1="63991" y1="30104" x2="80734" y2="40484"/>
                        <a14:foregroundMark x1="80734" y1="40484" x2="95640" y2="31869"/>
                        <a14:foregroundMark x1="95640" y1="31064" x2="71560" y2="2884"/>
                        <a14:foregroundMark x1="71560" y1="2884" x2="43807" y2="5421"/>
                        <a14:foregroundMark x1="43807" y1="5421" x2="74771" y2="6228"/>
                        <a14:foregroundMark x1="74771" y1="6228" x2="51606" y2="10035"/>
                        <a14:foregroundMark x1="51606" y1="10035" x2="31651" y2="6574"/>
                        <a14:foregroundMark x1="31651" y1="6574" x2="68578" y2="15456"/>
                        <a14:foregroundMark x1="68578" y1="15456" x2="38073" y2="15917"/>
                        <a14:foregroundMark x1="38073" y1="15917" x2="28899" y2="25029"/>
                        <a14:foregroundMark x1="28899" y1="25029" x2="35550" y2="37947"/>
                        <a14:foregroundMark x1="35550" y1="37947" x2="56881" y2="44867"/>
                        <a14:foregroundMark x1="56881" y1="44867" x2="49541" y2="54210"/>
                        <a14:foregroundMark x1="49541" y1="54210" x2="60550" y2="63668"/>
                        <a14:foregroundMark x1="60550" y1="63668" x2="61697" y2="51096"/>
                        <a14:foregroundMark x1="61697" y1="51096" x2="39679" y2="48674"/>
                        <a14:foregroundMark x1="39679" y1="48674" x2="33257" y2="59054"/>
                        <a14:foregroundMark x1="33257" y1="59054" x2="43349" y2="69550"/>
                        <a14:foregroundMark x1="43349" y1="69550" x2="54128" y2="56286"/>
                        <a14:foregroundMark x1="54128" y1="56286" x2="25917" y2="52018"/>
                        <a14:foregroundMark x1="25917" y1="52018" x2="8945" y2="64129"/>
                        <a14:foregroundMark x1="8945" y1="64129" x2="17890" y2="87428"/>
                        <a14:foregroundMark x1="17890" y1="87428" x2="52294" y2="97463"/>
                        <a14:foregroundMark x1="52294" y1="97463" x2="55505" y2="79931"/>
                        <a14:foregroundMark x1="55505" y1="79931" x2="38991" y2="70473"/>
                        <a14:foregroundMark x1="38991" y1="70473" x2="25917" y2="80277"/>
                        <a14:foregroundMark x1="25917" y1="80277" x2="41972" y2="91926"/>
                        <a14:foregroundMark x1="41972" y1="91926" x2="68349" y2="94233"/>
                        <a14:foregroundMark x1="68349" y1="94233" x2="61697" y2="81892"/>
                        <a14:foregroundMark x1="61697" y1="81892" x2="41743" y2="80738"/>
                        <a14:foregroundMark x1="41743" y1="80738" x2="49312" y2="92157"/>
                        <a14:foregroundMark x1="49312" y1="92157" x2="75459" y2="84544"/>
                        <a14:foregroundMark x1="75459" y1="84544" x2="75917" y2="78662"/>
                        <a14:foregroundMark x1="58716" y1="65975" x2="76376" y2="56978"/>
                        <a14:foregroundMark x1="76376" y1="56978" x2="72706" y2="41522"/>
                        <a14:foregroundMark x1="72706" y1="41522" x2="55046" y2="38293"/>
                        <a14:foregroundMark x1="55046" y1="38293" x2="42890" y2="60554"/>
                        <a14:foregroundMark x1="42890" y1="60554" x2="56651" y2="67013"/>
                        <a14:foregroundMark x1="56651" y1="67013" x2="78440" y2="66205"/>
                        <a14:foregroundMark x1="78440" y1="66205" x2="88532" y2="57324"/>
                        <a14:foregroundMark x1="88532" y1="57324" x2="88073" y2="44291"/>
                        <a14:foregroundMark x1="88073" y1="44291" x2="64220" y2="52480"/>
                        <a14:foregroundMark x1="64220" y1="52480" x2="60780" y2="65859"/>
                        <a14:foregroundMark x1="60780" y1="65859" x2="91514" y2="56747"/>
                        <a14:foregroundMark x1="91514" y1="56747" x2="94954" y2="42215"/>
                        <a14:foregroundMark x1="94954" y1="42215" x2="86697" y2="30450"/>
                        <a14:foregroundMark x1="86697" y1="30450" x2="75917" y2="50980"/>
                        <a14:foregroundMark x1="75917" y1="50980" x2="81193" y2="35755"/>
                        <a14:foregroundMark x1="81193" y1="35755" x2="76835" y2="66205"/>
                        <a14:foregroundMark x1="76835" y1="66205" x2="87385" y2="11880"/>
                        <a14:foregroundMark x1="87385" y1="11880" x2="77064" y2="1038"/>
                        <a14:foregroundMark x1="77064" y1="1038" x2="29128" y2="5075"/>
                        <a14:foregroundMark x1="29128" y1="5075" x2="24771" y2="4614"/>
                        <a14:foregroundMark x1="14220" y1="1845" x2="34633" y2="3230"/>
                        <a14:foregroundMark x1="34633" y1="3230" x2="59404" y2="1845"/>
                        <a14:foregroundMark x1="59404" y1="1845" x2="32569" y2="2076"/>
                        <a14:foregroundMark x1="32569" y1="2076" x2="52294" y2="2884"/>
                        <a14:foregroundMark x1="52294" y1="2884" x2="30963" y2="2653"/>
                        <a14:foregroundMark x1="30963" y1="2653" x2="60550" y2="3230"/>
                        <a14:foregroundMark x1="60550" y1="3230" x2="33945" y2="2653"/>
                        <a14:foregroundMark x1="33945" y1="2653" x2="65367" y2="1038"/>
                        <a14:foregroundMark x1="2752" y1="8189" x2="3211" y2="19146"/>
                        <a14:foregroundMark x1="3211" y1="19146" x2="6422" y2="8651"/>
                        <a14:foregroundMark x1="6422" y1="8651" x2="7798" y2="30911"/>
                        <a14:foregroundMark x1="7798" y1="30911" x2="6422" y2="20415"/>
                        <a14:foregroundMark x1="6422" y1="20415" x2="6422" y2="35063"/>
                        <a14:foregroundMark x1="6422" y1="35063" x2="5963" y2="21338"/>
                        <a14:foregroundMark x1="3266" y1="38293" x2="2294" y2="44406"/>
                        <a14:foregroundMark x1="5963" y1="21338" x2="3266" y2="38293"/>
                        <a14:foregroundMark x1="2915" y1="28950" x2="3211" y2="21569"/>
                        <a14:foregroundMark x1="2540" y1="38293" x2="2915" y2="28950"/>
                        <a14:foregroundMark x1="2294" y1="44406" x2="2540" y2="38293"/>
                        <a14:foregroundMark x1="4289" y1="38293" x2="4587" y2="42907"/>
                        <a14:foregroundMark x1="3687" y1="28950" x2="4289" y2="38293"/>
                        <a14:foregroundMark x1="3211" y1="21569" x2="3687" y2="28950"/>
                        <a14:foregroundMark x1="4587" y1="42907" x2="4817" y2="30796"/>
                        <a14:foregroundMark x1="4817" y1="30796" x2="6422" y2="70012"/>
                        <a14:foregroundMark x1="6422" y1="70012" x2="4128" y2="51788"/>
                        <a14:foregroundMark x1="4128" y1="51788" x2="8945" y2="41638"/>
                        <a14:foregroundMark x1="8945" y1="41638" x2="9862" y2="59170"/>
                        <a14:foregroundMark x1="9862" y1="59170" x2="6422" y2="47520"/>
                        <a14:foregroundMark x1="6422" y1="47520" x2="6422" y2="48558"/>
                        <a14:foregroundMark x1="96101" y1="6805" x2="95413" y2="32180"/>
                        <a14:foregroundMark x1="95413" y1="32180" x2="95642" y2="21915"/>
                        <a14:foregroundMark x1="95642" y1="21915" x2="95992" y2="30334"/>
                        <a14:foregroundMark x1="95640" y1="39046" x2="92890" y2="14072"/>
                        <a14:foregroundMark x1="92890" y1="14072" x2="89450" y2="44637"/>
                        <a14:foregroundMark x1="89450" y1="44637" x2="93807" y2="33449"/>
                        <a14:foregroundMark x1="98156" y1="49942" x2="98308" y2="50519"/>
                        <a14:foregroundMark x1="93807" y1="33449" x2="95640" y2="40400"/>
                        <a14:foregroundMark x1="95640" y1="45092" x2="94037" y2="41061"/>
                        <a14:foregroundMark x1="97798" y1="50519" x2="97569" y2="49942"/>
                        <a14:foregroundMark x1="94037" y1="58188" x2="94037" y2="70358"/>
                        <a14:foregroundMark x1="94037" y1="41061" x2="94037" y2="58188"/>
                        <a14:foregroundMark x1="94037" y1="70358" x2="94266" y2="58824"/>
                        <a14:foregroundMark x1="94266" y1="58824" x2="96560" y2="87774"/>
                        <a14:foregroundMark x1="96560" y1="87774" x2="95642" y2="87543"/>
                        <a14:foregroundMark x1="1606" y1="63206" x2="917" y2="73472"/>
                        <a14:foregroundMark x1="917" y1="73472" x2="3670" y2="63206"/>
                        <a14:foregroundMark x1="3670" y1="63206" x2="4817" y2="93080"/>
                        <a14:foregroundMark x1="4817" y1="93080" x2="23165" y2="98385"/>
                        <a14:foregroundMark x1="23165" y1="98385" x2="48647" y2="99063"/>
                        <a14:foregroundMark x1="81651" y1="98385" x2="95183" y2="91119"/>
                        <a14:foregroundMark x1="95183" y1="91119" x2="83716" y2="98962"/>
                        <a14:foregroundMark x1="83716" y1="98962" x2="83486" y2="98962"/>
                        <a14:foregroundMark x1="53211" y1="26182" x2="71789" y2="28258"/>
                        <a14:foregroundMark x1="71789" y1="28258" x2="50688" y2="27682"/>
                        <a14:foregroundMark x1="50688" y1="27682" x2="51376" y2="37832"/>
                        <a14:foregroundMark x1="51376" y1="37832" x2="32798" y2="46597"/>
                        <a14:foregroundMark x1="32798" y1="46597" x2="27294" y2="56978"/>
                        <a14:foregroundMark x1="27294" y1="56978" x2="44725" y2="63783"/>
                        <a14:foregroundMark x1="44725" y1="63783" x2="40367" y2="74279"/>
                        <a14:foregroundMark x1="40367" y1="74279" x2="48165" y2="83968"/>
                        <a14:foregroundMark x1="48165" y1="83968" x2="16972" y2="95617"/>
                        <a14:foregroundMark x1="16972" y1="95617" x2="61697" y2="91349"/>
                        <a14:foregroundMark x1="61697" y1="91349" x2="73624" y2="93426"/>
                        <a14:foregroundMark x1="51147" y1="22837" x2="57110" y2="23991"/>
                        <a14:foregroundMark x1="26376" y1="36101" x2="16972" y2="27797"/>
                        <a14:foregroundMark x1="16972" y1="27797" x2="18119" y2="39908"/>
                        <a14:foregroundMark x1="18119" y1="39908" x2="22018" y2="29873"/>
                        <a14:foregroundMark x1="22018" y1="29873" x2="17202" y2="42561"/>
                        <a14:foregroundMark x1="17202" y1="42561" x2="27064" y2="33910"/>
                        <a14:foregroundMark x1="27064" y1="33910" x2="35092" y2="37255"/>
                        <a14:foregroundMark x1="95642" y1="49942" x2="96789" y2="64014"/>
                        <a14:foregroundMark x1="85092" y1="99423" x2="85092" y2="99423"/>
                        <a14:foregroundMark x1="85092" y1="99769" x2="85092" y2="99769"/>
                        <a14:foregroundMark x1="85092" y1="99423" x2="85092" y2="99423"/>
                        <a14:foregroundMark x1="83486" y1="99769" x2="84174" y2="99769"/>
                        <a14:backgroundMark x1="1147" y1="4614" x2="1147" y2="3230"/>
                        <a14:backgroundMark x1="89679" y1="115" x2="98853" y2="1845"/>
                        <a14:backgroundMark x1="91284" y1="99769" x2="99541" y2="99769"/>
                        <a14:backgroundMark x1="0" y1="98962" x2="5505" y2="99769"/>
                        <a14:backgroundMark x1="99541" y1="30334" x2="99541" y2="49862"/>
                        <a14:backgroundMark x1="0" y1="85352" x2="0" y2="65744"/>
                        <a14:backgroundMark x1="0" y1="19839" x2="0" y2="19839"/>
                        <a14:backgroundMark x1="0" y1="28950" x2="0" y2="28950"/>
                        <a14:backgroundMark x1="459" y1="38293" x2="459" y2="38293"/>
                        <a14:backgroundMark x1="86239" y1="99423" x2="86239" y2="99423"/>
                        <a14:backgroundMark x1="85092" y1="99769" x2="85092" y2="99769"/>
                        <a14:backgroundMark x1="84174" y1="99423" x2="84174" y2="99423"/>
                        <a14:backgroundMark x1="82339" y1="99423" x2="82339" y2="99423"/>
                        <a14:backgroundMark x1="82339" y1="99423" x2="82339" y2="99423"/>
                        <a14:backgroundMark x1="83486" y1="99769" x2="49541" y2="997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407" y="1638215"/>
            <a:ext cx="2557399" cy="5085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17278-6AB8-4FCB-8C57-3F479B576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0" b="99741" l="3618" r="98708">
                        <a14:foregroundMark x1="9044" y1="1813" x2="3618" y2="11140"/>
                        <a14:foregroundMark x1="3618" y1="11140" x2="5168" y2="92746"/>
                        <a14:foregroundMark x1="3618" y1="7383" x2="18088" y2="1295"/>
                        <a14:foregroundMark x1="18088" y1="1295" x2="36693" y2="1943"/>
                        <a14:foregroundMark x1="36693" y1="1943" x2="76227" y2="1036"/>
                        <a14:foregroundMark x1="76227" y1="1036" x2="92765" y2="5311"/>
                        <a14:foregroundMark x1="92765" y1="5311" x2="95349" y2="20596"/>
                        <a14:foregroundMark x1="9561" y1="2073" x2="61499" y2="3497"/>
                        <a14:foregroundMark x1="61499" y1="3497" x2="36693" y2="3497"/>
                        <a14:foregroundMark x1="36693" y1="3497" x2="68217" y2="5959"/>
                        <a14:foregroundMark x1="68217" y1="5959" x2="29716" y2="6218"/>
                        <a14:foregroundMark x1="29716" y1="6218" x2="62016" y2="6477"/>
                        <a14:foregroundMark x1="62016" y1="6477" x2="30749" y2="2591"/>
                        <a14:foregroundMark x1="30749" y1="2591" x2="66667" y2="2591"/>
                        <a14:foregroundMark x1="66667" y1="2591" x2="35917" y2="2591"/>
                        <a14:foregroundMark x1="35917" y1="2591" x2="55039" y2="3886"/>
                        <a14:foregroundMark x1="55039" y1="3886" x2="35659" y2="2979"/>
                        <a14:foregroundMark x1="35659" y1="2979" x2="57623" y2="8161"/>
                        <a14:foregroundMark x1="57623" y1="8161" x2="57881" y2="8679"/>
                        <a14:foregroundMark x1="11886" y1="95596" x2="70026" y2="96373"/>
                        <a14:foregroundMark x1="70026" y1="96373" x2="47804" y2="95596"/>
                        <a14:foregroundMark x1="47804" y1="95596" x2="70801" y2="95984"/>
                        <a14:foregroundMark x1="70801" y1="95984" x2="85530" y2="95596"/>
                        <a14:foregroundMark x1="86563" y1="95337" x2="84496" y2="79922"/>
                        <a14:foregroundMark x1="84496" y1="79922" x2="65891" y2="81088"/>
                        <a14:foregroundMark x1="65891" y1="81088" x2="61757" y2="91969"/>
                        <a14:foregroundMark x1="61757" y1="91969" x2="61757" y2="74223"/>
                        <a14:foregroundMark x1="61757" y1="74223" x2="50129" y2="66192"/>
                        <a14:foregroundMark x1="50129" y1="66192" x2="35659" y2="84197"/>
                        <a14:foregroundMark x1="35659" y1="84197" x2="52455" y2="88731"/>
                        <a14:foregroundMark x1="52455" y1="88731" x2="57881" y2="77979"/>
                        <a14:foregroundMark x1="57881" y1="77979" x2="49612" y2="65803"/>
                        <a14:foregroundMark x1="49612" y1="65803" x2="23256" y2="57383"/>
                        <a14:foregroundMark x1="23256" y1="57383" x2="10336" y2="71632"/>
                        <a14:foregroundMark x1="10336" y1="71632" x2="24031" y2="80181"/>
                        <a14:foregroundMark x1="24031" y1="80181" x2="63566" y2="81477"/>
                        <a14:foregroundMark x1="63566" y1="81477" x2="72610" y2="72021"/>
                        <a14:foregroundMark x1="72610" y1="72021" x2="60724" y2="59326"/>
                        <a14:foregroundMark x1="60724" y1="59326" x2="44703" y2="50000"/>
                        <a14:foregroundMark x1="44703" y1="50000" x2="32300" y2="57254"/>
                        <a14:foregroundMark x1="32300" y1="57254" x2="58915" y2="50259"/>
                        <a14:foregroundMark x1="58915" y1="50259" x2="30749" y2="35622"/>
                        <a14:foregroundMark x1="30749" y1="35622" x2="17571" y2="45466"/>
                        <a14:foregroundMark x1="17571" y1="45466" x2="40052" y2="52461"/>
                        <a14:foregroundMark x1="40052" y1="52461" x2="59690" y2="44430"/>
                        <a14:foregroundMark x1="59690" y1="44430" x2="45995" y2="26684"/>
                        <a14:foregroundMark x1="45995" y1="26684" x2="56072" y2="18264"/>
                        <a14:foregroundMark x1="56072" y1="18264" x2="32817" y2="19948"/>
                        <a14:foregroundMark x1="32817" y1="19948" x2="63566" y2="25777"/>
                        <a14:foregroundMark x1="63566" y1="25777" x2="73902" y2="16580"/>
                        <a14:foregroundMark x1="73902" y1="16580" x2="30749" y2="7772"/>
                        <a14:foregroundMark x1="30749" y1="7772" x2="43669" y2="15544"/>
                        <a14:foregroundMark x1="43669" y1="15544" x2="50388" y2="12306"/>
                        <a14:foregroundMark x1="19897" y1="4793" x2="46770" y2="20596"/>
                        <a14:foregroundMark x1="46770" y1="20596" x2="25581" y2="30570"/>
                        <a14:foregroundMark x1="25581" y1="30570" x2="43928" y2="48964"/>
                        <a14:foregroundMark x1="43928" y1="48964" x2="32041" y2="56606"/>
                        <a14:foregroundMark x1="32041" y1="56606" x2="29457" y2="66710"/>
                        <a14:foregroundMark x1="29457" y1="66710" x2="34367" y2="79275"/>
                        <a14:foregroundMark x1="34367" y1="79275" x2="32041" y2="87824"/>
                        <a14:foregroundMark x1="16796" y1="9845" x2="25065" y2="18782"/>
                        <a14:foregroundMark x1="25065" y1="18782" x2="11886" y2="26684"/>
                        <a14:foregroundMark x1="11886" y1="26684" x2="26615" y2="32383"/>
                        <a14:foregroundMark x1="26615" y1="32383" x2="17054" y2="41451"/>
                        <a14:foregroundMark x1="17054" y1="41451" x2="16021" y2="50777"/>
                        <a14:foregroundMark x1="16021" y1="50777" x2="20672" y2="61140"/>
                        <a14:foregroundMark x1="20672" y1="61140" x2="10078" y2="71244"/>
                        <a14:foregroundMark x1="10078" y1="71244" x2="20672" y2="79793"/>
                        <a14:foregroundMark x1="20672" y1="79793" x2="14987" y2="90155"/>
                        <a14:foregroundMark x1="14987" y1="90155" x2="39276" y2="93653"/>
                        <a14:foregroundMark x1="39276" y1="93653" x2="83979" y2="91451"/>
                        <a14:foregroundMark x1="83979" y1="91451" x2="72610" y2="59067"/>
                        <a14:foregroundMark x1="72610" y1="59067" x2="78295" y2="48705"/>
                        <a14:foregroundMark x1="78295" y1="48705" x2="62274" y2="41062"/>
                        <a14:foregroundMark x1="62274" y1="41062" x2="68992" y2="30311"/>
                        <a14:foregroundMark x1="68992" y1="30311" x2="64599" y2="27461"/>
                        <a14:foregroundMark x1="27649" y1="25518" x2="31525" y2="24741"/>
                        <a14:foregroundMark x1="66667" y1="10622" x2="82946" y2="5052"/>
                        <a14:foregroundMark x1="82946" y1="5052" x2="68217" y2="12306"/>
                        <a14:foregroundMark x1="68217" y1="12306" x2="88114" y2="12047"/>
                        <a14:foregroundMark x1="88114" y1="12047" x2="75711" y2="24482"/>
                        <a14:foregroundMark x1="75711" y1="24482" x2="80362" y2="45466"/>
                        <a14:foregroundMark x1="80362" y1="45466" x2="59690" y2="50907"/>
                        <a14:foregroundMark x1="59690" y1="50907" x2="74935" y2="56477"/>
                        <a14:foregroundMark x1="74935" y1="56477" x2="78295" y2="70466"/>
                        <a14:foregroundMark x1="78295" y1="70466" x2="82687" y2="58938"/>
                        <a14:foregroundMark x1="82687" y1="58938" x2="85013" y2="77850"/>
                        <a14:foregroundMark x1="85013" y1="77850" x2="84496" y2="77591"/>
                        <a14:foregroundMark x1="83721" y1="53627" x2="85013" y2="45596"/>
                        <a14:foregroundMark x1="89406" y1="17228" x2="85271" y2="32254"/>
                        <a14:foregroundMark x1="85271" y1="32254" x2="90956" y2="22798"/>
                        <a14:foregroundMark x1="90956" y1="22798" x2="83204" y2="37176"/>
                        <a14:foregroundMark x1="83204" y1="37176" x2="84496" y2="23316"/>
                        <a14:foregroundMark x1="84496" y1="23316" x2="86563" y2="37565"/>
                        <a14:foregroundMark x1="86563" y1="37565" x2="91990" y2="28627"/>
                        <a14:foregroundMark x1="91990" y1="28627" x2="89922" y2="45207"/>
                        <a14:foregroundMark x1="89922" y1="45207" x2="93282" y2="28497"/>
                        <a14:foregroundMark x1="93282" y1="28497" x2="95172" y2="35507"/>
                        <a14:foregroundMark x1="94403" y1="40826" x2="88889" y2="51166"/>
                        <a14:foregroundMark x1="92901" y1="60375" x2="93798" y2="62435"/>
                        <a14:foregroundMark x1="88889" y1="51166" x2="92881" y2="60329"/>
                        <a14:foregroundMark x1="93338" y1="56742" x2="93023" y2="52850"/>
                        <a14:foregroundMark x1="93455" y1="58195" x2="93361" y2="57030"/>
                        <a14:foregroundMark x1="93798" y1="62435" x2="93546" y2="59323"/>
                        <a14:foregroundMark x1="93023" y1="52850" x2="90956" y2="90415"/>
                        <a14:foregroundMark x1="90956" y1="90415" x2="90956" y2="89249"/>
                        <a14:foregroundMark x1="81654" y1="1813" x2="96899" y2="8161"/>
                        <a14:foregroundMark x1="96899" y1="8161" x2="96899" y2="15026"/>
                        <a14:foregroundMark x1="94315" y1="20596" x2="94832" y2="32902"/>
                        <a14:foregroundMark x1="94497" y1="46326" x2="89664" y2="73964"/>
                        <a14:foregroundMark x1="89664" y1="73964" x2="92506" y2="71891"/>
                        <a14:foregroundMark x1="94560" y1="59402" x2="93282" y2="80699"/>
                        <a14:foregroundMark x1="94666" y1="57631" x2="94609" y2="58586"/>
                        <a14:foregroundMark x1="95544" y1="65948" x2="94057" y2="91192"/>
                        <a14:foregroundMark x1="94057" y1="91192" x2="88095" y2="97356"/>
                        <a14:foregroundMark x1="82272" y1="99558" x2="7577" y2="95668"/>
                        <a14:foregroundMark x1="6202" y1="95596" x2="4651" y2="93653"/>
                        <a14:foregroundMark x1="45220" y1="98575" x2="8527" y2="95855"/>
                        <a14:foregroundMark x1="98191" y1="66321" x2="98191" y2="66321"/>
                        <a14:foregroundMark x1="97674" y1="68782" x2="97674" y2="65939"/>
                        <a14:foregroundMark x1="98708" y1="66062" x2="98708" y2="66062"/>
                        <a14:foregroundMark x1="97674" y1="66062" x2="97674" y2="66062"/>
                        <a14:foregroundMark x1="96899" y1="68005" x2="96215" y2="65945"/>
                        <a14:foregroundMark x1="96899" y1="32902" x2="95866" y2="58938"/>
                        <a14:foregroundMark x1="95349" y1="87824" x2="88889" y2="97798"/>
                        <a14:foregroundMark x1="88889" y1="97798" x2="81137" y2="98316"/>
                        <a14:backgroundMark x1="93282" y1="99741" x2="95349" y2="98834"/>
                        <a14:backgroundMark x1="775" y1="94948" x2="8527" y2="99741"/>
                        <a14:backgroundMark x1="99225" y1="87047" x2="99225" y2="67876"/>
                        <a14:backgroundMark x1="98308" y1="66062" x2="98177" y2="65803"/>
                        <a14:backgroundMark x1="98439" y1="66321" x2="98308" y2="66062"/>
                        <a14:backgroundMark x1="99225" y1="67876" x2="98439" y2="66321"/>
                        <a14:backgroundMark x1="99107" y1="58970" x2="99225" y2="65933"/>
                        <a14:backgroundMark x1="99225" y1="65933" x2="99572" y2="58975"/>
                        <a14:backgroundMark x1="82727" y1="99463" x2="82171" y2="99482"/>
                        <a14:backgroundMark x1="93282" y1="99093" x2="90805" y2="99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4835" y="1638215"/>
            <a:ext cx="2557373" cy="51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28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69207138F9E243B93E2CDD0FBACE75" ma:contentTypeVersion="4" ma:contentTypeDescription="Criar um novo documento." ma:contentTypeScope="" ma:versionID="8a566d355a4683897618cc3a4eaa8cc3">
  <xsd:schema xmlns:xsd="http://www.w3.org/2001/XMLSchema" xmlns:xs="http://www.w3.org/2001/XMLSchema" xmlns:p="http://schemas.microsoft.com/office/2006/metadata/properties" xmlns:ns2="74aeeaf3-b5a1-4c77-a1e8-06876e8352fb" targetNamespace="http://schemas.microsoft.com/office/2006/metadata/properties" ma:root="true" ma:fieldsID="d97be75a20aecb06860dceabbd542518" ns2:_="">
    <xsd:import namespace="74aeeaf3-b5a1-4c77-a1e8-06876e835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eeaf3-b5a1-4c77-a1e8-06876e835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C9C6B2-F37C-41DD-89DF-33E5A9037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4B79F6-2D24-4186-A845-37597D2CA4F2}">
  <ds:schemaRefs>
    <ds:schemaRef ds:uri="74aeeaf3-b5a1-4c77-a1e8-06876e8352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E450D7-B9A1-4F1F-A67E-1F762058B60B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74aeeaf3-b5a1-4c77-a1e8-06876e8352fb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1012</Words>
  <Application>Microsoft Office PowerPoint</Application>
  <PresentationFormat>Ecrã Panorâmico</PresentationFormat>
  <Paragraphs>110</Paragraphs>
  <Slides>29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Apresentação do PowerPoint</vt:lpstr>
      <vt:lpstr>   Tópicos desta apresentação</vt:lpstr>
      <vt:lpstr>Introdução</vt:lpstr>
      <vt:lpstr>Para recordar</vt:lpstr>
      <vt:lpstr>Alterações em relação à 1º entrega</vt:lpstr>
      <vt:lpstr>Base de dados</vt:lpstr>
      <vt:lpstr>Base de dados</vt:lpstr>
      <vt:lpstr>Base de dados</vt:lpstr>
      <vt:lpstr>Mockups</vt:lpstr>
      <vt:lpstr>Mockups</vt:lpstr>
      <vt:lpstr>Diagrama de classes</vt:lpstr>
      <vt:lpstr>Workflow</vt:lpstr>
      <vt:lpstr>GitLab: uma ferramenta importante</vt:lpstr>
      <vt:lpstr>Metodologia</vt:lpstr>
      <vt:lpstr>Boards</vt:lpstr>
      <vt:lpstr>GitFlow</vt:lpstr>
      <vt:lpstr>Testes</vt:lpstr>
      <vt:lpstr>Unit tests – Porquê?</vt:lpstr>
      <vt:lpstr>Unit tests</vt:lpstr>
      <vt:lpstr>Unit tests</vt:lpstr>
      <vt:lpstr>Sprints</vt:lpstr>
      <vt:lpstr>Conceitos Mais Importantes do Sprint #1</vt:lpstr>
      <vt:lpstr>Conceitos Mais Importantes do Sprint #1</vt:lpstr>
      <vt:lpstr>Conclusões Mais Importantes do Sprint #1</vt:lpstr>
      <vt:lpstr>Planeamento do Sprint #2</vt:lpstr>
      <vt:lpstr>Planeamento do Sprint #3</vt:lpstr>
      <vt:lpstr>Conclusão</vt:lpstr>
      <vt:lpstr>Conclusão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Luciano Correia Da Cunha</dc:creator>
  <cp:lastModifiedBy>Miguel Costa</cp:lastModifiedBy>
  <cp:revision>1</cp:revision>
  <dcterms:created xsi:type="dcterms:W3CDTF">2020-12-08T19:51:45Z</dcterms:created>
  <dcterms:modified xsi:type="dcterms:W3CDTF">2021-01-05T17:16:11Z</dcterms:modified>
</cp:coreProperties>
</file>