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9" r:id="rId6"/>
    <p:sldId id="260" r:id="rId7"/>
    <p:sldId id="296" r:id="rId8"/>
    <p:sldId id="263" r:id="rId9"/>
    <p:sldId id="295" r:id="rId10"/>
    <p:sldId id="294" r:id="rId11"/>
    <p:sldId id="288" r:id="rId12"/>
    <p:sldId id="269" r:id="rId13"/>
    <p:sldId id="287" r:id="rId14"/>
    <p:sldId id="292" r:id="rId15"/>
    <p:sldId id="297" r:id="rId16"/>
    <p:sldId id="279" r:id="rId17"/>
    <p:sldId id="281" r:id="rId18"/>
    <p:sldId id="280" r:id="rId1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guel Costa" initials="MC" lastIdx="18" clrIdx="0">
    <p:extLst>
      <p:ext uri="{19B8F6BF-5375-455C-9EA6-DF929625EA0E}">
        <p15:presenceInfo xmlns:p15="http://schemas.microsoft.com/office/powerpoint/2012/main" userId="Miguel Cost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0C031D-8115-462F-8151-4DE323FAE474}" v="1" vWet="3" dt="2021-01-13T02:23:30.084"/>
    <p1510:client id="{B0F16541-5FC8-4C34-8823-0941F39DB84D}" v="223" dt="2021-01-13T02:22:47.879"/>
    <p1510:client id="{DF168D28-AC16-4D10-AE89-B3B0BE5D6E5D}" v="2059" dt="2021-01-13T03:01:11.4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ge Moreira" userId="22e69119-4df1-4748-a2fd-9fc0bae9fd8e" providerId="ADAL" clId="{8A0C031D-8115-462F-8151-4DE323FAE474}"/>
    <pc:docChg chg="delSld">
      <pc:chgData name="Jorge Moreira" userId="22e69119-4df1-4748-a2fd-9fc0bae9fd8e" providerId="ADAL" clId="{8A0C031D-8115-462F-8151-4DE323FAE474}" dt="2021-01-13T00:47:52.210" v="0" actId="47"/>
      <pc:docMkLst>
        <pc:docMk/>
      </pc:docMkLst>
      <pc:sldChg chg="del">
        <pc:chgData name="Jorge Moreira" userId="22e69119-4df1-4748-a2fd-9fc0bae9fd8e" providerId="ADAL" clId="{8A0C031D-8115-462F-8151-4DE323FAE474}" dt="2021-01-13T00:47:52.210" v="0" actId="47"/>
        <pc:sldMkLst>
          <pc:docMk/>
          <pc:sldMk cId="1774572327" sldId="291"/>
        </pc:sldMkLst>
      </pc:sldChg>
    </pc:docChg>
  </pc:docChgLst>
  <pc:docChgLst>
    <pc:chgData name="Miguel Costa" userId="ff085895-3d63-4fcc-856c-9954e2d24e3a" providerId="ADAL" clId="{D7C8A3D4-D1CC-41BA-B6F5-26B68511EDE5}"/>
    <pc:docChg chg="undo custSel addSld delSld modSld">
      <pc:chgData name="Miguel Costa" userId="ff085895-3d63-4fcc-856c-9954e2d24e3a" providerId="ADAL" clId="{D7C8A3D4-D1CC-41BA-B6F5-26B68511EDE5}" dt="2020-12-09T01:20:56.049" v="1712"/>
      <pc:docMkLst>
        <pc:docMk/>
      </pc:docMkLst>
      <pc:sldChg chg="modSp mod addCm modCm">
        <pc:chgData name="Miguel Costa" userId="ff085895-3d63-4fcc-856c-9954e2d24e3a" providerId="ADAL" clId="{D7C8A3D4-D1CC-41BA-B6F5-26B68511EDE5}" dt="2020-12-09T00:43:32.637" v="787"/>
        <pc:sldMkLst>
          <pc:docMk/>
          <pc:sldMk cId="3784079070" sldId="270"/>
        </pc:sldMkLst>
        <pc:spChg chg="mod">
          <ac:chgData name="Miguel Costa" userId="ff085895-3d63-4fcc-856c-9954e2d24e3a" providerId="ADAL" clId="{D7C8A3D4-D1CC-41BA-B6F5-26B68511EDE5}" dt="2020-12-09T00:39:21.511" v="773" actId="1076"/>
          <ac:spMkLst>
            <pc:docMk/>
            <pc:sldMk cId="3784079070" sldId="270"/>
            <ac:spMk id="4" creationId="{F945DEC1-E10F-4982-A807-A05DD89F56A2}"/>
          </ac:spMkLst>
        </pc:spChg>
        <pc:spChg chg="mod">
          <ac:chgData name="Miguel Costa" userId="ff085895-3d63-4fcc-856c-9954e2d24e3a" providerId="ADAL" clId="{D7C8A3D4-D1CC-41BA-B6F5-26B68511EDE5}" dt="2020-12-09T00:39:30.292" v="776" actId="1076"/>
          <ac:spMkLst>
            <pc:docMk/>
            <pc:sldMk cId="3784079070" sldId="270"/>
            <ac:spMk id="5" creationId="{6BC175BC-6EA1-4214-9D98-14CBAFBAA30F}"/>
          </ac:spMkLst>
        </pc:spChg>
        <pc:picChg chg="mod modCrop">
          <ac:chgData name="Miguel Costa" userId="ff085895-3d63-4fcc-856c-9954e2d24e3a" providerId="ADAL" clId="{D7C8A3D4-D1CC-41BA-B6F5-26B68511EDE5}" dt="2020-12-09T00:39:08.275" v="770" actId="1076"/>
          <ac:picMkLst>
            <pc:docMk/>
            <pc:sldMk cId="3784079070" sldId="270"/>
            <ac:picMk id="3" creationId="{110AA8F7-BFBC-43E1-85E7-F355DDD6DB3C}"/>
          </ac:picMkLst>
        </pc:picChg>
      </pc:sldChg>
      <pc:sldChg chg="modSp mod addCm delCm modCm">
        <pc:chgData name="Miguel Costa" userId="ff085895-3d63-4fcc-856c-9954e2d24e3a" providerId="ADAL" clId="{D7C8A3D4-D1CC-41BA-B6F5-26B68511EDE5}" dt="2020-12-09T00:45:43.158" v="788"/>
        <pc:sldMkLst>
          <pc:docMk/>
          <pc:sldMk cId="1728855168" sldId="277"/>
        </pc:sldMkLst>
        <pc:spChg chg="mod">
          <ac:chgData name="Miguel Costa" userId="ff085895-3d63-4fcc-856c-9954e2d24e3a" providerId="ADAL" clId="{D7C8A3D4-D1CC-41BA-B6F5-26B68511EDE5}" dt="2020-12-08T23:44:22.127" v="91" actId="20577"/>
          <ac:spMkLst>
            <pc:docMk/>
            <pc:sldMk cId="1728855168" sldId="277"/>
            <ac:spMk id="5" creationId="{6BC175BC-6EA1-4214-9D98-14CBAFBAA30F}"/>
          </ac:spMkLst>
        </pc:spChg>
      </pc:sldChg>
      <pc:sldChg chg="addSp modSp del mod">
        <pc:chgData name="Miguel Costa" userId="ff085895-3d63-4fcc-856c-9954e2d24e3a" providerId="ADAL" clId="{D7C8A3D4-D1CC-41BA-B6F5-26B68511EDE5}" dt="2020-12-08T23:57:56.108" v="162" actId="47"/>
        <pc:sldMkLst>
          <pc:docMk/>
          <pc:sldMk cId="3096360502" sldId="285"/>
        </pc:sldMkLst>
        <pc:spChg chg="mod">
          <ac:chgData name="Miguel Costa" userId="ff085895-3d63-4fcc-856c-9954e2d24e3a" providerId="ADAL" clId="{D7C8A3D4-D1CC-41BA-B6F5-26B68511EDE5}" dt="2020-12-08T23:57:10.637" v="150" actId="1076"/>
          <ac:spMkLst>
            <pc:docMk/>
            <pc:sldMk cId="3096360502" sldId="285"/>
            <ac:spMk id="4" creationId="{F945DEC1-E10F-4982-A807-A05DD89F56A2}"/>
          </ac:spMkLst>
        </pc:spChg>
        <pc:spChg chg="add mod">
          <ac:chgData name="Miguel Costa" userId="ff085895-3d63-4fcc-856c-9954e2d24e3a" providerId="ADAL" clId="{D7C8A3D4-D1CC-41BA-B6F5-26B68511EDE5}" dt="2020-12-08T23:57:23.739" v="154" actId="1076"/>
          <ac:spMkLst>
            <pc:docMk/>
            <pc:sldMk cId="3096360502" sldId="285"/>
            <ac:spMk id="29" creationId="{3437871E-69F1-439A-B4A6-476DD9854918}"/>
          </ac:spMkLst>
        </pc:spChg>
        <pc:picChg chg="mod">
          <ac:chgData name="Miguel Costa" userId="ff085895-3d63-4fcc-856c-9954e2d24e3a" providerId="ADAL" clId="{D7C8A3D4-D1CC-41BA-B6F5-26B68511EDE5}" dt="2020-12-08T23:57:20.876" v="152" actId="1076"/>
          <ac:picMkLst>
            <pc:docMk/>
            <pc:sldMk cId="3096360502" sldId="285"/>
            <ac:picMk id="27" creationId="{4EF0C09F-939A-4AFF-9D2A-29CDDD25E24D}"/>
          </ac:picMkLst>
        </pc:picChg>
      </pc:sldChg>
      <pc:sldChg chg="addSp delSp modSp mod addCm delCm modCm">
        <pc:chgData name="Miguel Costa" userId="ff085895-3d63-4fcc-856c-9954e2d24e3a" providerId="ADAL" clId="{D7C8A3D4-D1CC-41BA-B6F5-26B68511EDE5}" dt="2020-12-09T01:06:29.792" v="1097"/>
        <pc:sldMkLst>
          <pc:docMk/>
          <pc:sldMk cId="2215733829" sldId="286"/>
        </pc:sldMkLst>
        <pc:spChg chg="mod">
          <ac:chgData name="Miguel Costa" userId="ff085895-3d63-4fcc-856c-9954e2d24e3a" providerId="ADAL" clId="{D7C8A3D4-D1CC-41BA-B6F5-26B68511EDE5}" dt="2020-12-08T23:45:26.145" v="128" actId="20577"/>
          <ac:spMkLst>
            <pc:docMk/>
            <pc:sldMk cId="2215733829" sldId="286"/>
            <ac:spMk id="5" creationId="{6BC175BC-6EA1-4214-9D98-14CBAFBAA30F}"/>
          </ac:spMkLst>
        </pc:spChg>
        <pc:picChg chg="add mod">
          <ac:chgData name="Miguel Costa" userId="ff085895-3d63-4fcc-856c-9954e2d24e3a" providerId="ADAL" clId="{D7C8A3D4-D1CC-41BA-B6F5-26B68511EDE5}" dt="2020-12-08T23:49:26.870" v="137" actId="1076"/>
          <ac:picMkLst>
            <pc:docMk/>
            <pc:sldMk cId="2215733829" sldId="286"/>
            <ac:picMk id="3" creationId="{459536B3-CFA5-46B0-9BF7-1AECCDA07FAB}"/>
          </ac:picMkLst>
        </pc:picChg>
        <pc:picChg chg="del">
          <ac:chgData name="Miguel Costa" userId="ff085895-3d63-4fcc-856c-9954e2d24e3a" providerId="ADAL" clId="{D7C8A3D4-D1CC-41BA-B6F5-26B68511EDE5}" dt="2020-12-08T23:49:18.057" v="134" actId="478"/>
          <ac:picMkLst>
            <pc:docMk/>
            <pc:sldMk cId="2215733829" sldId="286"/>
            <ac:picMk id="27" creationId="{118169DC-E3F1-4A66-81C9-37A11F30D81A}"/>
          </ac:picMkLst>
        </pc:picChg>
        <pc:picChg chg="mod">
          <ac:chgData name="Miguel Costa" userId="ff085895-3d63-4fcc-856c-9954e2d24e3a" providerId="ADAL" clId="{D7C8A3D4-D1CC-41BA-B6F5-26B68511EDE5}" dt="2020-12-08T23:49:29.657" v="138" actId="1076"/>
          <ac:picMkLst>
            <pc:docMk/>
            <pc:sldMk cId="2215733829" sldId="286"/>
            <ac:picMk id="28" creationId="{A2BBEF7E-9DB5-4654-BA34-F785FAA59E79}"/>
          </ac:picMkLst>
        </pc:picChg>
      </pc:sldChg>
      <pc:sldChg chg="modSp mod">
        <pc:chgData name="Miguel Costa" userId="ff085895-3d63-4fcc-856c-9954e2d24e3a" providerId="ADAL" clId="{D7C8A3D4-D1CC-41BA-B6F5-26B68511EDE5}" dt="2020-12-09T01:05:08.898" v="1096" actId="20577"/>
        <pc:sldMkLst>
          <pc:docMk/>
          <pc:sldMk cId="277360506" sldId="287"/>
        </pc:sldMkLst>
        <pc:spChg chg="mod">
          <ac:chgData name="Miguel Costa" userId="ff085895-3d63-4fcc-856c-9954e2d24e3a" providerId="ADAL" clId="{D7C8A3D4-D1CC-41BA-B6F5-26B68511EDE5}" dt="2020-12-09T00:48:29.262" v="789" actId="14100"/>
          <ac:spMkLst>
            <pc:docMk/>
            <pc:sldMk cId="277360506" sldId="287"/>
            <ac:spMk id="4" creationId="{F945DEC1-E10F-4982-A807-A05DD89F56A2}"/>
          </ac:spMkLst>
        </pc:spChg>
        <pc:spChg chg="mod">
          <ac:chgData name="Miguel Costa" userId="ff085895-3d63-4fcc-856c-9954e2d24e3a" providerId="ADAL" clId="{D7C8A3D4-D1CC-41BA-B6F5-26B68511EDE5}" dt="2020-12-09T01:05:08.898" v="1096" actId="20577"/>
          <ac:spMkLst>
            <pc:docMk/>
            <pc:sldMk cId="277360506" sldId="287"/>
            <ac:spMk id="5" creationId="{6BC175BC-6EA1-4214-9D98-14CBAFBAA30F}"/>
          </ac:spMkLst>
        </pc:spChg>
      </pc:sldChg>
      <pc:sldChg chg="addSp delSp modSp add mod addCm modCm">
        <pc:chgData name="Miguel Costa" userId="ff085895-3d63-4fcc-856c-9954e2d24e3a" providerId="ADAL" clId="{D7C8A3D4-D1CC-41BA-B6F5-26B68511EDE5}" dt="2020-12-09T01:20:56.049" v="1712"/>
        <pc:sldMkLst>
          <pc:docMk/>
          <pc:sldMk cId="3701832607" sldId="289"/>
        </pc:sldMkLst>
        <pc:spChg chg="mod">
          <ac:chgData name="Miguel Costa" userId="ff085895-3d63-4fcc-856c-9954e2d24e3a" providerId="ADAL" clId="{D7C8A3D4-D1CC-41BA-B6F5-26B68511EDE5}" dt="2020-12-09T01:06:49.846" v="1112" actId="20577"/>
          <ac:spMkLst>
            <pc:docMk/>
            <pc:sldMk cId="3701832607" sldId="289"/>
            <ac:spMk id="5" creationId="{6BC175BC-6EA1-4214-9D98-14CBAFBAA30F}"/>
          </ac:spMkLst>
        </pc:spChg>
        <pc:picChg chg="add mod">
          <ac:chgData name="Miguel Costa" userId="ff085895-3d63-4fcc-856c-9954e2d24e3a" providerId="ADAL" clId="{D7C8A3D4-D1CC-41BA-B6F5-26B68511EDE5}" dt="2020-12-09T00:19:10.606" v="388" actId="1076"/>
          <ac:picMkLst>
            <pc:docMk/>
            <pc:sldMk cId="3701832607" sldId="289"/>
            <ac:picMk id="3" creationId="{6904C3F4-6C68-411A-BA4F-683BDA2C5FED}"/>
          </ac:picMkLst>
        </pc:picChg>
        <pc:picChg chg="del">
          <ac:chgData name="Miguel Costa" userId="ff085895-3d63-4fcc-856c-9954e2d24e3a" providerId="ADAL" clId="{D7C8A3D4-D1CC-41BA-B6F5-26B68511EDE5}" dt="2020-12-09T00:17:11" v="376" actId="478"/>
          <ac:picMkLst>
            <pc:docMk/>
            <pc:sldMk cId="3701832607" sldId="289"/>
            <ac:picMk id="27" creationId="{118169DC-E3F1-4A66-81C9-37A11F30D81A}"/>
          </ac:picMkLst>
        </pc:picChg>
        <pc:picChg chg="del">
          <ac:chgData name="Miguel Costa" userId="ff085895-3d63-4fcc-856c-9954e2d24e3a" providerId="ADAL" clId="{D7C8A3D4-D1CC-41BA-B6F5-26B68511EDE5}" dt="2020-12-09T00:17:13.248" v="377" actId="478"/>
          <ac:picMkLst>
            <pc:docMk/>
            <pc:sldMk cId="3701832607" sldId="289"/>
            <ac:picMk id="28" creationId="{A2BBEF7E-9DB5-4654-BA34-F785FAA59E79}"/>
          </ac:picMkLst>
        </pc:picChg>
      </pc:sldChg>
      <pc:sldChg chg="addSp delSp modSp add mod">
        <pc:chgData name="Miguel Costa" userId="ff085895-3d63-4fcc-856c-9954e2d24e3a" providerId="ADAL" clId="{D7C8A3D4-D1CC-41BA-B6F5-26B68511EDE5}" dt="2020-12-08T23:59:15.767" v="175" actId="1076"/>
        <pc:sldMkLst>
          <pc:docMk/>
          <pc:sldMk cId="328021656" sldId="290"/>
        </pc:sldMkLst>
        <pc:spChg chg="mod">
          <ac:chgData name="Miguel Costa" userId="ff085895-3d63-4fcc-856c-9954e2d24e3a" providerId="ADAL" clId="{D7C8A3D4-D1CC-41BA-B6F5-26B68511EDE5}" dt="2020-12-08T23:58:54.749" v="173" actId="1076"/>
          <ac:spMkLst>
            <pc:docMk/>
            <pc:sldMk cId="328021656" sldId="290"/>
            <ac:spMk id="2" creationId="{8C8ADF1F-0F33-41B8-BE0C-F5B12702A13F}"/>
          </ac:spMkLst>
        </pc:spChg>
        <pc:picChg chg="del">
          <ac:chgData name="Miguel Costa" userId="ff085895-3d63-4fcc-856c-9954e2d24e3a" providerId="ADAL" clId="{D7C8A3D4-D1CC-41BA-B6F5-26B68511EDE5}" dt="2020-12-08T23:58:11.475" v="165" actId="478"/>
          <ac:picMkLst>
            <pc:docMk/>
            <pc:sldMk cId="328021656" sldId="290"/>
            <ac:picMk id="3" creationId="{85706447-76FC-4DCD-B837-85B2CCBC5C40}"/>
          </ac:picMkLst>
        </pc:picChg>
        <pc:picChg chg="del">
          <ac:chgData name="Miguel Costa" userId="ff085895-3d63-4fcc-856c-9954e2d24e3a" providerId="ADAL" clId="{D7C8A3D4-D1CC-41BA-B6F5-26B68511EDE5}" dt="2020-12-08T23:57:34.686" v="157" actId="478"/>
          <ac:picMkLst>
            <pc:docMk/>
            <pc:sldMk cId="328021656" sldId="290"/>
            <ac:picMk id="6" creationId="{34B17278-6AB8-4FCB-8C57-3F479B5766B9}"/>
          </ac:picMkLst>
        </pc:picChg>
        <pc:picChg chg="add mod">
          <ac:chgData name="Miguel Costa" userId="ff085895-3d63-4fcc-856c-9954e2d24e3a" providerId="ADAL" clId="{D7C8A3D4-D1CC-41BA-B6F5-26B68511EDE5}" dt="2020-12-08T23:58:29.794" v="169" actId="1076"/>
          <ac:picMkLst>
            <pc:docMk/>
            <pc:sldMk cId="328021656" sldId="290"/>
            <ac:picMk id="29" creationId="{8B7C5554-4F88-4452-B6F6-2F9C0484CC0D}"/>
          </ac:picMkLst>
        </pc:picChg>
        <pc:picChg chg="add mod">
          <ac:chgData name="Miguel Costa" userId="ff085895-3d63-4fcc-856c-9954e2d24e3a" providerId="ADAL" clId="{D7C8A3D4-D1CC-41BA-B6F5-26B68511EDE5}" dt="2020-12-08T23:59:15.767" v="175" actId="1076"/>
          <ac:picMkLst>
            <pc:docMk/>
            <pc:sldMk cId="328021656" sldId="290"/>
            <ac:picMk id="34" creationId="{18F35112-0EC3-4D5E-8BD4-B3FBC45DA412}"/>
          </ac:picMkLst>
        </pc:picChg>
      </pc:sldChg>
      <pc:sldChg chg="modSp add mod">
        <pc:chgData name="Miguel Costa" userId="ff085895-3d63-4fcc-856c-9954e2d24e3a" providerId="ADAL" clId="{D7C8A3D4-D1CC-41BA-B6F5-26B68511EDE5}" dt="2020-12-09T01:18:50.679" v="1710" actId="20577"/>
        <pc:sldMkLst>
          <pc:docMk/>
          <pc:sldMk cId="3024763450" sldId="292"/>
        </pc:sldMkLst>
        <pc:spChg chg="mod">
          <ac:chgData name="Miguel Costa" userId="ff085895-3d63-4fcc-856c-9954e2d24e3a" providerId="ADAL" clId="{D7C8A3D4-D1CC-41BA-B6F5-26B68511EDE5}" dt="2020-12-09T01:10:40.490" v="1121" actId="20577"/>
          <ac:spMkLst>
            <pc:docMk/>
            <pc:sldMk cId="3024763450" sldId="292"/>
            <ac:spMk id="4" creationId="{F945DEC1-E10F-4982-A807-A05DD89F56A2}"/>
          </ac:spMkLst>
        </pc:spChg>
        <pc:spChg chg="mod">
          <ac:chgData name="Miguel Costa" userId="ff085895-3d63-4fcc-856c-9954e2d24e3a" providerId="ADAL" clId="{D7C8A3D4-D1CC-41BA-B6F5-26B68511EDE5}" dt="2020-12-09T01:18:50.679" v="1710" actId="20577"/>
          <ac:spMkLst>
            <pc:docMk/>
            <pc:sldMk cId="3024763450" sldId="292"/>
            <ac:spMk id="5" creationId="{6BC175BC-6EA1-4214-9D98-14CBAFBAA30F}"/>
          </ac:spMkLst>
        </pc:spChg>
      </pc:sldChg>
    </pc:docChg>
  </pc:docChgLst>
  <pc:docChgLst>
    <pc:chgData name="Samuel Luciano Correia Da Cunha" userId="0b008af4-433c-44bf-89b9-e36ec6dc244a" providerId="ADAL" clId="{0B9A00F0-E661-4575-BA56-0FCBD62E69CF}"/>
    <pc:docChg chg="modSld">
      <pc:chgData name="Samuel Luciano Correia Da Cunha" userId="0b008af4-433c-44bf-89b9-e36ec6dc244a" providerId="ADAL" clId="{0B9A00F0-E661-4575-BA56-0FCBD62E69CF}" dt="2020-12-09T01:04:33.552" v="0" actId="20577"/>
      <pc:docMkLst>
        <pc:docMk/>
      </pc:docMkLst>
      <pc:sldChg chg="modSp mod">
        <pc:chgData name="Samuel Luciano Correia Da Cunha" userId="0b008af4-433c-44bf-89b9-e36ec6dc244a" providerId="ADAL" clId="{0B9A00F0-E661-4575-BA56-0FCBD62E69CF}" dt="2020-12-09T01:04:33.552" v="0" actId="20577"/>
        <pc:sldMkLst>
          <pc:docMk/>
          <pc:sldMk cId="3103745477" sldId="288"/>
        </pc:sldMkLst>
        <pc:spChg chg="mod">
          <ac:chgData name="Samuel Luciano Correia Da Cunha" userId="0b008af4-433c-44bf-89b9-e36ec6dc244a" providerId="ADAL" clId="{0B9A00F0-E661-4575-BA56-0FCBD62E69CF}" dt="2020-12-09T01:04:33.552" v="0" actId="20577"/>
          <ac:spMkLst>
            <pc:docMk/>
            <pc:sldMk cId="3103745477" sldId="288"/>
            <ac:spMk id="5" creationId="{6BC175BC-6EA1-4214-9D98-14CBAFBAA30F}"/>
          </ac:spMkLst>
        </pc:spChg>
      </pc:sldChg>
    </pc:docChg>
  </pc:docChgLst>
  <pc:docChgLst>
    <pc:chgData name="Jessica Coelho" userId="9393bb55-f9a0-4569-831e-e9db57683c52" providerId="ADAL" clId="{DF168D28-AC16-4D10-AE89-B3B0BE5D6E5D}"/>
    <pc:docChg chg="undo custSel addSld delSld modSld">
      <pc:chgData name="Jessica Coelho" userId="9393bb55-f9a0-4569-831e-e9db57683c52" providerId="ADAL" clId="{DF168D28-AC16-4D10-AE89-B3B0BE5D6E5D}" dt="2021-01-13T03:01:11.489" v="2052" actId="20577"/>
      <pc:docMkLst>
        <pc:docMk/>
      </pc:docMkLst>
      <pc:sldChg chg="modSp del mod">
        <pc:chgData name="Jessica Coelho" userId="9393bb55-f9a0-4569-831e-e9db57683c52" providerId="ADAL" clId="{DF168D28-AC16-4D10-AE89-B3B0BE5D6E5D}" dt="2021-01-13T00:48:13.504" v="1845" actId="47"/>
        <pc:sldMkLst>
          <pc:docMk/>
          <pc:sldMk cId="3975814885" sldId="258"/>
        </pc:sldMkLst>
        <pc:spChg chg="mod">
          <ac:chgData name="Jessica Coelho" userId="9393bb55-f9a0-4569-831e-e9db57683c52" providerId="ADAL" clId="{DF168D28-AC16-4D10-AE89-B3B0BE5D6E5D}" dt="2021-01-12T23:39:33.614" v="1844" actId="20577"/>
          <ac:spMkLst>
            <pc:docMk/>
            <pc:sldMk cId="3975814885" sldId="258"/>
            <ac:spMk id="5" creationId="{6BC175BC-6EA1-4214-9D98-14CBAFBAA30F}"/>
          </ac:spMkLst>
        </pc:spChg>
      </pc:sldChg>
      <pc:sldChg chg="modSp mod">
        <pc:chgData name="Jessica Coelho" userId="9393bb55-f9a0-4569-831e-e9db57683c52" providerId="ADAL" clId="{DF168D28-AC16-4D10-AE89-B3B0BE5D6E5D}" dt="2021-01-13T03:01:11.489" v="2052" actId="20577"/>
        <pc:sldMkLst>
          <pc:docMk/>
          <pc:sldMk cId="1164945634" sldId="259"/>
        </pc:sldMkLst>
        <pc:spChg chg="mod">
          <ac:chgData name="Jessica Coelho" userId="9393bb55-f9a0-4569-831e-e9db57683c52" providerId="ADAL" clId="{DF168D28-AC16-4D10-AE89-B3B0BE5D6E5D}" dt="2021-01-13T03:01:11.489" v="2052" actId="20577"/>
          <ac:spMkLst>
            <pc:docMk/>
            <pc:sldMk cId="1164945634" sldId="259"/>
            <ac:spMk id="3" creationId="{43ACA712-26EA-45A9-B67D-0D52A018D5C6}"/>
          </ac:spMkLst>
        </pc:spChg>
      </pc:sldChg>
      <pc:sldChg chg="del">
        <pc:chgData name="Jessica Coelho" userId="9393bb55-f9a0-4569-831e-e9db57683c52" providerId="ADAL" clId="{DF168D28-AC16-4D10-AE89-B3B0BE5D6E5D}" dt="2021-01-13T00:48:13.504" v="1845" actId="47"/>
        <pc:sldMkLst>
          <pc:docMk/>
          <pc:sldMk cId="3335423777" sldId="265"/>
        </pc:sldMkLst>
      </pc:sldChg>
      <pc:sldChg chg="del">
        <pc:chgData name="Jessica Coelho" userId="9393bb55-f9a0-4569-831e-e9db57683c52" providerId="ADAL" clId="{DF168D28-AC16-4D10-AE89-B3B0BE5D6E5D}" dt="2021-01-13T00:48:13.504" v="1845" actId="47"/>
        <pc:sldMkLst>
          <pc:docMk/>
          <pc:sldMk cId="1167498117" sldId="266"/>
        </pc:sldMkLst>
      </pc:sldChg>
      <pc:sldChg chg="del">
        <pc:chgData name="Jessica Coelho" userId="9393bb55-f9a0-4569-831e-e9db57683c52" providerId="ADAL" clId="{DF168D28-AC16-4D10-AE89-B3B0BE5D6E5D}" dt="2021-01-13T00:48:13.504" v="1845" actId="47"/>
        <pc:sldMkLst>
          <pc:docMk/>
          <pc:sldMk cId="3815903491" sldId="267"/>
        </pc:sldMkLst>
      </pc:sldChg>
      <pc:sldChg chg="del">
        <pc:chgData name="Jessica Coelho" userId="9393bb55-f9a0-4569-831e-e9db57683c52" providerId="ADAL" clId="{DF168D28-AC16-4D10-AE89-B3B0BE5D6E5D}" dt="2021-01-13T00:48:28.733" v="1846" actId="47"/>
        <pc:sldMkLst>
          <pc:docMk/>
          <pc:sldMk cId="3784079070" sldId="270"/>
        </pc:sldMkLst>
      </pc:sldChg>
      <pc:sldChg chg="del">
        <pc:chgData name="Jessica Coelho" userId="9393bb55-f9a0-4569-831e-e9db57683c52" providerId="ADAL" clId="{DF168D28-AC16-4D10-AE89-B3B0BE5D6E5D}" dt="2021-01-13T00:55:49.182" v="1847" actId="47"/>
        <pc:sldMkLst>
          <pc:docMk/>
          <pc:sldMk cId="693595542" sldId="271"/>
        </pc:sldMkLst>
      </pc:sldChg>
      <pc:sldChg chg="del">
        <pc:chgData name="Jessica Coelho" userId="9393bb55-f9a0-4569-831e-e9db57683c52" providerId="ADAL" clId="{DF168D28-AC16-4D10-AE89-B3B0BE5D6E5D}" dt="2021-01-13T00:48:13.504" v="1845" actId="47"/>
        <pc:sldMkLst>
          <pc:docMk/>
          <pc:sldMk cId="567356941" sldId="274"/>
        </pc:sldMkLst>
      </pc:sldChg>
      <pc:sldChg chg="del">
        <pc:chgData name="Jessica Coelho" userId="9393bb55-f9a0-4569-831e-e9db57683c52" providerId="ADAL" clId="{DF168D28-AC16-4D10-AE89-B3B0BE5D6E5D}" dt="2021-01-13T00:48:13.504" v="1845" actId="47"/>
        <pc:sldMkLst>
          <pc:docMk/>
          <pc:sldMk cId="3069660063" sldId="276"/>
        </pc:sldMkLst>
      </pc:sldChg>
      <pc:sldChg chg="del">
        <pc:chgData name="Jessica Coelho" userId="9393bb55-f9a0-4569-831e-e9db57683c52" providerId="ADAL" clId="{DF168D28-AC16-4D10-AE89-B3B0BE5D6E5D}" dt="2021-01-13T00:48:13.504" v="1845" actId="47"/>
        <pc:sldMkLst>
          <pc:docMk/>
          <pc:sldMk cId="1728855168" sldId="277"/>
        </pc:sldMkLst>
      </pc:sldChg>
      <pc:sldChg chg="del">
        <pc:chgData name="Jessica Coelho" userId="9393bb55-f9a0-4569-831e-e9db57683c52" providerId="ADAL" clId="{DF168D28-AC16-4D10-AE89-B3B0BE5D6E5D}" dt="2021-01-13T00:55:49.182" v="1847" actId="47"/>
        <pc:sldMkLst>
          <pc:docMk/>
          <pc:sldMk cId="456036518" sldId="278"/>
        </pc:sldMkLst>
      </pc:sldChg>
      <pc:sldChg chg="modSp mod">
        <pc:chgData name="Jessica Coelho" userId="9393bb55-f9a0-4569-831e-e9db57683c52" providerId="ADAL" clId="{DF168D28-AC16-4D10-AE89-B3B0BE5D6E5D}" dt="2021-01-12T22:03:37.600" v="152" actId="20577"/>
        <pc:sldMkLst>
          <pc:docMk/>
          <pc:sldMk cId="3673527333" sldId="281"/>
        </pc:sldMkLst>
        <pc:spChg chg="mod">
          <ac:chgData name="Jessica Coelho" userId="9393bb55-f9a0-4569-831e-e9db57683c52" providerId="ADAL" clId="{DF168D28-AC16-4D10-AE89-B3B0BE5D6E5D}" dt="2021-01-12T22:03:37.600" v="152" actId="20577"/>
          <ac:spMkLst>
            <pc:docMk/>
            <pc:sldMk cId="3673527333" sldId="281"/>
            <ac:spMk id="5" creationId="{6BC175BC-6EA1-4214-9D98-14CBAFBAA30F}"/>
          </ac:spMkLst>
        </pc:spChg>
      </pc:sldChg>
      <pc:sldChg chg="del">
        <pc:chgData name="Jessica Coelho" userId="9393bb55-f9a0-4569-831e-e9db57683c52" providerId="ADAL" clId="{DF168D28-AC16-4D10-AE89-B3B0BE5D6E5D}" dt="2021-01-13T00:48:13.504" v="1845" actId="47"/>
        <pc:sldMkLst>
          <pc:docMk/>
          <pc:sldMk cId="2215733829" sldId="286"/>
        </pc:sldMkLst>
      </pc:sldChg>
      <pc:sldChg chg="modSp mod">
        <pc:chgData name="Jessica Coelho" userId="9393bb55-f9a0-4569-831e-e9db57683c52" providerId="ADAL" clId="{DF168D28-AC16-4D10-AE89-B3B0BE5D6E5D}" dt="2021-01-12T22:39:40.687" v="943" actId="114"/>
        <pc:sldMkLst>
          <pc:docMk/>
          <pc:sldMk cId="277360506" sldId="287"/>
        </pc:sldMkLst>
        <pc:spChg chg="mod">
          <ac:chgData name="Jessica Coelho" userId="9393bb55-f9a0-4569-831e-e9db57683c52" providerId="ADAL" clId="{DF168D28-AC16-4D10-AE89-B3B0BE5D6E5D}" dt="2021-01-12T22:05:22.742" v="189" actId="20577"/>
          <ac:spMkLst>
            <pc:docMk/>
            <pc:sldMk cId="277360506" sldId="287"/>
            <ac:spMk id="4" creationId="{F945DEC1-E10F-4982-A807-A05DD89F56A2}"/>
          </ac:spMkLst>
        </pc:spChg>
        <pc:spChg chg="mod">
          <ac:chgData name="Jessica Coelho" userId="9393bb55-f9a0-4569-831e-e9db57683c52" providerId="ADAL" clId="{DF168D28-AC16-4D10-AE89-B3B0BE5D6E5D}" dt="2021-01-12T22:39:40.687" v="943" actId="114"/>
          <ac:spMkLst>
            <pc:docMk/>
            <pc:sldMk cId="277360506" sldId="287"/>
            <ac:spMk id="5" creationId="{6BC175BC-6EA1-4214-9D98-14CBAFBAA30F}"/>
          </ac:spMkLst>
        </pc:spChg>
      </pc:sldChg>
      <pc:sldChg chg="addSp delSp modSp mod">
        <pc:chgData name="Jessica Coelho" userId="9393bb55-f9a0-4569-831e-e9db57683c52" providerId="ADAL" clId="{DF168D28-AC16-4D10-AE89-B3B0BE5D6E5D}" dt="2021-01-12T23:24:12.287" v="1841" actId="1076"/>
        <pc:sldMkLst>
          <pc:docMk/>
          <pc:sldMk cId="3103745477" sldId="288"/>
        </pc:sldMkLst>
        <pc:spChg chg="mod">
          <ac:chgData name="Jessica Coelho" userId="9393bb55-f9a0-4569-831e-e9db57683c52" providerId="ADAL" clId="{DF168D28-AC16-4D10-AE89-B3B0BE5D6E5D}" dt="2021-01-12T23:14:48.903" v="1740" actId="20577"/>
          <ac:spMkLst>
            <pc:docMk/>
            <pc:sldMk cId="3103745477" sldId="288"/>
            <ac:spMk id="4" creationId="{F945DEC1-E10F-4982-A807-A05DD89F56A2}"/>
          </ac:spMkLst>
        </pc:spChg>
        <pc:spChg chg="mod">
          <ac:chgData name="Jessica Coelho" userId="9393bb55-f9a0-4569-831e-e9db57683c52" providerId="ADAL" clId="{DF168D28-AC16-4D10-AE89-B3B0BE5D6E5D}" dt="2021-01-12T23:24:12.287" v="1841" actId="1076"/>
          <ac:spMkLst>
            <pc:docMk/>
            <pc:sldMk cId="3103745477" sldId="288"/>
            <ac:spMk id="5" creationId="{6BC175BC-6EA1-4214-9D98-14CBAFBAA30F}"/>
          </ac:spMkLst>
        </pc:spChg>
        <pc:picChg chg="add mod">
          <ac:chgData name="Jessica Coelho" userId="9393bb55-f9a0-4569-831e-e9db57683c52" providerId="ADAL" clId="{DF168D28-AC16-4D10-AE89-B3B0BE5D6E5D}" dt="2021-01-12T23:16:23.872" v="1832" actId="14100"/>
          <ac:picMkLst>
            <pc:docMk/>
            <pc:sldMk cId="3103745477" sldId="288"/>
            <ac:picMk id="3" creationId="{65CC5623-4917-4767-B807-D6873BFA8784}"/>
          </ac:picMkLst>
        </pc:picChg>
        <pc:picChg chg="del">
          <ac:chgData name="Jessica Coelho" userId="9393bb55-f9a0-4569-831e-e9db57683c52" providerId="ADAL" clId="{DF168D28-AC16-4D10-AE89-B3B0BE5D6E5D}" dt="2021-01-12T23:14:41.117" v="1709" actId="478"/>
          <ac:picMkLst>
            <pc:docMk/>
            <pc:sldMk cId="3103745477" sldId="288"/>
            <ac:picMk id="6" creationId="{6278CA78-4285-4758-9F73-09596D84ABAC}"/>
          </ac:picMkLst>
        </pc:picChg>
      </pc:sldChg>
      <pc:sldChg chg="del">
        <pc:chgData name="Jessica Coelho" userId="9393bb55-f9a0-4569-831e-e9db57683c52" providerId="ADAL" clId="{DF168D28-AC16-4D10-AE89-B3B0BE5D6E5D}" dt="2021-01-13T00:48:13.504" v="1845" actId="47"/>
        <pc:sldMkLst>
          <pc:docMk/>
          <pc:sldMk cId="3701832607" sldId="289"/>
        </pc:sldMkLst>
      </pc:sldChg>
      <pc:sldChg chg="modSp mod">
        <pc:chgData name="Jessica Coelho" userId="9393bb55-f9a0-4569-831e-e9db57683c52" providerId="ADAL" clId="{DF168D28-AC16-4D10-AE89-B3B0BE5D6E5D}" dt="2021-01-12T23:13:56.387" v="1708" actId="1076"/>
        <pc:sldMkLst>
          <pc:docMk/>
          <pc:sldMk cId="3024763450" sldId="292"/>
        </pc:sldMkLst>
        <pc:spChg chg="mod">
          <ac:chgData name="Jessica Coelho" userId="9393bb55-f9a0-4569-831e-e9db57683c52" providerId="ADAL" clId="{DF168D28-AC16-4D10-AE89-B3B0BE5D6E5D}" dt="2021-01-12T22:48:38.294" v="1239" actId="20577"/>
          <ac:spMkLst>
            <pc:docMk/>
            <pc:sldMk cId="3024763450" sldId="292"/>
            <ac:spMk id="4" creationId="{F945DEC1-E10F-4982-A807-A05DD89F56A2}"/>
          </ac:spMkLst>
        </pc:spChg>
        <pc:spChg chg="mod">
          <ac:chgData name="Jessica Coelho" userId="9393bb55-f9a0-4569-831e-e9db57683c52" providerId="ADAL" clId="{DF168D28-AC16-4D10-AE89-B3B0BE5D6E5D}" dt="2021-01-12T23:13:56.387" v="1708" actId="1076"/>
          <ac:spMkLst>
            <pc:docMk/>
            <pc:sldMk cId="3024763450" sldId="292"/>
            <ac:spMk id="5" creationId="{6BC175BC-6EA1-4214-9D98-14CBAFBAA30F}"/>
          </ac:spMkLst>
        </pc:spChg>
      </pc:sldChg>
      <pc:sldChg chg="modSp mod">
        <pc:chgData name="Jessica Coelho" userId="9393bb55-f9a0-4569-831e-e9db57683c52" providerId="ADAL" clId="{DF168D28-AC16-4D10-AE89-B3B0BE5D6E5D}" dt="2021-01-12T22:47:17.454" v="1224" actId="1076"/>
        <pc:sldMkLst>
          <pc:docMk/>
          <pc:sldMk cId="2703338229" sldId="294"/>
        </pc:sldMkLst>
        <pc:spChg chg="mod">
          <ac:chgData name="Jessica Coelho" userId="9393bb55-f9a0-4569-831e-e9db57683c52" providerId="ADAL" clId="{DF168D28-AC16-4D10-AE89-B3B0BE5D6E5D}" dt="2021-01-12T22:47:17.454" v="1224" actId="1076"/>
          <ac:spMkLst>
            <pc:docMk/>
            <pc:sldMk cId="2703338229" sldId="294"/>
            <ac:spMk id="5" creationId="{6BC175BC-6EA1-4214-9D98-14CBAFBAA30F}"/>
          </ac:spMkLst>
        </pc:spChg>
      </pc:sldChg>
      <pc:sldChg chg="modSp mod">
        <pc:chgData name="Jessica Coelho" userId="9393bb55-f9a0-4569-831e-e9db57683c52" providerId="ADAL" clId="{DF168D28-AC16-4D10-AE89-B3B0BE5D6E5D}" dt="2021-01-12T22:47:58.654" v="1228" actId="20577"/>
        <pc:sldMkLst>
          <pc:docMk/>
          <pc:sldMk cId="1516025109" sldId="295"/>
        </pc:sldMkLst>
        <pc:spChg chg="mod">
          <ac:chgData name="Jessica Coelho" userId="9393bb55-f9a0-4569-831e-e9db57683c52" providerId="ADAL" clId="{DF168D28-AC16-4D10-AE89-B3B0BE5D6E5D}" dt="2021-01-12T22:47:58.654" v="1228" actId="20577"/>
          <ac:spMkLst>
            <pc:docMk/>
            <pc:sldMk cId="1516025109" sldId="295"/>
            <ac:spMk id="5" creationId="{6BC175BC-6EA1-4214-9D98-14CBAFBAA30F}"/>
          </ac:spMkLst>
        </pc:spChg>
      </pc:sldChg>
      <pc:sldChg chg="modSp mod">
        <pc:chgData name="Jessica Coelho" userId="9393bb55-f9a0-4569-831e-e9db57683c52" providerId="ADAL" clId="{DF168D28-AC16-4D10-AE89-B3B0BE5D6E5D}" dt="2021-01-13T01:57:23.991" v="1848" actId="1076"/>
        <pc:sldMkLst>
          <pc:docMk/>
          <pc:sldMk cId="2645432420" sldId="296"/>
        </pc:sldMkLst>
        <pc:spChg chg="mod">
          <ac:chgData name="Jessica Coelho" userId="9393bb55-f9a0-4569-831e-e9db57683c52" providerId="ADAL" clId="{DF168D28-AC16-4D10-AE89-B3B0BE5D6E5D}" dt="2021-01-13T01:57:23.991" v="1848" actId="1076"/>
          <ac:spMkLst>
            <pc:docMk/>
            <pc:sldMk cId="2645432420" sldId="296"/>
            <ac:spMk id="4" creationId="{F945DEC1-E10F-4982-A807-A05DD89F56A2}"/>
          </ac:spMkLst>
        </pc:spChg>
      </pc:sldChg>
      <pc:sldChg chg="addSp delSp modSp add mod">
        <pc:chgData name="Jessica Coelho" userId="9393bb55-f9a0-4569-831e-e9db57683c52" providerId="ADAL" clId="{DF168D28-AC16-4D10-AE89-B3B0BE5D6E5D}" dt="2021-01-13T02:59:46.141" v="1929" actId="1076"/>
        <pc:sldMkLst>
          <pc:docMk/>
          <pc:sldMk cId="907513174" sldId="297"/>
        </pc:sldMkLst>
        <pc:spChg chg="add del mod">
          <ac:chgData name="Jessica Coelho" userId="9393bb55-f9a0-4569-831e-e9db57683c52" providerId="ADAL" clId="{DF168D28-AC16-4D10-AE89-B3B0BE5D6E5D}" dt="2021-01-13T02:59:01.844" v="1900" actId="478"/>
          <ac:spMkLst>
            <pc:docMk/>
            <pc:sldMk cId="907513174" sldId="297"/>
            <ac:spMk id="3" creationId="{C95F04A0-F507-424F-A5AA-A9F3D5E5CC15}"/>
          </ac:spMkLst>
        </pc:spChg>
        <pc:spChg chg="mod">
          <ac:chgData name="Jessica Coelho" userId="9393bb55-f9a0-4569-831e-e9db57683c52" providerId="ADAL" clId="{DF168D28-AC16-4D10-AE89-B3B0BE5D6E5D}" dt="2021-01-13T02:59:46.141" v="1929" actId="1076"/>
          <ac:spMkLst>
            <pc:docMk/>
            <pc:sldMk cId="907513174" sldId="297"/>
            <ac:spMk id="4" creationId="{F945DEC1-E10F-4982-A807-A05DD89F56A2}"/>
          </ac:spMkLst>
        </pc:spChg>
        <pc:spChg chg="del">
          <ac:chgData name="Jessica Coelho" userId="9393bb55-f9a0-4569-831e-e9db57683c52" providerId="ADAL" clId="{DF168D28-AC16-4D10-AE89-B3B0BE5D6E5D}" dt="2021-01-13T02:58:52.972" v="1897" actId="478"/>
          <ac:spMkLst>
            <pc:docMk/>
            <pc:sldMk cId="907513174" sldId="297"/>
            <ac:spMk id="5" creationId="{6BC175BC-6EA1-4214-9D98-14CBAFBAA30F}"/>
          </ac:spMkLst>
        </pc:spChg>
        <pc:picChg chg="add mod">
          <ac:chgData name="Jessica Coelho" userId="9393bb55-f9a0-4569-831e-e9db57683c52" providerId="ADAL" clId="{DF168D28-AC16-4D10-AE89-B3B0BE5D6E5D}" dt="2021-01-13T02:58:56.936" v="1899" actId="1076"/>
          <ac:picMkLst>
            <pc:docMk/>
            <pc:sldMk cId="907513174" sldId="297"/>
            <ac:picMk id="7" creationId="{D5F56300-BCD9-4893-A0B9-A3C0972D580E}"/>
          </ac:picMkLst>
        </pc:picChg>
      </pc:sldChg>
    </pc:docChg>
  </pc:docChgLst>
  <pc:docChgLst>
    <pc:chgData name="Miguel Costa" userId="ff085895-3d63-4fcc-856c-9954e2d24e3a" providerId="ADAL" clId="{62F0769C-1D3C-4721-A2AF-0C8CA1E9E7C1}"/>
    <pc:docChg chg="custSel modSld">
      <pc:chgData name="Miguel Costa" userId="ff085895-3d63-4fcc-856c-9954e2d24e3a" providerId="ADAL" clId="{62F0769C-1D3C-4721-A2AF-0C8CA1E9E7C1}" dt="2021-01-05T17:15:52.051" v="58"/>
      <pc:docMkLst>
        <pc:docMk/>
      </pc:docMkLst>
      <pc:sldChg chg="addSp delSp modSp mod">
        <pc:chgData name="Miguel Costa" userId="ff085895-3d63-4fcc-856c-9954e2d24e3a" providerId="ADAL" clId="{62F0769C-1D3C-4721-A2AF-0C8CA1E9E7C1}" dt="2021-01-05T17:15:52.051" v="58"/>
        <pc:sldMkLst>
          <pc:docMk/>
          <pc:sldMk cId="456036518" sldId="278"/>
        </pc:sldMkLst>
        <pc:spChg chg="mod">
          <ac:chgData name="Miguel Costa" userId="ff085895-3d63-4fcc-856c-9954e2d24e3a" providerId="ADAL" clId="{62F0769C-1D3C-4721-A2AF-0C8CA1E9E7C1}" dt="2021-01-05T17:15:52.051" v="58"/>
          <ac:spMkLst>
            <pc:docMk/>
            <pc:sldMk cId="456036518" sldId="278"/>
            <ac:spMk id="5" creationId="{6BC175BC-6EA1-4214-9D98-14CBAFBAA30F}"/>
          </ac:spMkLst>
        </pc:spChg>
        <pc:spChg chg="del">
          <ac:chgData name="Miguel Costa" userId="ff085895-3d63-4fcc-856c-9954e2d24e3a" providerId="ADAL" clId="{62F0769C-1D3C-4721-A2AF-0C8CA1E9E7C1}" dt="2021-01-05T17:13:26.115" v="23" actId="478"/>
          <ac:spMkLst>
            <pc:docMk/>
            <pc:sldMk cId="456036518" sldId="278"/>
            <ac:spMk id="8" creationId="{08F9B711-3F75-462A-A67A-8EFF60D6D07E}"/>
          </ac:spMkLst>
        </pc:spChg>
        <pc:picChg chg="del">
          <ac:chgData name="Miguel Costa" userId="ff085895-3d63-4fcc-856c-9954e2d24e3a" providerId="ADAL" clId="{62F0769C-1D3C-4721-A2AF-0C8CA1E9E7C1}" dt="2021-01-05T17:13:21.797" v="22" actId="478"/>
          <ac:picMkLst>
            <pc:docMk/>
            <pc:sldMk cId="456036518" sldId="278"/>
            <ac:picMk id="7" creationId="{E4A13200-1131-4AEA-BFF2-E743ED6A4B07}"/>
          </ac:picMkLst>
        </pc:picChg>
        <pc:picChg chg="add mod">
          <ac:chgData name="Miguel Costa" userId="ff085895-3d63-4fcc-856c-9954e2d24e3a" providerId="ADAL" clId="{62F0769C-1D3C-4721-A2AF-0C8CA1E9E7C1}" dt="2021-01-05T17:13:30.910" v="24"/>
          <ac:picMkLst>
            <pc:docMk/>
            <pc:sldMk cId="456036518" sldId="278"/>
            <ac:picMk id="28" creationId="{1A4122A1-F039-445A-9478-E7D3DE563081}"/>
          </ac:picMkLst>
        </pc:picChg>
      </pc:sldChg>
      <pc:sldChg chg="modSp mod">
        <pc:chgData name="Miguel Costa" userId="ff085895-3d63-4fcc-856c-9954e2d24e3a" providerId="ADAL" clId="{62F0769C-1D3C-4721-A2AF-0C8CA1E9E7C1}" dt="2021-01-05T17:10:27.152" v="21" actId="20577"/>
        <pc:sldMkLst>
          <pc:docMk/>
          <pc:sldMk cId="277360506" sldId="287"/>
        </pc:sldMkLst>
        <pc:spChg chg="mod">
          <ac:chgData name="Miguel Costa" userId="ff085895-3d63-4fcc-856c-9954e2d24e3a" providerId="ADAL" clId="{62F0769C-1D3C-4721-A2AF-0C8CA1E9E7C1}" dt="2021-01-05T17:10:27.152" v="21" actId="20577"/>
          <ac:spMkLst>
            <pc:docMk/>
            <pc:sldMk cId="277360506" sldId="287"/>
            <ac:spMk id="5" creationId="{6BC175BC-6EA1-4214-9D98-14CBAFBAA30F}"/>
          </ac:spMkLst>
        </pc:spChg>
      </pc:sldChg>
    </pc:docChg>
  </pc:docChgLst>
  <pc:docChgLst>
    <pc:chgData name="Samuel Luciano Correia Da Cunha" userId="0b008af4-433c-44bf-89b9-e36ec6dc244a" providerId="ADAL" clId="{B0F16541-5FC8-4C34-8823-0941F39DB84D}"/>
    <pc:docChg chg="undo custSel addSld delSld modSld sldOrd">
      <pc:chgData name="Samuel Luciano Correia Da Cunha" userId="0b008af4-433c-44bf-89b9-e36ec6dc244a" providerId="ADAL" clId="{B0F16541-5FC8-4C34-8823-0941F39DB84D}" dt="2021-01-13T02:22:47.879" v="838" actId="20577"/>
      <pc:docMkLst>
        <pc:docMk/>
      </pc:docMkLst>
      <pc:sldChg chg="modSp mod">
        <pc:chgData name="Samuel Luciano Correia Da Cunha" userId="0b008af4-433c-44bf-89b9-e36ec6dc244a" providerId="ADAL" clId="{B0F16541-5FC8-4C34-8823-0941F39DB84D}" dt="2021-01-12T21:43:21.913" v="1" actId="20577"/>
        <pc:sldMkLst>
          <pc:docMk/>
          <pc:sldMk cId="988977761" sldId="256"/>
        </pc:sldMkLst>
        <pc:spChg chg="mod">
          <ac:chgData name="Samuel Luciano Correia Da Cunha" userId="0b008af4-433c-44bf-89b9-e36ec6dc244a" providerId="ADAL" clId="{B0F16541-5FC8-4C34-8823-0941F39DB84D}" dt="2021-01-12T21:43:21.913" v="1" actId="20577"/>
          <ac:spMkLst>
            <pc:docMk/>
            <pc:sldMk cId="988977761" sldId="256"/>
            <ac:spMk id="3" creationId="{00000000-0000-0000-0000-000000000000}"/>
          </ac:spMkLst>
        </pc:spChg>
      </pc:sldChg>
      <pc:sldChg chg="modSp mod">
        <pc:chgData name="Samuel Luciano Correia Da Cunha" userId="0b008af4-433c-44bf-89b9-e36ec6dc244a" providerId="ADAL" clId="{B0F16541-5FC8-4C34-8823-0941F39DB84D}" dt="2021-01-13T02:22:47.879" v="838" actId="20577"/>
        <pc:sldMkLst>
          <pc:docMk/>
          <pc:sldMk cId="1164945634" sldId="259"/>
        </pc:sldMkLst>
        <pc:spChg chg="mod">
          <ac:chgData name="Samuel Luciano Correia Da Cunha" userId="0b008af4-433c-44bf-89b9-e36ec6dc244a" providerId="ADAL" clId="{B0F16541-5FC8-4C34-8823-0941F39DB84D}" dt="2021-01-13T02:22:47.879" v="838" actId="20577"/>
          <ac:spMkLst>
            <pc:docMk/>
            <pc:sldMk cId="1164945634" sldId="259"/>
            <ac:spMk id="3" creationId="{43ACA712-26EA-45A9-B67D-0D52A018D5C6}"/>
          </ac:spMkLst>
        </pc:spChg>
      </pc:sldChg>
      <pc:sldChg chg="del">
        <pc:chgData name="Samuel Luciano Correia Da Cunha" userId="0b008af4-433c-44bf-89b9-e36ec6dc244a" providerId="ADAL" clId="{B0F16541-5FC8-4C34-8823-0941F39DB84D}" dt="2021-01-12T21:44:23.201" v="5" actId="47"/>
        <pc:sldMkLst>
          <pc:docMk/>
          <pc:sldMk cId="2668028034" sldId="262"/>
        </pc:sldMkLst>
      </pc:sldChg>
      <pc:sldChg chg="modSp mod">
        <pc:chgData name="Samuel Luciano Correia Da Cunha" userId="0b008af4-433c-44bf-89b9-e36ec6dc244a" providerId="ADAL" clId="{B0F16541-5FC8-4C34-8823-0941F39DB84D}" dt="2021-01-12T21:43:50.490" v="3" actId="20577"/>
        <pc:sldMkLst>
          <pc:docMk/>
          <pc:sldMk cId="3447093069" sldId="263"/>
        </pc:sldMkLst>
        <pc:spChg chg="mod">
          <ac:chgData name="Samuel Luciano Correia Da Cunha" userId="0b008af4-433c-44bf-89b9-e36ec6dc244a" providerId="ADAL" clId="{B0F16541-5FC8-4C34-8823-0941F39DB84D}" dt="2021-01-12T21:43:50.490" v="3" actId="20577"/>
          <ac:spMkLst>
            <pc:docMk/>
            <pc:sldMk cId="3447093069" sldId="263"/>
            <ac:spMk id="4" creationId="{F945DEC1-E10F-4982-A807-A05DD89F56A2}"/>
          </ac:spMkLst>
        </pc:spChg>
      </pc:sldChg>
      <pc:sldChg chg="del">
        <pc:chgData name="Samuel Luciano Correia Da Cunha" userId="0b008af4-433c-44bf-89b9-e36ec6dc244a" providerId="ADAL" clId="{B0F16541-5FC8-4C34-8823-0941F39DB84D}" dt="2021-01-12T21:44:25.432" v="6" actId="47"/>
        <pc:sldMkLst>
          <pc:docMk/>
          <pc:sldMk cId="356189065" sldId="264"/>
        </pc:sldMkLst>
      </pc:sldChg>
      <pc:sldChg chg="modSp mod">
        <pc:chgData name="Samuel Luciano Correia Da Cunha" userId="0b008af4-433c-44bf-89b9-e36ec6dc244a" providerId="ADAL" clId="{B0F16541-5FC8-4C34-8823-0941F39DB84D}" dt="2021-01-12T22:19:45.874" v="759" actId="20577"/>
        <pc:sldMkLst>
          <pc:docMk/>
          <pc:sldMk cId="693595542" sldId="271"/>
        </pc:sldMkLst>
        <pc:spChg chg="mod">
          <ac:chgData name="Samuel Luciano Correia Da Cunha" userId="0b008af4-433c-44bf-89b9-e36ec6dc244a" providerId="ADAL" clId="{B0F16541-5FC8-4C34-8823-0941F39DB84D}" dt="2021-01-12T22:19:45.874" v="759" actId="20577"/>
          <ac:spMkLst>
            <pc:docMk/>
            <pc:sldMk cId="693595542" sldId="271"/>
            <ac:spMk id="5" creationId="{6BC175BC-6EA1-4214-9D98-14CBAFBAA30F}"/>
          </ac:spMkLst>
        </pc:spChg>
      </pc:sldChg>
      <pc:sldChg chg="del">
        <pc:chgData name="Samuel Luciano Correia Da Cunha" userId="0b008af4-433c-44bf-89b9-e36ec6dc244a" providerId="ADAL" clId="{B0F16541-5FC8-4C34-8823-0941F39DB84D}" dt="2021-01-12T21:58:21.488" v="714" actId="47"/>
        <pc:sldMkLst>
          <pc:docMk/>
          <pc:sldMk cId="2606239835" sldId="272"/>
        </pc:sldMkLst>
      </pc:sldChg>
      <pc:sldChg chg="del">
        <pc:chgData name="Samuel Luciano Correia Da Cunha" userId="0b008af4-433c-44bf-89b9-e36ec6dc244a" providerId="ADAL" clId="{B0F16541-5FC8-4C34-8823-0941F39DB84D}" dt="2021-01-12T21:58:23.165" v="715" actId="47"/>
        <pc:sldMkLst>
          <pc:docMk/>
          <pc:sldMk cId="2738744508" sldId="273"/>
        </pc:sldMkLst>
      </pc:sldChg>
      <pc:sldChg chg="modSp mod">
        <pc:chgData name="Samuel Luciano Correia Da Cunha" userId="0b008af4-433c-44bf-89b9-e36ec6dc244a" providerId="ADAL" clId="{B0F16541-5FC8-4C34-8823-0941F39DB84D}" dt="2021-01-13T00:13:45.390" v="763" actId="14100"/>
        <pc:sldMkLst>
          <pc:docMk/>
          <pc:sldMk cId="456036518" sldId="278"/>
        </pc:sldMkLst>
        <pc:spChg chg="mod">
          <ac:chgData name="Samuel Luciano Correia Da Cunha" userId="0b008af4-433c-44bf-89b9-e36ec6dc244a" providerId="ADAL" clId="{B0F16541-5FC8-4C34-8823-0941F39DB84D}" dt="2021-01-13T00:13:45.390" v="763" actId="14100"/>
          <ac:spMkLst>
            <pc:docMk/>
            <pc:sldMk cId="456036518" sldId="278"/>
            <ac:spMk id="5" creationId="{6BC175BC-6EA1-4214-9D98-14CBAFBAA30F}"/>
          </ac:spMkLst>
        </pc:spChg>
      </pc:sldChg>
      <pc:sldChg chg="modSp mod">
        <pc:chgData name="Samuel Luciano Correia Da Cunha" userId="0b008af4-433c-44bf-89b9-e36ec6dc244a" providerId="ADAL" clId="{B0F16541-5FC8-4C34-8823-0941F39DB84D}" dt="2021-01-12T22:18:44.593" v="748" actId="20577"/>
        <pc:sldMkLst>
          <pc:docMk/>
          <pc:sldMk cId="1574779035" sldId="280"/>
        </pc:sldMkLst>
        <pc:spChg chg="mod">
          <ac:chgData name="Samuel Luciano Correia Da Cunha" userId="0b008af4-433c-44bf-89b9-e36ec6dc244a" providerId="ADAL" clId="{B0F16541-5FC8-4C34-8823-0941F39DB84D}" dt="2021-01-12T22:18:44.593" v="748" actId="20577"/>
          <ac:spMkLst>
            <pc:docMk/>
            <pc:sldMk cId="1574779035" sldId="280"/>
            <ac:spMk id="4" creationId="{F945DEC1-E10F-4982-A807-A05DD89F56A2}"/>
          </ac:spMkLst>
        </pc:spChg>
      </pc:sldChg>
      <pc:sldChg chg="modSp mod">
        <pc:chgData name="Samuel Luciano Correia Da Cunha" userId="0b008af4-433c-44bf-89b9-e36ec6dc244a" providerId="ADAL" clId="{B0F16541-5FC8-4C34-8823-0941F39DB84D}" dt="2021-01-12T22:15:24.085" v="720" actId="20577"/>
        <pc:sldMkLst>
          <pc:docMk/>
          <pc:sldMk cId="277360506" sldId="287"/>
        </pc:sldMkLst>
        <pc:spChg chg="mod">
          <ac:chgData name="Samuel Luciano Correia Da Cunha" userId="0b008af4-433c-44bf-89b9-e36ec6dc244a" providerId="ADAL" clId="{B0F16541-5FC8-4C34-8823-0941F39DB84D}" dt="2021-01-12T22:15:24.085" v="720" actId="20577"/>
          <ac:spMkLst>
            <pc:docMk/>
            <pc:sldMk cId="277360506" sldId="287"/>
            <ac:spMk id="5" creationId="{6BC175BC-6EA1-4214-9D98-14CBAFBAA30F}"/>
          </ac:spMkLst>
        </pc:spChg>
      </pc:sldChg>
      <pc:sldChg chg="del">
        <pc:chgData name="Samuel Luciano Correia Da Cunha" userId="0b008af4-433c-44bf-89b9-e36ec6dc244a" providerId="ADAL" clId="{B0F16541-5FC8-4C34-8823-0941F39DB84D}" dt="2021-01-12T21:44:21.183" v="4" actId="47"/>
        <pc:sldMkLst>
          <pc:docMk/>
          <pc:sldMk cId="328021656" sldId="290"/>
        </pc:sldMkLst>
      </pc:sldChg>
      <pc:sldChg chg="modSp mod">
        <pc:chgData name="Samuel Luciano Correia Da Cunha" userId="0b008af4-433c-44bf-89b9-e36ec6dc244a" providerId="ADAL" clId="{B0F16541-5FC8-4C34-8823-0941F39DB84D}" dt="2021-01-13T01:29:30.382" v="837" actId="20577"/>
        <pc:sldMkLst>
          <pc:docMk/>
          <pc:sldMk cId="3024763450" sldId="292"/>
        </pc:sldMkLst>
        <pc:spChg chg="mod">
          <ac:chgData name="Samuel Luciano Correia Da Cunha" userId="0b008af4-433c-44bf-89b9-e36ec6dc244a" providerId="ADAL" clId="{B0F16541-5FC8-4C34-8823-0941F39DB84D}" dt="2021-01-13T01:29:30.382" v="837" actId="20577"/>
          <ac:spMkLst>
            <pc:docMk/>
            <pc:sldMk cId="3024763450" sldId="292"/>
            <ac:spMk id="5" creationId="{6BC175BC-6EA1-4214-9D98-14CBAFBAA30F}"/>
          </ac:spMkLst>
        </pc:spChg>
      </pc:sldChg>
      <pc:sldChg chg="new del">
        <pc:chgData name="Samuel Luciano Correia Da Cunha" userId="0b008af4-433c-44bf-89b9-e36ec6dc244a" providerId="ADAL" clId="{B0F16541-5FC8-4C34-8823-0941F39DB84D}" dt="2021-01-12T21:44:34.824" v="8" actId="47"/>
        <pc:sldMkLst>
          <pc:docMk/>
          <pc:sldMk cId="603003600" sldId="293"/>
        </pc:sldMkLst>
      </pc:sldChg>
      <pc:sldChg chg="modSp add del mod">
        <pc:chgData name="Samuel Luciano Correia Da Cunha" userId="0b008af4-433c-44bf-89b9-e36ec6dc244a" providerId="ADAL" clId="{B0F16541-5FC8-4C34-8823-0941F39DB84D}" dt="2021-01-12T21:47:22.486" v="25" actId="47"/>
        <pc:sldMkLst>
          <pc:docMk/>
          <pc:sldMk cId="1284610083" sldId="293"/>
        </pc:sldMkLst>
        <pc:picChg chg="mod">
          <ac:chgData name="Samuel Luciano Correia Da Cunha" userId="0b008af4-433c-44bf-89b9-e36ec6dc244a" providerId="ADAL" clId="{B0F16541-5FC8-4C34-8823-0941F39DB84D}" dt="2021-01-12T21:47:09.919" v="24" actId="1076"/>
          <ac:picMkLst>
            <pc:docMk/>
            <pc:sldMk cId="1284610083" sldId="293"/>
            <ac:picMk id="26" creationId="{B5364F8D-8318-459C-A92F-8D99EB955C11}"/>
          </ac:picMkLst>
        </pc:picChg>
      </pc:sldChg>
      <pc:sldChg chg="add del ord">
        <pc:chgData name="Samuel Luciano Correia Da Cunha" userId="0b008af4-433c-44bf-89b9-e36ec6dc244a" providerId="ADAL" clId="{B0F16541-5FC8-4C34-8823-0941F39DB84D}" dt="2021-01-12T21:58:20.010" v="713" actId="47"/>
        <pc:sldMkLst>
          <pc:docMk/>
          <pc:sldMk cId="1689220404" sldId="293"/>
        </pc:sldMkLst>
      </pc:sldChg>
      <pc:sldChg chg="new del">
        <pc:chgData name="Samuel Luciano Correia Da Cunha" userId="0b008af4-433c-44bf-89b9-e36ec6dc244a" providerId="ADAL" clId="{B0F16541-5FC8-4C34-8823-0941F39DB84D}" dt="2021-01-12T21:44:44.005" v="13" actId="47"/>
        <pc:sldMkLst>
          <pc:docMk/>
          <pc:sldMk cId="3801688352" sldId="293"/>
        </pc:sldMkLst>
      </pc:sldChg>
      <pc:sldChg chg="addSp delSp add del setBg delDesignElem">
        <pc:chgData name="Samuel Luciano Correia Da Cunha" userId="0b008af4-433c-44bf-89b9-e36ec6dc244a" providerId="ADAL" clId="{B0F16541-5FC8-4C34-8823-0941F39DB84D}" dt="2021-01-12T21:44:42.104" v="12"/>
        <pc:sldMkLst>
          <pc:docMk/>
          <pc:sldMk cId="931719734" sldId="294"/>
        </pc:sldMkLst>
        <pc:spChg chg="add del">
          <ac:chgData name="Samuel Luciano Correia Da Cunha" userId="0b008af4-433c-44bf-89b9-e36ec6dc244a" providerId="ADAL" clId="{B0F16541-5FC8-4C34-8823-0941F39DB84D}" dt="2021-01-12T21:44:42.104" v="12"/>
          <ac:spMkLst>
            <pc:docMk/>
            <pc:sldMk cId="931719734" sldId="294"/>
            <ac:spMk id="57" creationId="{DDC95FA9-076A-421D-93A3-9C29819EBFC6}"/>
          </ac:spMkLst>
        </pc:spChg>
        <pc:spChg chg="add del">
          <ac:chgData name="Samuel Luciano Correia Da Cunha" userId="0b008af4-433c-44bf-89b9-e36ec6dc244a" providerId="ADAL" clId="{B0F16541-5FC8-4C34-8823-0941F39DB84D}" dt="2021-01-12T21:44:42.104" v="12"/>
          <ac:spMkLst>
            <pc:docMk/>
            <pc:sldMk cId="931719734" sldId="294"/>
            <ac:spMk id="58" creationId="{0A6C8D94-3813-4D93-A6A7-A97EFFBCF3D1}"/>
          </ac:spMkLst>
        </pc:spChg>
        <pc:spChg chg="add del">
          <ac:chgData name="Samuel Luciano Correia Da Cunha" userId="0b008af4-433c-44bf-89b9-e36ec6dc244a" providerId="ADAL" clId="{B0F16541-5FC8-4C34-8823-0941F39DB84D}" dt="2021-01-12T21:44:42.104" v="12"/>
          <ac:spMkLst>
            <pc:docMk/>
            <pc:sldMk cId="931719734" sldId="294"/>
            <ac:spMk id="60" creationId="{AA00467E-A507-4BEF-AAB5-2B35F13FAD33}"/>
          </ac:spMkLst>
        </pc:spChg>
        <pc:spChg chg="add del">
          <ac:chgData name="Samuel Luciano Correia Da Cunha" userId="0b008af4-433c-44bf-89b9-e36ec6dc244a" providerId="ADAL" clId="{B0F16541-5FC8-4C34-8823-0941F39DB84D}" dt="2021-01-12T21:44:42.104" v="12"/>
          <ac:spMkLst>
            <pc:docMk/>
            <pc:sldMk cId="931719734" sldId="294"/>
            <ac:spMk id="62" creationId="{05E35C12-B6B4-4F57-950C-6EB3CD8F484E}"/>
          </ac:spMkLst>
        </pc:spChg>
        <pc:grpChg chg="add del">
          <ac:chgData name="Samuel Luciano Correia Da Cunha" userId="0b008af4-433c-44bf-89b9-e36ec6dc244a" providerId="ADAL" clId="{B0F16541-5FC8-4C34-8823-0941F39DB84D}" dt="2021-01-12T21:44:42.104" v="12"/>
          <ac:grpSpMkLst>
            <pc:docMk/>
            <pc:sldMk cId="931719734" sldId="294"/>
            <ac:grpSpMk id="59" creationId="{3794673D-8563-4993-8E86-6D89D6E97EA8}"/>
          </ac:grpSpMkLst>
        </pc:grpChg>
        <pc:grpChg chg="add del">
          <ac:chgData name="Samuel Luciano Correia Da Cunha" userId="0b008af4-433c-44bf-89b9-e36ec6dc244a" providerId="ADAL" clId="{B0F16541-5FC8-4C34-8823-0941F39DB84D}" dt="2021-01-12T21:44:42.104" v="12"/>
          <ac:grpSpMkLst>
            <pc:docMk/>
            <pc:sldMk cId="931719734" sldId="294"/>
            <ac:grpSpMk id="61" creationId="{34BCCBFD-2A87-46DC-A665-6039BF72DB61}"/>
          </ac:grpSpMkLst>
        </pc:grpChg>
        <pc:grpChg chg="add del">
          <ac:chgData name="Samuel Luciano Correia Da Cunha" userId="0b008af4-433c-44bf-89b9-e36ec6dc244a" providerId="ADAL" clId="{B0F16541-5FC8-4C34-8823-0941F39DB84D}" dt="2021-01-12T21:44:42.104" v="12"/>
          <ac:grpSpMkLst>
            <pc:docMk/>
            <pc:sldMk cId="931719734" sldId="294"/>
            <ac:grpSpMk id="63" creationId="{2B14810E-84F3-4F8A-AF58-F452B9815125}"/>
          </ac:grpSpMkLst>
        </pc:grpChg>
      </pc:sldChg>
      <pc:sldChg chg="addSp delSp add del setBg delDesignElem">
        <pc:chgData name="Samuel Luciano Correia Da Cunha" userId="0b008af4-433c-44bf-89b9-e36ec6dc244a" providerId="ADAL" clId="{B0F16541-5FC8-4C34-8823-0941F39DB84D}" dt="2021-01-12T21:45:06.823" v="19"/>
        <pc:sldMkLst>
          <pc:docMk/>
          <pc:sldMk cId="1377450196" sldId="294"/>
        </pc:sldMkLst>
        <pc:spChg chg="add del">
          <ac:chgData name="Samuel Luciano Correia Da Cunha" userId="0b008af4-433c-44bf-89b9-e36ec6dc244a" providerId="ADAL" clId="{B0F16541-5FC8-4C34-8823-0941F39DB84D}" dt="2021-01-12T21:45:06.823" v="19"/>
          <ac:spMkLst>
            <pc:docMk/>
            <pc:sldMk cId="1377450196" sldId="294"/>
            <ac:spMk id="57" creationId="{DDC95FA9-076A-421D-93A3-9C29819EBFC6}"/>
          </ac:spMkLst>
        </pc:spChg>
        <pc:spChg chg="add del">
          <ac:chgData name="Samuel Luciano Correia Da Cunha" userId="0b008af4-433c-44bf-89b9-e36ec6dc244a" providerId="ADAL" clId="{B0F16541-5FC8-4C34-8823-0941F39DB84D}" dt="2021-01-12T21:45:06.823" v="19"/>
          <ac:spMkLst>
            <pc:docMk/>
            <pc:sldMk cId="1377450196" sldId="294"/>
            <ac:spMk id="58" creationId="{0A6C8D94-3813-4D93-A6A7-A97EFFBCF3D1}"/>
          </ac:spMkLst>
        </pc:spChg>
        <pc:spChg chg="add del">
          <ac:chgData name="Samuel Luciano Correia Da Cunha" userId="0b008af4-433c-44bf-89b9-e36ec6dc244a" providerId="ADAL" clId="{B0F16541-5FC8-4C34-8823-0941F39DB84D}" dt="2021-01-12T21:45:06.823" v="19"/>
          <ac:spMkLst>
            <pc:docMk/>
            <pc:sldMk cId="1377450196" sldId="294"/>
            <ac:spMk id="60" creationId="{AA00467E-A507-4BEF-AAB5-2B35F13FAD33}"/>
          </ac:spMkLst>
        </pc:spChg>
        <pc:spChg chg="add del">
          <ac:chgData name="Samuel Luciano Correia Da Cunha" userId="0b008af4-433c-44bf-89b9-e36ec6dc244a" providerId="ADAL" clId="{B0F16541-5FC8-4C34-8823-0941F39DB84D}" dt="2021-01-12T21:45:06.823" v="19"/>
          <ac:spMkLst>
            <pc:docMk/>
            <pc:sldMk cId="1377450196" sldId="294"/>
            <ac:spMk id="62" creationId="{05E35C12-B6B4-4F57-950C-6EB3CD8F484E}"/>
          </ac:spMkLst>
        </pc:spChg>
        <pc:grpChg chg="add del">
          <ac:chgData name="Samuel Luciano Correia Da Cunha" userId="0b008af4-433c-44bf-89b9-e36ec6dc244a" providerId="ADAL" clId="{B0F16541-5FC8-4C34-8823-0941F39DB84D}" dt="2021-01-12T21:45:06.823" v="19"/>
          <ac:grpSpMkLst>
            <pc:docMk/>
            <pc:sldMk cId="1377450196" sldId="294"/>
            <ac:grpSpMk id="59" creationId="{3794673D-8563-4993-8E86-6D89D6E97EA8}"/>
          </ac:grpSpMkLst>
        </pc:grpChg>
        <pc:grpChg chg="add del">
          <ac:chgData name="Samuel Luciano Correia Da Cunha" userId="0b008af4-433c-44bf-89b9-e36ec6dc244a" providerId="ADAL" clId="{B0F16541-5FC8-4C34-8823-0941F39DB84D}" dt="2021-01-12T21:45:06.823" v="19"/>
          <ac:grpSpMkLst>
            <pc:docMk/>
            <pc:sldMk cId="1377450196" sldId="294"/>
            <ac:grpSpMk id="61" creationId="{34BCCBFD-2A87-46DC-A665-6039BF72DB61}"/>
          </ac:grpSpMkLst>
        </pc:grpChg>
        <pc:grpChg chg="add del">
          <ac:chgData name="Samuel Luciano Correia Da Cunha" userId="0b008af4-433c-44bf-89b9-e36ec6dc244a" providerId="ADAL" clId="{B0F16541-5FC8-4C34-8823-0941F39DB84D}" dt="2021-01-12T21:45:06.823" v="19"/>
          <ac:grpSpMkLst>
            <pc:docMk/>
            <pc:sldMk cId="1377450196" sldId="294"/>
            <ac:grpSpMk id="63" creationId="{2B14810E-84F3-4F8A-AF58-F452B9815125}"/>
          </ac:grpSpMkLst>
        </pc:grpChg>
      </pc:sldChg>
      <pc:sldChg chg="add del">
        <pc:chgData name="Samuel Luciano Correia Da Cunha" userId="0b008af4-433c-44bf-89b9-e36ec6dc244a" providerId="ADAL" clId="{B0F16541-5FC8-4C34-8823-0941F39DB84D}" dt="2021-01-12T21:47:24.369" v="26" actId="47"/>
        <pc:sldMkLst>
          <pc:docMk/>
          <pc:sldMk cId="1678827214" sldId="294"/>
        </pc:sldMkLst>
      </pc:sldChg>
      <pc:sldChg chg="new del">
        <pc:chgData name="Samuel Luciano Correia Da Cunha" userId="0b008af4-433c-44bf-89b9-e36ec6dc244a" providerId="ADAL" clId="{B0F16541-5FC8-4C34-8823-0941F39DB84D}" dt="2021-01-12T21:44:56.295" v="16" actId="2696"/>
        <pc:sldMkLst>
          <pc:docMk/>
          <pc:sldMk cId="2309447513" sldId="294"/>
        </pc:sldMkLst>
      </pc:sldChg>
      <pc:sldChg chg="modSp add mod ord">
        <pc:chgData name="Samuel Luciano Correia Da Cunha" userId="0b008af4-433c-44bf-89b9-e36ec6dc244a" providerId="ADAL" clId="{B0F16541-5FC8-4C34-8823-0941F39DB84D}" dt="2021-01-12T21:58:09.194" v="712" actId="20577"/>
        <pc:sldMkLst>
          <pc:docMk/>
          <pc:sldMk cId="2703338229" sldId="294"/>
        </pc:sldMkLst>
        <pc:spChg chg="mod">
          <ac:chgData name="Samuel Luciano Correia Da Cunha" userId="0b008af4-433c-44bf-89b9-e36ec6dc244a" providerId="ADAL" clId="{B0F16541-5FC8-4C34-8823-0941F39DB84D}" dt="2021-01-12T21:57:46.663" v="638" actId="1076"/>
          <ac:spMkLst>
            <pc:docMk/>
            <pc:sldMk cId="2703338229" sldId="294"/>
            <ac:spMk id="4" creationId="{F945DEC1-E10F-4982-A807-A05DD89F56A2}"/>
          </ac:spMkLst>
        </pc:spChg>
        <pc:spChg chg="mod">
          <ac:chgData name="Samuel Luciano Correia Da Cunha" userId="0b008af4-433c-44bf-89b9-e36ec6dc244a" providerId="ADAL" clId="{B0F16541-5FC8-4C34-8823-0941F39DB84D}" dt="2021-01-12T21:58:09.194" v="712" actId="20577"/>
          <ac:spMkLst>
            <pc:docMk/>
            <pc:sldMk cId="2703338229" sldId="294"/>
            <ac:spMk id="5" creationId="{6BC175BC-6EA1-4214-9D98-14CBAFBAA30F}"/>
          </ac:spMkLst>
        </pc:spChg>
      </pc:sldChg>
      <pc:sldChg chg="add del">
        <pc:chgData name="Samuel Luciano Correia Da Cunha" userId="0b008af4-433c-44bf-89b9-e36ec6dc244a" providerId="ADAL" clId="{B0F16541-5FC8-4C34-8823-0941F39DB84D}" dt="2021-01-12T21:47:25.172" v="27" actId="47"/>
        <pc:sldMkLst>
          <pc:docMk/>
          <pc:sldMk cId="258404983" sldId="295"/>
        </pc:sldMkLst>
      </pc:sldChg>
      <pc:sldChg chg="modSp add mod ord">
        <pc:chgData name="Samuel Luciano Correia Da Cunha" userId="0b008af4-433c-44bf-89b9-e36ec6dc244a" providerId="ADAL" clId="{B0F16541-5FC8-4C34-8823-0941F39DB84D}" dt="2021-01-13T01:21:35.070" v="798" actId="1076"/>
        <pc:sldMkLst>
          <pc:docMk/>
          <pc:sldMk cId="1516025109" sldId="295"/>
        </pc:sldMkLst>
        <pc:spChg chg="mod">
          <ac:chgData name="Samuel Luciano Correia Da Cunha" userId="0b008af4-433c-44bf-89b9-e36ec6dc244a" providerId="ADAL" clId="{B0F16541-5FC8-4C34-8823-0941F39DB84D}" dt="2021-01-12T21:56:33.837" v="619" actId="1076"/>
          <ac:spMkLst>
            <pc:docMk/>
            <pc:sldMk cId="1516025109" sldId="295"/>
            <ac:spMk id="4" creationId="{F945DEC1-E10F-4982-A807-A05DD89F56A2}"/>
          </ac:spMkLst>
        </pc:spChg>
        <pc:spChg chg="mod">
          <ac:chgData name="Samuel Luciano Correia Da Cunha" userId="0b008af4-433c-44bf-89b9-e36ec6dc244a" providerId="ADAL" clId="{B0F16541-5FC8-4C34-8823-0941F39DB84D}" dt="2021-01-13T01:21:35.070" v="798" actId="1076"/>
          <ac:spMkLst>
            <pc:docMk/>
            <pc:sldMk cId="1516025109" sldId="295"/>
            <ac:spMk id="5" creationId="{6BC175BC-6EA1-4214-9D98-14CBAFBAA30F}"/>
          </ac:spMkLst>
        </pc:spChg>
      </pc:sldChg>
      <pc:sldChg chg="modSp add mod ord">
        <pc:chgData name="Samuel Luciano Correia Da Cunha" userId="0b008af4-433c-44bf-89b9-e36ec6dc244a" providerId="ADAL" clId="{B0F16541-5FC8-4C34-8823-0941F39DB84D}" dt="2021-01-13T01:21:20.422" v="797" actId="255"/>
        <pc:sldMkLst>
          <pc:docMk/>
          <pc:sldMk cId="2645432420" sldId="296"/>
        </pc:sldMkLst>
        <pc:spChg chg="mod">
          <ac:chgData name="Samuel Luciano Correia Da Cunha" userId="0b008af4-433c-44bf-89b9-e36ec6dc244a" providerId="ADAL" clId="{B0F16541-5FC8-4C34-8823-0941F39DB84D}" dt="2021-01-13T01:21:05.459" v="795" actId="20577"/>
          <ac:spMkLst>
            <pc:docMk/>
            <pc:sldMk cId="2645432420" sldId="296"/>
            <ac:spMk id="4" creationId="{F945DEC1-E10F-4982-A807-A05DD89F56A2}"/>
          </ac:spMkLst>
        </pc:spChg>
        <pc:spChg chg="mod">
          <ac:chgData name="Samuel Luciano Correia Da Cunha" userId="0b008af4-433c-44bf-89b9-e36ec6dc244a" providerId="ADAL" clId="{B0F16541-5FC8-4C34-8823-0941F39DB84D}" dt="2021-01-13T01:21:20.422" v="797" actId="255"/>
          <ac:spMkLst>
            <pc:docMk/>
            <pc:sldMk cId="2645432420" sldId="296"/>
            <ac:spMk id="5" creationId="{6BC175BC-6EA1-4214-9D98-14CBAFBAA30F}"/>
          </ac:spMkLst>
        </pc:spChg>
      </pc:sldChg>
      <pc:sldChg chg="add del">
        <pc:chgData name="Samuel Luciano Correia Da Cunha" userId="0b008af4-433c-44bf-89b9-e36ec6dc244a" providerId="ADAL" clId="{B0F16541-5FC8-4C34-8823-0941F39DB84D}" dt="2021-01-12T21:47:26.848" v="28" actId="47"/>
        <pc:sldMkLst>
          <pc:docMk/>
          <pc:sldMk cId="2869081826" sldId="296"/>
        </pc:sldMkLst>
      </pc:sldChg>
    </pc:docChg>
  </pc:docChgLst>
  <pc:docChgLst>
    <pc:chgData name="Samuel Luciano Correia Da Cunha" userId="0b008af4-433c-44bf-89b9-e36ec6dc244a" providerId="ADAL" clId="{A325AD95-ADBD-44EC-969D-7F2831DE1E14}"/>
    <pc:docChg chg="undo custSel mod addSld delSld modSld sldOrd">
      <pc:chgData name="Samuel Luciano Correia Da Cunha" userId="0b008af4-433c-44bf-89b9-e36ec6dc244a" providerId="ADAL" clId="{A325AD95-ADBD-44EC-969D-7F2831DE1E14}" dt="2020-12-08T23:22:49.095" v="4235" actId="1076"/>
      <pc:docMkLst>
        <pc:docMk/>
      </pc:docMkLst>
      <pc:sldChg chg="addSp delSp modSp mod setBg delAnim setClrOvrMap delDesignElem">
        <pc:chgData name="Samuel Luciano Correia Da Cunha" userId="0b008af4-433c-44bf-89b9-e36ec6dc244a" providerId="ADAL" clId="{A325AD95-ADBD-44EC-969D-7F2831DE1E14}" dt="2020-12-08T19:49:38.162" v="185" actId="14100"/>
        <pc:sldMkLst>
          <pc:docMk/>
          <pc:sldMk cId="988977761" sldId="256"/>
        </pc:sldMkLst>
        <pc:spChg chg="del mod">
          <ac:chgData name="Samuel Luciano Correia Da Cunha" userId="0b008af4-433c-44bf-89b9-e36ec6dc244a" providerId="ADAL" clId="{A325AD95-ADBD-44EC-969D-7F2831DE1E14}" dt="2020-12-08T19:39:45.392" v="62" actId="21"/>
          <ac:spMkLst>
            <pc:docMk/>
            <pc:sldMk cId="988977761" sldId="256"/>
            <ac:spMk id="2" creationId="{00000000-0000-0000-0000-000000000000}"/>
          </ac:spMkLst>
        </pc:spChg>
        <pc:spChg chg="mod ord">
          <ac:chgData name="Samuel Luciano Correia Da Cunha" userId="0b008af4-433c-44bf-89b9-e36ec6dc244a" providerId="ADAL" clId="{A325AD95-ADBD-44EC-969D-7F2831DE1E14}" dt="2020-12-08T19:49:34.547" v="183" actId="1076"/>
          <ac:spMkLst>
            <pc:docMk/>
            <pc:sldMk cId="988977761" sldId="256"/>
            <ac:spMk id="3" creationId="{00000000-0000-0000-0000-000000000000}"/>
          </ac:spMkLst>
        </pc:spChg>
        <pc:spChg chg="add del">
          <ac:chgData name="Samuel Luciano Correia Da Cunha" userId="0b008af4-433c-44bf-89b9-e36ec6dc244a" providerId="ADAL" clId="{A325AD95-ADBD-44EC-969D-7F2831DE1E14}" dt="2020-12-08T19:33:35.061" v="19" actId="26606"/>
          <ac:spMkLst>
            <pc:docMk/>
            <pc:sldMk cId="988977761" sldId="256"/>
            <ac:spMk id="6" creationId="{94714483-7072-431F-9DBE-87F44E4D44BC}"/>
          </ac:spMkLst>
        </pc:spChg>
        <pc:spChg chg="add del">
          <ac:chgData name="Samuel Luciano Correia Da Cunha" userId="0b008af4-433c-44bf-89b9-e36ec6dc244a" providerId="ADAL" clId="{A325AD95-ADBD-44EC-969D-7F2831DE1E14}" dt="2020-12-08T19:33:35.061" v="19" actId="26606"/>
          <ac:spMkLst>
            <pc:docMk/>
            <pc:sldMk cId="988977761" sldId="256"/>
            <ac:spMk id="7" creationId="{495892E1-F4A5-4991-AC52-4F417B14A2A2}"/>
          </ac:spMkLst>
        </pc:spChg>
        <pc:spChg chg="del">
          <ac:chgData name="Samuel Luciano Correia Da Cunha" userId="0b008af4-433c-44bf-89b9-e36ec6dc244a" providerId="ADAL" clId="{A325AD95-ADBD-44EC-969D-7F2831DE1E14}" dt="2020-12-08T19:32:57.295" v="6"/>
          <ac:spMkLst>
            <pc:docMk/>
            <pc:sldMk cId="988977761" sldId="256"/>
            <ac:spMk id="9" creationId="{3A397E3E-B90C-4D82-BAAA-36F7AC6A4565}"/>
          </ac:spMkLst>
        </pc:spChg>
        <pc:spChg chg="del">
          <ac:chgData name="Samuel Luciano Correia Da Cunha" userId="0b008af4-433c-44bf-89b9-e36ec6dc244a" providerId="ADAL" clId="{A325AD95-ADBD-44EC-969D-7F2831DE1E14}" dt="2020-12-08T19:32:57.295" v="6"/>
          <ac:spMkLst>
            <pc:docMk/>
            <pc:sldMk cId="988977761" sldId="256"/>
            <ac:spMk id="15" creationId="{8DE96824-E506-4448-8704-5EC7BF7BC51B}"/>
          </ac:spMkLst>
        </pc:spChg>
        <pc:spChg chg="add del">
          <ac:chgData name="Samuel Luciano Correia Da Cunha" userId="0b008af4-433c-44bf-89b9-e36ec6dc244a" providerId="ADAL" clId="{A325AD95-ADBD-44EC-969D-7F2831DE1E14}" dt="2020-12-08T19:33:35.061" v="19" actId="26606"/>
          <ac:spMkLst>
            <pc:docMk/>
            <pc:sldMk cId="988977761" sldId="256"/>
            <ac:spMk id="21" creationId="{E2683E3F-F855-4549-84F8-42064EC0F247}"/>
          </ac:spMkLst>
        </pc:spChg>
        <pc:spChg chg="add del">
          <ac:chgData name="Samuel Luciano Correia Da Cunha" userId="0b008af4-433c-44bf-89b9-e36ec6dc244a" providerId="ADAL" clId="{A325AD95-ADBD-44EC-969D-7F2831DE1E14}" dt="2020-12-08T19:33:35.061" v="19" actId="26606"/>
          <ac:spMkLst>
            <pc:docMk/>
            <pc:sldMk cId="988977761" sldId="256"/>
            <ac:spMk id="29" creationId="{832F3179-0CD5-40C8-9939-D8355006F7BA}"/>
          </ac:spMkLst>
        </pc:spChg>
        <pc:spChg chg="add del">
          <ac:chgData name="Samuel Luciano Correia Da Cunha" userId="0b008af4-433c-44bf-89b9-e36ec6dc244a" providerId="ADAL" clId="{A325AD95-ADBD-44EC-969D-7F2831DE1E14}" dt="2020-12-08T19:33:32.250" v="14" actId="26606"/>
          <ac:spMkLst>
            <pc:docMk/>
            <pc:sldMk cId="988977761" sldId="256"/>
            <ac:spMk id="40" creationId="{FD4AD0ED-45F1-4AB2-8C18-7DED238A0FC1}"/>
          </ac:spMkLst>
        </pc:spChg>
        <pc:spChg chg="add del">
          <ac:chgData name="Samuel Luciano Correia Da Cunha" userId="0b008af4-433c-44bf-89b9-e36ec6dc244a" providerId="ADAL" clId="{A325AD95-ADBD-44EC-969D-7F2831DE1E14}" dt="2020-12-08T19:33:29.893" v="10" actId="26606"/>
          <ac:spMkLst>
            <pc:docMk/>
            <pc:sldMk cId="988977761" sldId="256"/>
            <ac:spMk id="41" creationId="{C1DD1A8A-57D5-4A81-AD04-532B043C5611}"/>
          </ac:spMkLst>
        </pc:spChg>
        <pc:spChg chg="add del">
          <ac:chgData name="Samuel Luciano Correia Da Cunha" userId="0b008af4-433c-44bf-89b9-e36ec6dc244a" providerId="ADAL" clId="{A325AD95-ADBD-44EC-969D-7F2831DE1E14}" dt="2020-12-08T19:33:32.250" v="14" actId="26606"/>
          <ac:spMkLst>
            <pc:docMk/>
            <pc:sldMk cId="988977761" sldId="256"/>
            <ac:spMk id="42" creationId="{B7430622-9855-482E-98A8-1FAECC90908E}"/>
          </ac:spMkLst>
        </pc:spChg>
        <pc:spChg chg="add del">
          <ac:chgData name="Samuel Luciano Correia Da Cunha" userId="0b008af4-433c-44bf-89b9-e36ec6dc244a" providerId="ADAL" clId="{A325AD95-ADBD-44EC-969D-7F2831DE1E14}" dt="2020-12-08T19:33:29.893" v="10" actId="26606"/>
          <ac:spMkLst>
            <pc:docMk/>
            <pc:sldMk cId="988977761" sldId="256"/>
            <ac:spMk id="43" creationId="{007891EC-4501-44ED-A8C8-B11B6DB767AB}"/>
          </ac:spMkLst>
        </pc:spChg>
        <pc:spChg chg="add del">
          <ac:chgData name="Samuel Luciano Correia Da Cunha" userId="0b008af4-433c-44bf-89b9-e36ec6dc244a" providerId="ADAL" clId="{A325AD95-ADBD-44EC-969D-7F2831DE1E14}" dt="2020-12-08T19:33:30.948" v="12" actId="26606"/>
          <ac:spMkLst>
            <pc:docMk/>
            <pc:sldMk cId="988977761" sldId="256"/>
            <ac:spMk id="45" creationId="{E49CC64F-7275-4E33-961B-0C5CDC439875}"/>
          </ac:spMkLst>
        </pc:spChg>
        <pc:spChg chg="add del">
          <ac:chgData name="Samuel Luciano Correia Da Cunha" userId="0b008af4-433c-44bf-89b9-e36ec6dc244a" providerId="ADAL" clId="{A325AD95-ADBD-44EC-969D-7F2831DE1E14}" dt="2020-12-08T19:33:32.250" v="14" actId="26606"/>
          <ac:spMkLst>
            <pc:docMk/>
            <pc:sldMk cId="988977761" sldId="256"/>
            <ac:spMk id="52" creationId="{73162FBC-1EE8-4355-8B2B-CB9A5B4BD576}"/>
          </ac:spMkLst>
        </pc:spChg>
        <pc:spChg chg="add del">
          <ac:chgData name="Samuel Luciano Correia Da Cunha" userId="0b008af4-433c-44bf-89b9-e36ec6dc244a" providerId="ADAL" clId="{A325AD95-ADBD-44EC-969D-7F2831DE1E14}" dt="2020-12-08T19:33:35.049" v="18" actId="26606"/>
          <ac:spMkLst>
            <pc:docMk/>
            <pc:sldMk cId="988977761" sldId="256"/>
            <ac:spMk id="56" creationId="{9697EBBD-E15A-463A-999A-436F1950C187}"/>
          </ac:spMkLst>
        </pc:spChg>
        <pc:spChg chg="add del">
          <ac:chgData name="Samuel Luciano Correia Da Cunha" userId="0b008af4-433c-44bf-89b9-e36ec6dc244a" providerId="ADAL" clId="{A325AD95-ADBD-44EC-969D-7F2831DE1E14}" dt="2020-12-08T19:33:32.250" v="14" actId="26606"/>
          <ac:spMkLst>
            <pc:docMk/>
            <pc:sldMk cId="988977761" sldId="256"/>
            <ac:spMk id="60" creationId="{26CE109B-4241-4CF1-B587-868774BB4464}"/>
          </ac:spMkLst>
        </pc:spChg>
        <pc:spChg chg="add del">
          <ac:chgData name="Samuel Luciano Correia Da Cunha" userId="0b008af4-433c-44bf-89b9-e36ec6dc244a" providerId="ADAL" clId="{A325AD95-ADBD-44EC-969D-7F2831DE1E14}" dt="2020-12-08T19:33:33.778" v="16" actId="26606"/>
          <ac:spMkLst>
            <pc:docMk/>
            <pc:sldMk cId="988977761" sldId="256"/>
            <ac:spMk id="68" creationId="{91677DE1-3AA4-4DEF-9B91-986D6C130737}"/>
          </ac:spMkLst>
        </pc:spChg>
        <pc:spChg chg="add del">
          <ac:chgData name="Samuel Luciano Correia Da Cunha" userId="0b008af4-433c-44bf-89b9-e36ec6dc244a" providerId="ADAL" clId="{A325AD95-ADBD-44EC-969D-7F2831DE1E14}" dt="2020-12-08T19:33:33.778" v="16" actId="26606"/>
          <ac:spMkLst>
            <pc:docMk/>
            <pc:sldMk cId="988977761" sldId="256"/>
            <ac:spMk id="69" creationId="{C5C27E76-C885-46A9-B0EE-5D89E9301615}"/>
          </ac:spMkLst>
        </pc:spChg>
        <pc:spChg chg="add del">
          <ac:chgData name="Samuel Luciano Correia Da Cunha" userId="0b008af4-433c-44bf-89b9-e36ec6dc244a" providerId="ADAL" clId="{A325AD95-ADBD-44EC-969D-7F2831DE1E14}" dt="2020-12-08T19:33:33.778" v="16" actId="26606"/>
          <ac:spMkLst>
            <pc:docMk/>
            <pc:sldMk cId="988977761" sldId="256"/>
            <ac:spMk id="77" creationId="{AD2DAA8B-CC80-4D45-AD74-C755DBC16BB1}"/>
          </ac:spMkLst>
        </pc:spChg>
        <pc:spChg chg="add del">
          <ac:chgData name="Samuel Luciano Correia Da Cunha" userId="0b008af4-433c-44bf-89b9-e36ec6dc244a" providerId="ADAL" clId="{A325AD95-ADBD-44EC-969D-7F2831DE1E14}" dt="2020-12-08T19:33:33.778" v="16" actId="26606"/>
          <ac:spMkLst>
            <pc:docMk/>
            <pc:sldMk cId="988977761" sldId="256"/>
            <ac:spMk id="79" creationId="{B6F54490-0AEE-42D1-ADBC-9285945DD2D2}"/>
          </ac:spMkLst>
        </pc:spChg>
        <pc:spChg chg="add del">
          <ac:chgData name="Samuel Luciano Correia Da Cunha" userId="0b008af4-433c-44bf-89b9-e36ec6dc244a" providerId="ADAL" clId="{A325AD95-ADBD-44EC-969D-7F2831DE1E14}" dt="2020-12-08T19:33:35.049" v="18" actId="26606"/>
          <ac:spMkLst>
            <pc:docMk/>
            <pc:sldMk cId="988977761" sldId="256"/>
            <ac:spMk id="82" creationId="{92D9679E-E0B0-4A69-BF86-04BFAB0E7A40}"/>
          </ac:spMkLst>
        </pc:spChg>
        <pc:spChg chg="add del">
          <ac:chgData name="Samuel Luciano Correia Da Cunha" userId="0b008af4-433c-44bf-89b9-e36ec6dc244a" providerId="ADAL" clId="{A325AD95-ADBD-44EC-969D-7F2831DE1E14}" dt="2020-12-08T19:33:35.049" v="18" actId="26606"/>
          <ac:spMkLst>
            <pc:docMk/>
            <pc:sldMk cId="988977761" sldId="256"/>
            <ac:spMk id="83" creationId="{599B93ED-2031-4827-AC44-2EF039E32600}"/>
          </ac:spMkLst>
        </pc:spChg>
        <pc:spChg chg="add del">
          <ac:chgData name="Samuel Luciano Correia Da Cunha" userId="0b008af4-433c-44bf-89b9-e36ec6dc244a" providerId="ADAL" clId="{A325AD95-ADBD-44EC-969D-7F2831DE1E14}" dt="2020-12-08T19:33:35.049" v="18" actId="26606"/>
          <ac:spMkLst>
            <pc:docMk/>
            <pc:sldMk cId="988977761" sldId="256"/>
            <ac:spMk id="87" creationId="{F081587E-62A1-403B-A9FB-19F4971F30C0}"/>
          </ac:spMkLst>
        </pc:spChg>
        <pc:spChg chg="add del">
          <ac:chgData name="Samuel Luciano Correia Da Cunha" userId="0b008af4-433c-44bf-89b9-e36ec6dc244a" providerId="ADAL" clId="{A325AD95-ADBD-44EC-969D-7F2831DE1E14}" dt="2020-12-08T19:33:35.049" v="18" actId="26606"/>
          <ac:spMkLst>
            <pc:docMk/>
            <pc:sldMk cId="988977761" sldId="256"/>
            <ac:spMk id="88" creationId="{2D92BF22-1E20-476B-A385-6E2F4F716093}"/>
          </ac:spMkLst>
        </pc:spChg>
        <pc:spChg chg="add del">
          <ac:chgData name="Samuel Luciano Correia Da Cunha" userId="0b008af4-433c-44bf-89b9-e36ec6dc244a" providerId="ADAL" clId="{A325AD95-ADBD-44EC-969D-7F2831DE1E14}" dt="2020-12-08T19:35:52.792" v="23" actId="26606"/>
          <ac:spMkLst>
            <pc:docMk/>
            <pc:sldMk cId="988977761" sldId="256"/>
            <ac:spMk id="93" creationId="{FD4AD0ED-45F1-4AB2-8C18-7DED238A0FC1}"/>
          </ac:spMkLst>
        </pc:spChg>
        <pc:spChg chg="add del">
          <ac:chgData name="Samuel Luciano Correia Da Cunha" userId="0b008af4-433c-44bf-89b9-e36ec6dc244a" providerId="ADAL" clId="{A325AD95-ADBD-44EC-969D-7F2831DE1E14}" dt="2020-12-08T19:35:52.792" v="23" actId="26606"/>
          <ac:spMkLst>
            <pc:docMk/>
            <pc:sldMk cId="988977761" sldId="256"/>
            <ac:spMk id="94" creationId="{B7430622-9855-482E-98A8-1FAECC90908E}"/>
          </ac:spMkLst>
        </pc:spChg>
        <pc:spChg chg="add del">
          <ac:chgData name="Samuel Luciano Correia Da Cunha" userId="0b008af4-433c-44bf-89b9-e36ec6dc244a" providerId="ADAL" clId="{A325AD95-ADBD-44EC-969D-7F2831DE1E14}" dt="2020-12-08T19:35:52.792" v="23" actId="26606"/>
          <ac:spMkLst>
            <pc:docMk/>
            <pc:sldMk cId="988977761" sldId="256"/>
            <ac:spMk id="102" creationId="{73162FBC-1EE8-4355-8B2B-CB9A5B4BD576}"/>
          </ac:spMkLst>
        </pc:spChg>
        <pc:spChg chg="add del">
          <ac:chgData name="Samuel Luciano Correia Da Cunha" userId="0b008af4-433c-44bf-89b9-e36ec6dc244a" providerId="ADAL" clId="{A325AD95-ADBD-44EC-969D-7F2831DE1E14}" dt="2020-12-08T19:35:52.792" v="23" actId="26606"/>
          <ac:spMkLst>
            <pc:docMk/>
            <pc:sldMk cId="988977761" sldId="256"/>
            <ac:spMk id="106" creationId="{26CE109B-4241-4CF1-B587-868774BB4464}"/>
          </ac:spMkLst>
        </pc:spChg>
        <pc:spChg chg="add del">
          <ac:chgData name="Samuel Luciano Correia Da Cunha" userId="0b008af4-433c-44bf-89b9-e36ec6dc244a" providerId="ADAL" clId="{A325AD95-ADBD-44EC-969D-7F2831DE1E14}" dt="2020-12-08T19:38:06.284" v="37" actId="26606"/>
          <ac:spMkLst>
            <pc:docMk/>
            <pc:sldMk cId="988977761" sldId="256"/>
            <ac:spMk id="113" creationId="{FD4AD0ED-45F1-4AB2-8C18-7DED238A0FC1}"/>
          </ac:spMkLst>
        </pc:spChg>
        <pc:spChg chg="add del">
          <ac:chgData name="Samuel Luciano Correia Da Cunha" userId="0b008af4-433c-44bf-89b9-e36ec6dc244a" providerId="ADAL" clId="{A325AD95-ADBD-44EC-969D-7F2831DE1E14}" dt="2020-12-08T19:35:52.780" v="22" actId="26606"/>
          <ac:spMkLst>
            <pc:docMk/>
            <pc:sldMk cId="988977761" sldId="256"/>
            <ac:spMk id="114" creationId="{84CA08B7-4716-4E27-A721-D79C91A21507}"/>
          </ac:spMkLst>
        </pc:spChg>
        <pc:spChg chg="add del">
          <ac:chgData name="Samuel Luciano Correia Da Cunha" userId="0b008af4-433c-44bf-89b9-e36ec6dc244a" providerId="ADAL" clId="{A325AD95-ADBD-44EC-969D-7F2831DE1E14}" dt="2020-12-08T19:38:06.284" v="37" actId="26606"/>
          <ac:spMkLst>
            <pc:docMk/>
            <pc:sldMk cId="988977761" sldId="256"/>
            <ac:spMk id="115" creationId="{B7430622-9855-482E-98A8-1FAECC90908E}"/>
          </ac:spMkLst>
        </pc:spChg>
        <pc:spChg chg="add del">
          <ac:chgData name="Samuel Luciano Correia Da Cunha" userId="0b008af4-433c-44bf-89b9-e36ec6dc244a" providerId="ADAL" clId="{A325AD95-ADBD-44EC-969D-7F2831DE1E14}" dt="2020-12-08T19:35:52.780" v="22" actId="26606"/>
          <ac:spMkLst>
            <pc:docMk/>
            <pc:sldMk cId="988977761" sldId="256"/>
            <ac:spMk id="116" creationId="{94714483-7072-431F-9DBE-87F44E4D44BC}"/>
          </ac:spMkLst>
        </pc:spChg>
        <pc:spChg chg="add del">
          <ac:chgData name="Samuel Luciano Correia Da Cunha" userId="0b008af4-433c-44bf-89b9-e36ec6dc244a" providerId="ADAL" clId="{A325AD95-ADBD-44EC-969D-7F2831DE1E14}" dt="2020-12-08T19:35:52.780" v="22" actId="26606"/>
          <ac:spMkLst>
            <pc:docMk/>
            <pc:sldMk cId="988977761" sldId="256"/>
            <ac:spMk id="118" creationId="{495892E1-F4A5-4991-AC52-4F417B14A2A2}"/>
          </ac:spMkLst>
        </pc:spChg>
        <pc:spChg chg="add del">
          <ac:chgData name="Samuel Luciano Correia Da Cunha" userId="0b008af4-433c-44bf-89b9-e36ec6dc244a" providerId="ADAL" clId="{A325AD95-ADBD-44EC-969D-7F2831DE1E14}" dt="2020-12-08T19:43:17.999" v="132" actId="26606"/>
          <ac:spMkLst>
            <pc:docMk/>
            <pc:sldMk cId="988977761" sldId="256"/>
            <ac:spMk id="121" creationId="{75CC5FF6-C911-4883-B5F7-F5F3E29A8BDE}"/>
          </ac:spMkLst>
        </pc:spChg>
        <pc:spChg chg="add del">
          <ac:chgData name="Samuel Luciano Correia Da Cunha" userId="0b008af4-433c-44bf-89b9-e36ec6dc244a" providerId="ADAL" clId="{A325AD95-ADBD-44EC-969D-7F2831DE1E14}" dt="2020-12-08T19:43:17.999" v="132" actId="26606"/>
          <ac:spMkLst>
            <pc:docMk/>
            <pc:sldMk cId="988977761" sldId="256"/>
            <ac:spMk id="123" creationId="{84E2200F-ED39-40A1-A6F7-65A45ED6D752}"/>
          </ac:spMkLst>
        </pc:spChg>
        <pc:spChg chg="add del">
          <ac:chgData name="Samuel Luciano Correia Da Cunha" userId="0b008af4-433c-44bf-89b9-e36ec6dc244a" providerId="ADAL" clId="{A325AD95-ADBD-44EC-969D-7F2831DE1E14}" dt="2020-12-08T19:35:52.780" v="22" actId="26606"/>
          <ac:spMkLst>
            <pc:docMk/>
            <pc:sldMk cId="988977761" sldId="256"/>
            <ac:spMk id="128" creationId="{17BC89B9-A6CD-482B-9352-638D0E05ACAC}"/>
          </ac:spMkLst>
        </pc:spChg>
        <pc:spChg chg="add del">
          <ac:chgData name="Samuel Luciano Correia Da Cunha" userId="0b008af4-433c-44bf-89b9-e36ec6dc244a" providerId="ADAL" clId="{A325AD95-ADBD-44EC-969D-7F2831DE1E14}" dt="2020-12-08T19:35:52.780" v="22" actId="26606"/>
          <ac:spMkLst>
            <pc:docMk/>
            <pc:sldMk cId="988977761" sldId="256"/>
            <ac:spMk id="130" creationId="{E2683E3F-F855-4549-84F8-42064EC0F247}"/>
          </ac:spMkLst>
        </pc:spChg>
        <pc:spChg chg="add del">
          <ac:chgData name="Samuel Luciano Correia Da Cunha" userId="0b008af4-433c-44bf-89b9-e36ec6dc244a" providerId="ADAL" clId="{A325AD95-ADBD-44EC-969D-7F2831DE1E14}" dt="2020-12-08T19:38:06.284" v="37" actId="26606"/>
          <ac:spMkLst>
            <pc:docMk/>
            <pc:sldMk cId="988977761" sldId="256"/>
            <ac:spMk id="133" creationId="{26CE109B-4241-4CF1-B587-868774BB4464}"/>
          </ac:spMkLst>
        </pc:spChg>
        <pc:spChg chg="add del">
          <ac:chgData name="Samuel Luciano Correia Da Cunha" userId="0b008af4-433c-44bf-89b9-e36ec6dc244a" providerId="ADAL" clId="{A325AD95-ADBD-44EC-969D-7F2831DE1E14}" dt="2020-12-08T19:38:06.284" v="37" actId="26606"/>
          <ac:spMkLst>
            <pc:docMk/>
            <pc:sldMk cId="988977761" sldId="256"/>
            <ac:spMk id="149" creationId="{73162FBC-1EE8-4355-8B2B-CB9A5B4BD576}"/>
          </ac:spMkLst>
        </pc:spChg>
        <pc:spChg chg="add del">
          <ac:chgData name="Samuel Luciano Correia Da Cunha" userId="0b008af4-433c-44bf-89b9-e36ec6dc244a" providerId="ADAL" clId="{A325AD95-ADBD-44EC-969D-7F2831DE1E14}" dt="2020-12-08T19:43:18.015" v="133" actId="26606"/>
          <ac:spMkLst>
            <pc:docMk/>
            <pc:sldMk cId="988977761" sldId="256"/>
            <ac:spMk id="157" creationId="{A4FB2F3E-259B-4650-B258-F09745BAA841}"/>
          </ac:spMkLst>
        </pc:spChg>
        <pc:spChg chg="add del">
          <ac:chgData name="Samuel Luciano Correia Da Cunha" userId="0b008af4-433c-44bf-89b9-e36ec6dc244a" providerId="ADAL" clId="{A325AD95-ADBD-44EC-969D-7F2831DE1E14}" dt="2020-12-08T19:43:18.015" v="133" actId="26606"/>
          <ac:spMkLst>
            <pc:docMk/>
            <pc:sldMk cId="988977761" sldId="256"/>
            <ac:spMk id="180" creationId="{83CB2632-0822-4E49-A707-FA1B8A4D0173}"/>
          </ac:spMkLst>
        </pc:spChg>
        <pc:spChg chg="add del">
          <ac:chgData name="Samuel Luciano Correia Da Cunha" userId="0b008af4-433c-44bf-89b9-e36ec6dc244a" providerId="ADAL" clId="{A325AD95-ADBD-44EC-969D-7F2831DE1E14}" dt="2020-12-08T19:43:17.999" v="132" actId="26606"/>
          <ac:spMkLst>
            <pc:docMk/>
            <pc:sldMk cId="988977761" sldId="256"/>
            <ac:spMk id="192" creationId="{B163B796-84D7-4069-93D0-7A496A03AA19}"/>
          </ac:spMkLst>
        </pc:spChg>
        <pc:spChg chg="add del">
          <ac:chgData name="Samuel Luciano Correia Da Cunha" userId="0b008af4-433c-44bf-89b9-e36ec6dc244a" providerId="ADAL" clId="{A325AD95-ADBD-44EC-969D-7F2831DE1E14}" dt="2020-12-08T19:43:54.667" v="145" actId="26606"/>
          <ac:spMkLst>
            <pc:docMk/>
            <pc:sldMk cId="988977761" sldId="256"/>
            <ac:spMk id="195" creationId="{17BC89B9-A6CD-482B-9352-638D0E05ACAC}"/>
          </ac:spMkLst>
        </pc:spChg>
        <pc:spChg chg="add del">
          <ac:chgData name="Samuel Luciano Correia Da Cunha" userId="0b008af4-433c-44bf-89b9-e36ec6dc244a" providerId="ADAL" clId="{A325AD95-ADBD-44EC-969D-7F2831DE1E14}" dt="2020-12-08T19:43:54.667" v="145" actId="26606"/>
          <ac:spMkLst>
            <pc:docMk/>
            <pc:sldMk cId="988977761" sldId="256"/>
            <ac:spMk id="197" creationId="{E2683E3F-F855-4549-84F8-42064EC0F247}"/>
          </ac:spMkLst>
        </pc:spChg>
        <pc:spChg chg="add del">
          <ac:chgData name="Samuel Luciano Correia Da Cunha" userId="0b008af4-433c-44bf-89b9-e36ec6dc244a" providerId="ADAL" clId="{A325AD95-ADBD-44EC-969D-7F2831DE1E14}" dt="2020-12-08T19:43:17.999" v="132" actId="26606"/>
          <ac:spMkLst>
            <pc:docMk/>
            <pc:sldMk cId="988977761" sldId="256"/>
            <ac:spMk id="200" creationId="{A4AE5E3E-9489-4D5A-A458-72C3E481CB83}"/>
          </ac:spMkLst>
        </pc:spChg>
        <pc:spChg chg="add del">
          <ac:chgData name="Samuel Luciano Correia Da Cunha" userId="0b008af4-433c-44bf-89b9-e36ec6dc244a" providerId="ADAL" clId="{A325AD95-ADBD-44EC-969D-7F2831DE1E14}" dt="2020-12-08T19:43:54.667" v="145" actId="26606"/>
          <ac:spMkLst>
            <pc:docMk/>
            <pc:sldMk cId="988977761" sldId="256"/>
            <ac:spMk id="214" creationId="{84CA08B7-4716-4E27-A721-D79C91A21507}"/>
          </ac:spMkLst>
        </pc:spChg>
        <pc:spChg chg="add del">
          <ac:chgData name="Samuel Luciano Correia Da Cunha" userId="0b008af4-433c-44bf-89b9-e36ec6dc244a" providerId="ADAL" clId="{A325AD95-ADBD-44EC-969D-7F2831DE1E14}" dt="2020-12-08T19:43:54.667" v="145" actId="26606"/>
          <ac:spMkLst>
            <pc:docMk/>
            <pc:sldMk cId="988977761" sldId="256"/>
            <ac:spMk id="215" creationId="{94714483-7072-431F-9DBE-87F44E4D44BC}"/>
          </ac:spMkLst>
        </pc:spChg>
        <pc:spChg chg="add del">
          <ac:chgData name="Samuel Luciano Correia Da Cunha" userId="0b008af4-433c-44bf-89b9-e36ec6dc244a" providerId="ADAL" clId="{A325AD95-ADBD-44EC-969D-7F2831DE1E14}" dt="2020-12-08T19:43:54.667" v="145" actId="26606"/>
          <ac:spMkLst>
            <pc:docMk/>
            <pc:sldMk cId="988977761" sldId="256"/>
            <ac:spMk id="216" creationId="{495892E1-F4A5-4991-AC52-4F417B14A2A2}"/>
          </ac:spMkLst>
        </pc:spChg>
        <pc:spChg chg="add del">
          <ac:chgData name="Samuel Luciano Correia Da Cunha" userId="0b008af4-433c-44bf-89b9-e36ec6dc244a" providerId="ADAL" clId="{A325AD95-ADBD-44EC-969D-7F2831DE1E14}" dt="2020-12-08T19:43:47.091" v="139" actId="26606"/>
          <ac:spMkLst>
            <pc:docMk/>
            <pc:sldMk cId="988977761" sldId="256"/>
            <ac:spMk id="229" creationId="{2F4D5922-434B-4829-B93E-02DC38A29519}"/>
          </ac:spMkLst>
        </pc:spChg>
        <pc:spChg chg="add del">
          <ac:chgData name="Samuel Luciano Correia Da Cunha" userId="0b008af4-433c-44bf-89b9-e36ec6dc244a" providerId="ADAL" clId="{A325AD95-ADBD-44EC-969D-7F2831DE1E14}" dt="2020-12-08T19:43:47.091" v="139" actId="26606"/>
          <ac:spMkLst>
            <pc:docMk/>
            <pc:sldMk cId="988977761" sldId="256"/>
            <ac:spMk id="231" creationId="{F35FBA24-5C01-4635-A984-1DB6E340B052}"/>
          </ac:spMkLst>
        </pc:spChg>
        <pc:spChg chg="add del">
          <ac:chgData name="Samuel Luciano Correia Da Cunha" userId="0b008af4-433c-44bf-89b9-e36ec6dc244a" providerId="ADAL" clId="{A325AD95-ADBD-44EC-969D-7F2831DE1E14}" dt="2020-12-08T19:43:47.091" v="139" actId="26606"/>
          <ac:spMkLst>
            <pc:docMk/>
            <pc:sldMk cId="988977761" sldId="256"/>
            <ac:spMk id="241" creationId="{5819102A-0400-4C1F-8614-973F5262EF56}"/>
          </ac:spMkLst>
        </pc:spChg>
        <pc:spChg chg="add">
          <ac:chgData name="Samuel Luciano Correia Da Cunha" userId="0b008af4-433c-44bf-89b9-e36ec6dc244a" providerId="ADAL" clId="{A325AD95-ADBD-44EC-969D-7F2831DE1E14}" dt="2020-12-08T19:43:54.667" v="145" actId="26606"/>
          <ac:spMkLst>
            <pc:docMk/>
            <pc:sldMk cId="988977761" sldId="256"/>
            <ac:spMk id="245" creationId="{E2683E3F-F855-4549-84F8-42064EC0F247}"/>
          </ac:spMkLst>
        </pc:spChg>
        <pc:spChg chg="add del">
          <ac:chgData name="Samuel Luciano Correia Da Cunha" userId="0b008af4-433c-44bf-89b9-e36ec6dc244a" providerId="ADAL" clId="{A325AD95-ADBD-44EC-969D-7F2831DE1E14}" dt="2020-12-08T19:43:47.091" v="139" actId="26606"/>
          <ac:spMkLst>
            <pc:docMk/>
            <pc:sldMk cId="988977761" sldId="256"/>
            <ac:spMk id="249" creationId="{CF1485CA-41D2-421F-B28D-15EF845D5FE6}"/>
          </ac:spMkLst>
        </pc:spChg>
        <pc:spChg chg="add del">
          <ac:chgData name="Samuel Luciano Correia Da Cunha" userId="0b008af4-433c-44bf-89b9-e36ec6dc244a" providerId="ADAL" clId="{A325AD95-ADBD-44EC-969D-7F2831DE1E14}" dt="2020-12-08T19:43:49.859" v="142" actId="26606"/>
          <ac:spMkLst>
            <pc:docMk/>
            <pc:sldMk cId="988977761" sldId="256"/>
            <ac:spMk id="263" creationId="{0BC9EFE1-D8CB-4668-9980-DB108327A794}"/>
          </ac:spMkLst>
        </pc:spChg>
        <pc:spChg chg="add del">
          <ac:chgData name="Samuel Luciano Correia Da Cunha" userId="0b008af4-433c-44bf-89b9-e36ec6dc244a" providerId="ADAL" clId="{A325AD95-ADBD-44EC-969D-7F2831DE1E14}" dt="2020-12-08T19:43:49.859" v="142" actId="26606"/>
          <ac:spMkLst>
            <pc:docMk/>
            <pc:sldMk cId="988977761" sldId="256"/>
            <ac:spMk id="265" creationId="{77DA6D33-2D62-458C-BF5D-DBF612FD557E}"/>
          </ac:spMkLst>
        </pc:spChg>
        <pc:spChg chg="add del">
          <ac:chgData name="Samuel Luciano Correia Da Cunha" userId="0b008af4-433c-44bf-89b9-e36ec6dc244a" providerId="ADAL" clId="{A325AD95-ADBD-44EC-969D-7F2831DE1E14}" dt="2020-12-08T19:43:54.654" v="144" actId="26606"/>
          <ac:spMkLst>
            <pc:docMk/>
            <pc:sldMk cId="988977761" sldId="256"/>
            <ac:spMk id="267" creationId="{2F4D5922-434B-4829-B93E-02DC38A29519}"/>
          </ac:spMkLst>
        </pc:spChg>
        <pc:spChg chg="add del">
          <ac:chgData name="Samuel Luciano Correia Da Cunha" userId="0b008af4-433c-44bf-89b9-e36ec6dc244a" providerId="ADAL" clId="{A325AD95-ADBD-44EC-969D-7F2831DE1E14}" dt="2020-12-08T19:43:54.654" v="144" actId="26606"/>
          <ac:spMkLst>
            <pc:docMk/>
            <pc:sldMk cId="988977761" sldId="256"/>
            <ac:spMk id="268" creationId="{F35FBA24-5C01-4635-A984-1DB6E340B052}"/>
          </ac:spMkLst>
        </pc:spChg>
        <pc:spChg chg="add del">
          <ac:chgData name="Samuel Luciano Correia Da Cunha" userId="0b008af4-433c-44bf-89b9-e36ec6dc244a" providerId="ADAL" clId="{A325AD95-ADBD-44EC-969D-7F2831DE1E14}" dt="2020-12-08T19:43:54.654" v="144" actId="26606"/>
          <ac:spMkLst>
            <pc:docMk/>
            <pc:sldMk cId="988977761" sldId="256"/>
            <ac:spMk id="270" creationId="{5819102A-0400-4C1F-8614-973F5262EF56}"/>
          </ac:spMkLst>
        </pc:spChg>
        <pc:spChg chg="add del">
          <ac:chgData name="Samuel Luciano Correia Da Cunha" userId="0b008af4-433c-44bf-89b9-e36ec6dc244a" providerId="ADAL" clId="{A325AD95-ADBD-44EC-969D-7F2831DE1E14}" dt="2020-12-08T19:43:54.654" v="144" actId="26606"/>
          <ac:spMkLst>
            <pc:docMk/>
            <pc:sldMk cId="988977761" sldId="256"/>
            <ac:spMk id="272" creationId="{CF1485CA-41D2-421F-B28D-15EF845D5FE6}"/>
          </ac:spMkLst>
        </pc:spChg>
        <pc:spChg chg="add">
          <ac:chgData name="Samuel Luciano Correia Da Cunha" userId="0b008af4-433c-44bf-89b9-e36ec6dc244a" providerId="ADAL" clId="{A325AD95-ADBD-44EC-969D-7F2831DE1E14}" dt="2020-12-08T19:43:54.667" v="145" actId="26606"/>
          <ac:spMkLst>
            <pc:docMk/>
            <pc:sldMk cId="988977761" sldId="256"/>
            <ac:spMk id="276" creationId="{84CA08B7-4716-4E27-A721-D79C91A21507}"/>
          </ac:spMkLst>
        </pc:spChg>
        <pc:spChg chg="add">
          <ac:chgData name="Samuel Luciano Correia Da Cunha" userId="0b008af4-433c-44bf-89b9-e36ec6dc244a" providerId="ADAL" clId="{A325AD95-ADBD-44EC-969D-7F2831DE1E14}" dt="2020-12-08T19:43:54.667" v="145" actId="26606"/>
          <ac:spMkLst>
            <pc:docMk/>
            <pc:sldMk cId="988977761" sldId="256"/>
            <ac:spMk id="277" creationId="{94714483-7072-431F-9DBE-87F44E4D44BC}"/>
          </ac:spMkLst>
        </pc:spChg>
        <pc:spChg chg="add">
          <ac:chgData name="Samuel Luciano Correia Da Cunha" userId="0b008af4-433c-44bf-89b9-e36ec6dc244a" providerId="ADAL" clId="{A325AD95-ADBD-44EC-969D-7F2831DE1E14}" dt="2020-12-08T19:43:54.667" v="145" actId="26606"/>
          <ac:spMkLst>
            <pc:docMk/>
            <pc:sldMk cId="988977761" sldId="256"/>
            <ac:spMk id="278" creationId="{495892E1-F4A5-4991-AC52-4F417B14A2A2}"/>
          </ac:spMkLst>
        </pc:spChg>
        <pc:spChg chg="add">
          <ac:chgData name="Samuel Luciano Correia Da Cunha" userId="0b008af4-433c-44bf-89b9-e36ec6dc244a" providerId="ADAL" clId="{A325AD95-ADBD-44EC-969D-7F2831DE1E14}" dt="2020-12-08T19:43:54.667" v="145" actId="26606"/>
          <ac:spMkLst>
            <pc:docMk/>
            <pc:sldMk cId="988977761" sldId="256"/>
            <ac:spMk id="285" creationId="{17BC89B9-A6CD-482B-9352-638D0E05ACAC}"/>
          </ac:spMkLst>
        </pc:spChg>
        <pc:grpChg chg="add del">
          <ac:chgData name="Samuel Luciano Correia Da Cunha" userId="0b008af4-433c-44bf-89b9-e36ec6dc244a" providerId="ADAL" clId="{A325AD95-ADBD-44EC-969D-7F2831DE1E14}" dt="2020-12-08T19:33:35.061" v="19" actId="26606"/>
          <ac:grpSpMkLst>
            <pc:docMk/>
            <pc:sldMk cId="988977761" sldId="256"/>
            <ac:grpSpMk id="8" creationId="{ACF597F8-76AA-44FA-8E6A-06223B66C0DD}"/>
          </ac:grpSpMkLst>
        </pc:grpChg>
        <pc:grpChg chg="del">
          <ac:chgData name="Samuel Luciano Correia Da Cunha" userId="0b008af4-433c-44bf-89b9-e36ec6dc244a" providerId="ADAL" clId="{A325AD95-ADBD-44EC-969D-7F2831DE1E14}" dt="2020-12-08T19:32:57.295" v="6"/>
          <ac:grpSpMkLst>
            <pc:docMk/>
            <pc:sldMk cId="988977761" sldId="256"/>
            <ac:grpSpMk id="11" creationId="{33F35CE5-6CA7-4309-88BC-D7436FD3AB56}"/>
          </ac:grpSpMkLst>
        </pc:grpChg>
        <pc:grpChg chg="add del">
          <ac:chgData name="Samuel Luciano Correia Da Cunha" userId="0b008af4-433c-44bf-89b9-e36ec6dc244a" providerId="ADAL" clId="{A325AD95-ADBD-44EC-969D-7F2831DE1E14}" dt="2020-12-08T19:33:35.061" v="19" actId="26606"/>
          <ac:grpSpMkLst>
            <pc:docMk/>
            <pc:sldMk cId="988977761" sldId="256"/>
            <ac:grpSpMk id="23" creationId="{8FC90B1E-0223-4440-AF22-8F32F6F0C7D2}"/>
          </ac:grpSpMkLst>
        </pc:grpChg>
        <pc:grpChg chg="add del">
          <ac:chgData name="Samuel Luciano Correia Da Cunha" userId="0b008af4-433c-44bf-89b9-e36ec6dc244a" providerId="ADAL" clId="{A325AD95-ADBD-44EC-969D-7F2831DE1E14}" dt="2020-12-08T19:33:35.061" v="19" actId="26606"/>
          <ac:grpSpMkLst>
            <pc:docMk/>
            <pc:sldMk cId="988977761" sldId="256"/>
            <ac:grpSpMk id="31" creationId="{11CE155D-684B-4F5E-B835-C52765E310E7}"/>
          </ac:grpSpMkLst>
        </pc:grpChg>
        <pc:grpChg chg="add del">
          <ac:chgData name="Samuel Luciano Correia Da Cunha" userId="0b008af4-433c-44bf-89b9-e36ec6dc244a" providerId="ADAL" clId="{A325AD95-ADBD-44EC-969D-7F2831DE1E14}" dt="2020-12-08T19:33:32.250" v="14" actId="26606"/>
          <ac:grpSpMkLst>
            <pc:docMk/>
            <pc:sldMk cId="988977761" sldId="256"/>
            <ac:grpSpMk id="44" creationId="{715C76D5-716D-420A-ABDC-55BF6D9ED2C2}"/>
          </ac:grpSpMkLst>
        </pc:grpChg>
        <pc:grpChg chg="add del">
          <ac:chgData name="Samuel Luciano Correia Da Cunha" userId="0b008af4-433c-44bf-89b9-e36ec6dc244a" providerId="ADAL" clId="{A325AD95-ADBD-44EC-969D-7F2831DE1E14}" dt="2020-12-08T19:33:32.250" v="14" actId="26606"/>
          <ac:grpSpMkLst>
            <pc:docMk/>
            <pc:sldMk cId="988977761" sldId="256"/>
            <ac:grpSpMk id="54" creationId="{C2940EF9-7ECF-49BA-8F14-5EBC7ADE07FD}"/>
          </ac:grpSpMkLst>
        </pc:grpChg>
        <pc:grpChg chg="add del">
          <ac:chgData name="Samuel Luciano Correia Da Cunha" userId="0b008af4-433c-44bf-89b9-e36ec6dc244a" providerId="ADAL" clId="{A325AD95-ADBD-44EC-969D-7F2831DE1E14}" dt="2020-12-08T19:33:35.049" v="18" actId="26606"/>
          <ac:grpSpMkLst>
            <pc:docMk/>
            <pc:sldMk cId="988977761" sldId="256"/>
            <ac:grpSpMk id="58" creationId="{DA9B6338-E9FB-4672-BCB1-07EB49B30559}"/>
          </ac:grpSpMkLst>
        </pc:grpChg>
        <pc:grpChg chg="add del">
          <ac:chgData name="Samuel Luciano Correia Da Cunha" userId="0b008af4-433c-44bf-89b9-e36ec6dc244a" providerId="ADAL" clId="{A325AD95-ADBD-44EC-969D-7F2831DE1E14}" dt="2020-12-08T19:33:32.250" v="14" actId="26606"/>
          <ac:grpSpMkLst>
            <pc:docMk/>
            <pc:sldMk cId="988977761" sldId="256"/>
            <ac:grpSpMk id="62" creationId="{DD107650-C271-404F-98D8-BB8E7E030643}"/>
          </ac:grpSpMkLst>
        </pc:grpChg>
        <pc:grpChg chg="add del">
          <ac:chgData name="Samuel Luciano Correia Da Cunha" userId="0b008af4-433c-44bf-89b9-e36ec6dc244a" providerId="ADAL" clId="{A325AD95-ADBD-44EC-969D-7F2831DE1E14}" dt="2020-12-08T19:33:35.049" v="18" actId="26606"/>
          <ac:grpSpMkLst>
            <pc:docMk/>
            <pc:sldMk cId="988977761" sldId="256"/>
            <ac:grpSpMk id="64" creationId="{F988464A-7DD0-447A-8FD1-FDC434C52DD8}"/>
          </ac:grpSpMkLst>
        </pc:grpChg>
        <pc:grpChg chg="add del">
          <ac:chgData name="Samuel Luciano Correia Da Cunha" userId="0b008af4-433c-44bf-89b9-e36ec6dc244a" providerId="ADAL" clId="{A325AD95-ADBD-44EC-969D-7F2831DE1E14}" dt="2020-12-08T19:33:33.778" v="16" actId="26606"/>
          <ac:grpSpMkLst>
            <pc:docMk/>
            <pc:sldMk cId="988977761" sldId="256"/>
            <ac:grpSpMk id="70" creationId="{58ED93F6-E5ED-425C-B76D-1E0CFC63E9C6}"/>
          </ac:grpSpMkLst>
        </pc:grpChg>
        <pc:grpChg chg="add del">
          <ac:chgData name="Samuel Luciano Correia Da Cunha" userId="0b008af4-433c-44bf-89b9-e36ec6dc244a" providerId="ADAL" clId="{A325AD95-ADBD-44EC-969D-7F2831DE1E14}" dt="2020-12-08T19:33:33.778" v="16" actId="26606"/>
          <ac:grpSpMkLst>
            <pc:docMk/>
            <pc:sldMk cId="988977761" sldId="256"/>
            <ac:grpSpMk id="78" creationId="{0CE77FF8-0A1D-4DDC-AB7D-2656DFC3C37C}"/>
          </ac:grpSpMkLst>
        </pc:grpChg>
        <pc:grpChg chg="add del">
          <ac:chgData name="Samuel Luciano Correia Da Cunha" userId="0b008af4-433c-44bf-89b9-e36ec6dc244a" providerId="ADAL" clId="{A325AD95-ADBD-44EC-969D-7F2831DE1E14}" dt="2020-12-08T19:33:33.778" v="16" actId="26606"/>
          <ac:grpSpMkLst>
            <pc:docMk/>
            <pc:sldMk cId="988977761" sldId="256"/>
            <ac:grpSpMk id="80" creationId="{16262FB0-BE3C-47F4-B19B-2A6F3F401B84}"/>
          </ac:grpSpMkLst>
        </pc:grpChg>
        <pc:grpChg chg="add del">
          <ac:chgData name="Samuel Luciano Correia Da Cunha" userId="0b008af4-433c-44bf-89b9-e36ec6dc244a" providerId="ADAL" clId="{A325AD95-ADBD-44EC-969D-7F2831DE1E14}" dt="2020-12-08T19:33:35.049" v="18" actId="26606"/>
          <ac:grpSpMkLst>
            <pc:docMk/>
            <pc:sldMk cId="988977761" sldId="256"/>
            <ac:grpSpMk id="84" creationId="{B48450D2-B74C-4E4F-B27E-4F01C54945B7}"/>
          </ac:grpSpMkLst>
        </pc:grpChg>
        <pc:grpChg chg="add del">
          <ac:chgData name="Samuel Luciano Correia Da Cunha" userId="0b008af4-433c-44bf-89b9-e36ec6dc244a" providerId="ADAL" clId="{A325AD95-ADBD-44EC-969D-7F2831DE1E14}" dt="2020-12-08T19:35:52.792" v="23" actId="26606"/>
          <ac:grpSpMkLst>
            <pc:docMk/>
            <pc:sldMk cId="988977761" sldId="256"/>
            <ac:grpSpMk id="95" creationId="{715C76D5-716D-420A-ABDC-55BF6D9ED2C2}"/>
          </ac:grpSpMkLst>
        </pc:grpChg>
        <pc:grpChg chg="add del">
          <ac:chgData name="Samuel Luciano Correia Da Cunha" userId="0b008af4-433c-44bf-89b9-e36ec6dc244a" providerId="ADAL" clId="{A325AD95-ADBD-44EC-969D-7F2831DE1E14}" dt="2020-12-08T19:35:52.792" v="23" actId="26606"/>
          <ac:grpSpMkLst>
            <pc:docMk/>
            <pc:sldMk cId="988977761" sldId="256"/>
            <ac:grpSpMk id="103" creationId="{C2940EF9-7ECF-49BA-8F14-5EBC7ADE07FD}"/>
          </ac:grpSpMkLst>
        </pc:grpChg>
        <pc:grpChg chg="add del">
          <ac:chgData name="Samuel Luciano Correia Da Cunha" userId="0b008af4-433c-44bf-89b9-e36ec6dc244a" providerId="ADAL" clId="{A325AD95-ADBD-44EC-969D-7F2831DE1E14}" dt="2020-12-08T19:35:52.792" v="23" actId="26606"/>
          <ac:grpSpMkLst>
            <pc:docMk/>
            <pc:sldMk cId="988977761" sldId="256"/>
            <ac:grpSpMk id="107" creationId="{DD107650-C271-404F-98D8-BB8E7E030643}"/>
          </ac:grpSpMkLst>
        </pc:grpChg>
        <pc:grpChg chg="add del">
          <ac:chgData name="Samuel Luciano Correia Da Cunha" userId="0b008af4-433c-44bf-89b9-e36ec6dc244a" providerId="ADAL" clId="{A325AD95-ADBD-44EC-969D-7F2831DE1E14}" dt="2020-12-08T19:38:06.284" v="37" actId="26606"/>
          <ac:grpSpMkLst>
            <pc:docMk/>
            <pc:sldMk cId="988977761" sldId="256"/>
            <ac:grpSpMk id="117" creationId="{715C76D5-716D-420A-ABDC-55BF6D9ED2C2}"/>
          </ac:grpSpMkLst>
        </pc:grpChg>
        <pc:grpChg chg="add del">
          <ac:chgData name="Samuel Luciano Correia Da Cunha" userId="0b008af4-433c-44bf-89b9-e36ec6dc244a" providerId="ADAL" clId="{A325AD95-ADBD-44EC-969D-7F2831DE1E14}" dt="2020-12-08T19:35:52.780" v="22" actId="26606"/>
          <ac:grpSpMkLst>
            <pc:docMk/>
            <pc:sldMk cId="988977761" sldId="256"/>
            <ac:grpSpMk id="120" creationId="{34042933-0A94-4AA9-97E0-FB2288C19113}"/>
          </ac:grpSpMkLst>
        </pc:grpChg>
        <pc:grpChg chg="add del">
          <ac:chgData name="Samuel Luciano Correia Da Cunha" userId="0b008af4-433c-44bf-89b9-e36ec6dc244a" providerId="ADAL" clId="{A325AD95-ADBD-44EC-969D-7F2831DE1E14}" dt="2020-12-08T19:43:17.999" v="132" actId="26606"/>
          <ac:grpSpMkLst>
            <pc:docMk/>
            <pc:sldMk cId="988977761" sldId="256"/>
            <ac:grpSpMk id="125" creationId="{A4DC59FE-95C7-4792-8613-8387631B1D38}"/>
          </ac:grpSpMkLst>
        </pc:grpChg>
        <pc:grpChg chg="add del">
          <ac:chgData name="Samuel Luciano Correia Da Cunha" userId="0b008af4-433c-44bf-89b9-e36ec6dc244a" providerId="ADAL" clId="{A325AD95-ADBD-44EC-969D-7F2831DE1E14}" dt="2020-12-08T19:38:06.284" v="37" actId="26606"/>
          <ac:grpSpMkLst>
            <pc:docMk/>
            <pc:sldMk cId="988977761" sldId="256"/>
            <ac:grpSpMk id="127" creationId="{C2940EF9-7ECF-49BA-8F14-5EBC7ADE07FD}"/>
          </ac:grpSpMkLst>
        </pc:grpChg>
        <pc:grpChg chg="add del">
          <ac:chgData name="Samuel Luciano Correia Da Cunha" userId="0b008af4-433c-44bf-89b9-e36ec6dc244a" providerId="ADAL" clId="{A325AD95-ADBD-44EC-969D-7F2831DE1E14}" dt="2020-12-08T19:35:52.780" v="22" actId="26606"/>
          <ac:grpSpMkLst>
            <pc:docMk/>
            <pc:sldMk cId="988977761" sldId="256"/>
            <ac:grpSpMk id="132" creationId="{8FC90B1E-0223-4440-AF22-8F32F6F0C7D2}"/>
          </ac:grpSpMkLst>
        </pc:grpChg>
        <pc:grpChg chg="add del">
          <ac:chgData name="Samuel Luciano Correia Da Cunha" userId="0b008af4-433c-44bf-89b9-e36ec6dc244a" providerId="ADAL" clId="{A325AD95-ADBD-44EC-969D-7F2831DE1E14}" dt="2020-12-08T19:38:06.284" v="37" actId="26606"/>
          <ac:grpSpMkLst>
            <pc:docMk/>
            <pc:sldMk cId="988977761" sldId="256"/>
            <ac:grpSpMk id="135" creationId="{DD107650-C271-404F-98D8-BB8E7E030643}"/>
          </ac:grpSpMkLst>
        </pc:grpChg>
        <pc:grpChg chg="add del">
          <ac:chgData name="Samuel Luciano Correia Da Cunha" userId="0b008af4-433c-44bf-89b9-e36ec6dc244a" providerId="ADAL" clId="{A325AD95-ADBD-44EC-969D-7F2831DE1E14}" dt="2020-12-08T19:35:52.780" v="22" actId="26606"/>
          <ac:grpSpMkLst>
            <pc:docMk/>
            <pc:sldMk cId="988977761" sldId="256"/>
            <ac:grpSpMk id="138" creationId="{11CE155D-684B-4F5E-B835-C52765E310E7}"/>
          </ac:grpSpMkLst>
        </pc:grpChg>
        <pc:grpChg chg="add del">
          <ac:chgData name="Samuel Luciano Correia Da Cunha" userId="0b008af4-433c-44bf-89b9-e36ec6dc244a" providerId="ADAL" clId="{A325AD95-ADBD-44EC-969D-7F2831DE1E14}" dt="2020-12-08T19:43:18.015" v="133" actId="26606"/>
          <ac:grpSpMkLst>
            <pc:docMk/>
            <pc:sldMk cId="988977761" sldId="256"/>
            <ac:grpSpMk id="159" creationId="{084C5BAC-71DF-48C0-AB51-699516D3BE58}"/>
          </ac:grpSpMkLst>
        </pc:grpChg>
        <pc:grpChg chg="add del">
          <ac:chgData name="Samuel Luciano Correia Da Cunha" userId="0b008af4-433c-44bf-89b9-e36ec6dc244a" providerId="ADAL" clId="{A325AD95-ADBD-44EC-969D-7F2831DE1E14}" dt="2020-12-08T19:43:17.999" v="132" actId="26606"/>
          <ac:grpSpMkLst>
            <pc:docMk/>
            <pc:sldMk cId="988977761" sldId="256"/>
            <ac:grpSpMk id="194" creationId="{87A77F8F-E829-4314-9F44-36169F7548CE}"/>
          </ac:grpSpMkLst>
        </pc:grpChg>
        <pc:grpChg chg="add del">
          <ac:chgData name="Samuel Luciano Correia Da Cunha" userId="0b008af4-433c-44bf-89b9-e36ec6dc244a" providerId="ADAL" clId="{A325AD95-ADBD-44EC-969D-7F2831DE1E14}" dt="2020-12-08T19:43:54.667" v="145" actId="26606"/>
          <ac:grpSpMkLst>
            <pc:docMk/>
            <pc:sldMk cId="988977761" sldId="256"/>
            <ac:grpSpMk id="199" creationId="{8FC90B1E-0223-4440-AF22-8F32F6F0C7D2}"/>
          </ac:grpSpMkLst>
        </pc:grpChg>
        <pc:grpChg chg="add del">
          <ac:chgData name="Samuel Luciano Correia Da Cunha" userId="0b008af4-433c-44bf-89b9-e36ec6dc244a" providerId="ADAL" clId="{A325AD95-ADBD-44EC-969D-7F2831DE1E14}" dt="2020-12-08T19:43:17.999" v="132" actId="26606"/>
          <ac:grpSpMkLst>
            <pc:docMk/>
            <pc:sldMk cId="988977761" sldId="256"/>
            <ac:grpSpMk id="202" creationId="{0E88FC08-D56F-45D4-AC54-B89F64697BE4}"/>
          </ac:grpSpMkLst>
        </pc:grpChg>
        <pc:grpChg chg="add del">
          <ac:chgData name="Samuel Luciano Correia Da Cunha" userId="0b008af4-433c-44bf-89b9-e36ec6dc244a" providerId="ADAL" clId="{A325AD95-ADBD-44EC-969D-7F2831DE1E14}" dt="2020-12-08T19:43:54.667" v="145" actId="26606"/>
          <ac:grpSpMkLst>
            <pc:docMk/>
            <pc:sldMk cId="988977761" sldId="256"/>
            <ac:grpSpMk id="205" creationId="{11CE155D-684B-4F5E-B835-C52765E310E7}"/>
          </ac:grpSpMkLst>
        </pc:grpChg>
        <pc:grpChg chg="add del">
          <ac:chgData name="Samuel Luciano Correia Da Cunha" userId="0b008af4-433c-44bf-89b9-e36ec6dc244a" providerId="ADAL" clId="{A325AD95-ADBD-44EC-969D-7F2831DE1E14}" dt="2020-12-08T19:43:17.999" v="132" actId="26606"/>
          <ac:grpSpMkLst>
            <pc:docMk/>
            <pc:sldMk cId="988977761" sldId="256"/>
            <ac:grpSpMk id="208" creationId="{B138BDDD-D054-4F0A-BB1F-9D016848D623}"/>
          </ac:grpSpMkLst>
        </pc:grpChg>
        <pc:grpChg chg="add del">
          <ac:chgData name="Samuel Luciano Correia Da Cunha" userId="0b008af4-433c-44bf-89b9-e36ec6dc244a" providerId="ADAL" clId="{A325AD95-ADBD-44EC-969D-7F2831DE1E14}" dt="2020-12-08T19:43:54.667" v="145" actId="26606"/>
          <ac:grpSpMkLst>
            <pc:docMk/>
            <pc:sldMk cId="988977761" sldId="256"/>
            <ac:grpSpMk id="217" creationId="{34042933-0A94-4AA9-97E0-FB2288C19113}"/>
          </ac:grpSpMkLst>
        </pc:grpChg>
        <pc:grpChg chg="add del">
          <ac:chgData name="Samuel Luciano Correia Da Cunha" userId="0b008af4-433c-44bf-89b9-e36ec6dc244a" providerId="ADAL" clId="{A325AD95-ADBD-44EC-969D-7F2831DE1E14}" dt="2020-12-08T19:43:47.091" v="139" actId="26606"/>
          <ac:grpSpMkLst>
            <pc:docMk/>
            <pc:sldMk cId="988977761" sldId="256"/>
            <ac:grpSpMk id="233" creationId="{D89A5114-55F8-4976-BBE9-EB03D131439D}"/>
          </ac:grpSpMkLst>
        </pc:grpChg>
        <pc:grpChg chg="add del">
          <ac:chgData name="Samuel Luciano Correia Da Cunha" userId="0b008af4-433c-44bf-89b9-e36ec6dc244a" providerId="ADAL" clId="{A325AD95-ADBD-44EC-969D-7F2831DE1E14}" dt="2020-12-08T19:43:47.091" v="139" actId="26606"/>
          <ac:grpSpMkLst>
            <pc:docMk/>
            <pc:sldMk cId="988977761" sldId="256"/>
            <ac:grpSpMk id="243" creationId="{EA8FBDFC-CF2A-4A9A-88B1-15D45D68BC88}"/>
          </ac:grpSpMkLst>
        </pc:grpChg>
        <pc:grpChg chg="add">
          <ac:chgData name="Samuel Luciano Correia Da Cunha" userId="0b008af4-433c-44bf-89b9-e36ec6dc244a" providerId="ADAL" clId="{A325AD95-ADBD-44EC-969D-7F2831DE1E14}" dt="2020-12-08T19:43:54.667" v="145" actId="26606"/>
          <ac:grpSpMkLst>
            <pc:docMk/>
            <pc:sldMk cId="988977761" sldId="256"/>
            <ac:grpSpMk id="247" creationId="{8FC90B1E-0223-4440-AF22-8F32F6F0C7D2}"/>
          </ac:grpSpMkLst>
        </pc:grpChg>
        <pc:grpChg chg="add del">
          <ac:chgData name="Samuel Luciano Correia Da Cunha" userId="0b008af4-433c-44bf-89b9-e36ec6dc244a" providerId="ADAL" clId="{A325AD95-ADBD-44EC-969D-7F2831DE1E14}" dt="2020-12-08T19:43:47.091" v="139" actId="26606"/>
          <ac:grpSpMkLst>
            <pc:docMk/>
            <pc:sldMk cId="988977761" sldId="256"/>
            <ac:grpSpMk id="251" creationId="{04ED96A1-E6CA-493F-8610-6B8B7A28E3EB}"/>
          </ac:grpSpMkLst>
        </pc:grpChg>
        <pc:grpChg chg="add">
          <ac:chgData name="Samuel Luciano Correia Da Cunha" userId="0b008af4-433c-44bf-89b9-e36ec6dc244a" providerId="ADAL" clId="{A325AD95-ADBD-44EC-969D-7F2831DE1E14}" dt="2020-12-08T19:43:54.667" v="145" actId="26606"/>
          <ac:grpSpMkLst>
            <pc:docMk/>
            <pc:sldMk cId="988977761" sldId="256"/>
            <ac:grpSpMk id="253" creationId="{11CE155D-684B-4F5E-B835-C52765E310E7}"/>
          </ac:grpSpMkLst>
        </pc:grpChg>
        <pc:grpChg chg="add del">
          <ac:chgData name="Samuel Luciano Correia Da Cunha" userId="0b008af4-433c-44bf-89b9-e36ec6dc244a" providerId="ADAL" clId="{A325AD95-ADBD-44EC-969D-7F2831DE1E14}" dt="2020-12-08T19:43:47.091" v="139" actId="26606"/>
          <ac:grpSpMkLst>
            <pc:docMk/>
            <pc:sldMk cId="988977761" sldId="256"/>
            <ac:grpSpMk id="257" creationId="{8D2BC472-0671-410F-BA77-E46AA6210635}"/>
          </ac:grpSpMkLst>
        </pc:grpChg>
        <pc:grpChg chg="add del">
          <ac:chgData name="Samuel Luciano Correia Da Cunha" userId="0b008af4-433c-44bf-89b9-e36ec6dc244a" providerId="ADAL" clId="{A325AD95-ADBD-44EC-969D-7F2831DE1E14}" dt="2020-12-08T19:43:54.654" v="144" actId="26606"/>
          <ac:grpSpMkLst>
            <pc:docMk/>
            <pc:sldMk cId="988977761" sldId="256"/>
            <ac:grpSpMk id="269" creationId="{D89A5114-55F8-4976-BBE9-EB03D131439D}"/>
          </ac:grpSpMkLst>
        </pc:grpChg>
        <pc:grpChg chg="add del">
          <ac:chgData name="Samuel Luciano Correia Da Cunha" userId="0b008af4-433c-44bf-89b9-e36ec6dc244a" providerId="ADAL" clId="{A325AD95-ADBD-44EC-969D-7F2831DE1E14}" dt="2020-12-08T19:43:54.654" v="144" actId="26606"/>
          <ac:grpSpMkLst>
            <pc:docMk/>
            <pc:sldMk cId="988977761" sldId="256"/>
            <ac:grpSpMk id="271" creationId="{EA8FBDFC-CF2A-4A9A-88B1-15D45D68BC88}"/>
          </ac:grpSpMkLst>
        </pc:grpChg>
        <pc:grpChg chg="add del">
          <ac:chgData name="Samuel Luciano Correia Da Cunha" userId="0b008af4-433c-44bf-89b9-e36ec6dc244a" providerId="ADAL" clId="{A325AD95-ADBD-44EC-969D-7F2831DE1E14}" dt="2020-12-08T19:43:54.654" v="144" actId="26606"/>
          <ac:grpSpMkLst>
            <pc:docMk/>
            <pc:sldMk cId="988977761" sldId="256"/>
            <ac:grpSpMk id="273" creationId="{04ED96A1-E6CA-493F-8610-6B8B7A28E3EB}"/>
          </ac:grpSpMkLst>
        </pc:grpChg>
        <pc:grpChg chg="add del">
          <ac:chgData name="Samuel Luciano Correia Da Cunha" userId="0b008af4-433c-44bf-89b9-e36ec6dc244a" providerId="ADAL" clId="{A325AD95-ADBD-44EC-969D-7F2831DE1E14}" dt="2020-12-08T19:43:54.654" v="144" actId="26606"/>
          <ac:grpSpMkLst>
            <pc:docMk/>
            <pc:sldMk cId="988977761" sldId="256"/>
            <ac:grpSpMk id="274" creationId="{8D2BC472-0671-410F-BA77-E46AA6210635}"/>
          </ac:grpSpMkLst>
        </pc:grpChg>
        <pc:grpChg chg="add">
          <ac:chgData name="Samuel Luciano Correia Da Cunha" userId="0b008af4-433c-44bf-89b9-e36ec6dc244a" providerId="ADAL" clId="{A325AD95-ADBD-44EC-969D-7F2831DE1E14}" dt="2020-12-08T19:43:54.667" v="145" actId="26606"/>
          <ac:grpSpMkLst>
            <pc:docMk/>
            <pc:sldMk cId="988977761" sldId="256"/>
            <ac:grpSpMk id="279" creationId="{34042933-0A94-4AA9-97E0-FB2288C19113}"/>
          </ac:grpSpMkLst>
        </pc:grpChg>
        <pc:picChg chg="del mod">
          <ac:chgData name="Samuel Luciano Correia Da Cunha" userId="0b008af4-433c-44bf-89b9-e36ec6dc244a" providerId="ADAL" clId="{A325AD95-ADBD-44EC-969D-7F2831DE1E14}" dt="2020-12-08T19:33:26.281" v="8" actId="478"/>
          <ac:picMkLst>
            <pc:docMk/>
            <pc:sldMk cId="988977761" sldId="256"/>
            <ac:picMk id="4" creationId="{0CF9019B-7BF4-4CEA-B6EF-2D4809A017CC}"/>
          </ac:picMkLst>
        </pc:picChg>
        <pc:picChg chg="add mod">
          <ac:chgData name="Samuel Luciano Correia Da Cunha" userId="0b008af4-433c-44bf-89b9-e36ec6dc244a" providerId="ADAL" clId="{A325AD95-ADBD-44EC-969D-7F2831DE1E14}" dt="2020-12-08T19:49:38.162" v="185" actId="14100"/>
          <ac:picMkLst>
            <pc:docMk/>
            <pc:sldMk cId="988977761" sldId="256"/>
            <ac:picMk id="4" creationId="{B6938D85-5F14-4256-8360-1A8C0220BA2A}"/>
          </ac:picMkLst>
        </pc:picChg>
        <pc:picChg chg="add del mod ord">
          <ac:chgData name="Samuel Luciano Correia Da Cunha" userId="0b008af4-433c-44bf-89b9-e36ec6dc244a" providerId="ADAL" clId="{A325AD95-ADBD-44EC-969D-7F2831DE1E14}" dt="2020-12-08T19:49:18.272" v="178" actId="478"/>
          <ac:picMkLst>
            <pc:docMk/>
            <pc:sldMk cId="988977761" sldId="256"/>
            <ac:picMk id="20" creationId="{C6CF61BF-7C3D-41A3-BD5D-E38076569E33}"/>
          </ac:picMkLst>
        </pc:picChg>
        <pc:picChg chg="add mod">
          <ac:chgData name="Samuel Luciano Correia Da Cunha" userId="0b008af4-433c-44bf-89b9-e36ec6dc244a" providerId="ADAL" clId="{A325AD95-ADBD-44EC-969D-7F2831DE1E14}" dt="2020-12-08T19:48:23.477" v="177" actId="1076"/>
          <ac:picMkLst>
            <pc:docMk/>
            <pc:sldMk cId="988977761" sldId="256"/>
            <ac:picMk id="26" creationId="{6791E979-7847-49D3-B7CB-7920555803A5}"/>
          </ac:picMkLst>
        </pc:picChg>
        <pc:picChg chg="add del">
          <ac:chgData name="Samuel Luciano Correia Da Cunha" userId="0b008af4-433c-44bf-89b9-e36ec6dc244a" providerId="ADAL" clId="{A325AD95-ADBD-44EC-969D-7F2831DE1E14}" dt="2020-12-08T19:33:29.893" v="10" actId="26606"/>
          <ac:picMkLst>
            <pc:docMk/>
            <pc:sldMk cId="988977761" sldId="256"/>
            <ac:picMk id="37" creationId="{F524783E-5376-4F1C-A297-32393124FEAA}"/>
          </ac:picMkLst>
        </pc:picChg>
        <pc:picChg chg="add del">
          <ac:chgData name="Samuel Luciano Correia Da Cunha" userId="0b008af4-433c-44bf-89b9-e36ec6dc244a" providerId="ADAL" clId="{A325AD95-ADBD-44EC-969D-7F2831DE1E14}" dt="2020-12-08T19:33:30.948" v="12" actId="26606"/>
          <ac:picMkLst>
            <pc:docMk/>
            <pc:sldMk cId="988977761" sldId="256"/>
            <ac:picMk id="46" creationId="{172359E7-DCB4-4C69-B5B6-B581B96E3A74}"/>
          </ac:picMkLst>
        </pc:picChg>
        <pc:picChg chg="add del">
          <ac:chgData name="Samuel Luciano Correia Da Cunha" userId="0b008af4-433c-44bf-89b9-e36ec6dc244a" providerId="ADAL" clId="{A325AD95-ADBD-44EC-969D-7F2831DE1E14}" dt="2020-12-08T19:35:52.780" v="22" actId="26606"/>
          <ac:picMkLst>
            <pc:docMk/>
            <pc:sldMk cId="988977761" sldId="256"/>
            <ac:picMk id="110" creationId="{D9494AFB-02E0-4F07-A200-9C8E708078B4}"/>
          </ac:picMkLst>
        </pc:picChg>
        <pc:picChg chg="add del">
          <ac:chgData name="Samuel Luciano Correia Da Cunha" userId="0b008af4-433c-44bf-89b9-e36ec6dc244a" providerId="ADAL" clId="{A325AD95-ADBD-44EC-969D-7F2831DE1E14}" dt="2020-12-08T19:43:49.859" v="142" actId="26606"/>
          <ac:picMkLst>
            <pc:docMk/>
            <pc:sldMk cId="988977761" sldId="256"/>
            <ac:picMk id="264" creationId="{7CBAE1BD-B8E4-4029-8AA2-C77E4FED9864}"/>
          </ac:picMkLst>
        </pc:picChg>
      </pc:sldChg>
      <pc:sldChg chg="addSp delSp modSp new del mod setBg">
        <pc:chgData name="Samuel Luciano Correia Da Cunha" userId="0b008af4-433c-44bf-89b9-e36ec6dc244a" providerId="ADAL" clId="{A325AD95-ADBD-44EC-969D-7F2831DE1E14}" dt="2020-12-08T19:36:09.046" v="24" actId="47"/>
        <pc:sldMkLst>
          <pc:docMk/>
          <pc:sldMk cId="1669635808" sldId="257"/>
        </pc:sldMkLst>
        <pc:spChg chg="mod">
          <ac:chgData name="Samuel Luciano Correia Da Cunha" userId="0b008af4-433c-44bf-89b9-e36ec6dc244a" providerId="ADAL" clId="{A325AD95-ADBD-44EC-969D-7F2831DE1E14}" dt="2020-12-08T19:34:09.567" v="20" actId="26606"/>
          <ac:spMkLst>
            <pc:docMk/>
            <pc:sldMk cId="1669635808" sldId="257"/>
            <ac:spMk id="2" creationId="{6318561D-96D6-478C-BA79-1362CF82B1A8}"/>
          </ac:spMkLst>
        </pc:spChg>
        <pc:spChg chg="del mod">
          <ac:chgData name="Samuel Luciano Correia Da Cunha" userId="0b008af4-433c-44bf-89b9-e36ec6dc244a" providerId="ADAL" clId="{A325AD95-ADBD-44EC-969D-7F2831DE1E14}" dt="2020-12-08T19:34:09.567" v="20" actId="26606"/>
          <ac:spMkLst>
            <pc:docMk/>
            <pc:sldMk cId="1669635808" sldId="257"/>
            <ac:spMk id="3" creationId="{773D8FBE-D9B2-4D5A-B031-D375E8D7A11D}"/>
          </ac:spMkLst>
        </pc:spChg>
        <pc:spChg chg="add">
          <ac:chgData name="Samuel Luciano Correia Da Cunha" userId="0b008af4-433c-44bf-89b9-e36ec6dc244a" providerId="ADAL" clId="{A325AD95-ADBD-44EC-969D-7F2831DE1E14}" dt="2020-12-08T19:34:09.567" v="20" actId="26606"/>
          <ac:spMkLst>
            <pc:docMk/>
            <pc:sldMk cId="1669635808" sldId="257"/>
            <ac:spMk id="8" creationId="{FD4AD0ED-45F1-4AB2-8C18-7DED238A0FC1}"/>
          </ac:spMkLst>
        </pc:spChg>
        <pc:spChg chg="add">
          <ac:chgData name="Samuel Luciano Correia Da Cunha" userId="0b008af4-433c-44bf-89b9-e36ec6dc244a" providerId="ADAL" clId="{A325AD95-ADBD-44EC-969D-7F2831DE1E14}" dt="2020-12-08T19:34:09.567" v="20" actId="26606"/>
          <ac:spMkLst>
            <pc:docMk/>
            <pc:sldMk cId="1669635808" sldId="257"/>
            <ac:spMk id="10" creationId="{B7430622-9855-482E-98A8-1FAECC90908E}"/>
          </ac:spMkLst>
        </pc:spChg>
        <pc:spChg chg="add">
          <ac:chgData name="Samuel Luciano Correia Da Cunha" userId="0b008af4-433c-44bf-89b9-e36ec6dc244a" providerId="ADAL" clId="{A325AD95-ADBD-44EC-969D-7F2831DE1E14}" dt="2020-12-08T19:34:09.567" v="20" actId="26606"/>
          <ac:spMkLst>
            <pc:docMk/>
            <pc:sldMk cId="1669635808" sldId="257"/>
            <ac:spMk id="20" creationId="{73162FBC-1EE8-4355-8B2B-CB9A5B4BD576}"/>
          </ac:spMkLst>
        </pc:spChg>
        <pc:spChg chg="add">
          <ac:chgData name="Samuel Luciano Correia Da Cunha" userId="0b008af4-433c-44bf-89b9-e36ec6dc244a" providerId="ADAL" clId="{A325AD95-ADBD-44EC-969D-7F2831DE1E14}" dt="2020-12-08T19:34:09.567" v="20" actId="26606"/>
          <ac:spMkLst>
            <pc:docMk/>
            <pc:sldMk cId="1669635808" sldId="257"/>
            <ac:spMk id="28" creationId="{26CE109B-4241-4CF1-B587-868774BB4464}"/>
          </ac:spMkLst>
        </pc:spChg>
        <pc:grpChg chg="add">
          <ac:chgData name="Samuel Luciano Correia Da Cunha" userId="0b008af4-433c-44bf-89b9-e36ec6dc244a" providerId="ADAL" clId="{A325AD95-ADBD-44EC-969D-7F2831DE1E14}" dt="2020-12-08T19:34:09.567" v="20" actId="26606"/>
          <ac:grpSpMkLst>
            <pc:docMk/>
            <pc:sldMk cId="1669635808" sldId="257"/>
            <ac:grpSpMk id="12" creationId="{715C76D5-716D-420A-ABDC-55BF6D9ED2C2}"/>
          </ac:grpSpMkLst>
        </pc:grpChg>
        <pc:grpChg chg="add">
          <ac:chgData name="Samuel Luciano Correia Da Cunha" userId="0b008af4-433c-44bf-89b9-e36ec6dc244a" providerId="ADAL" clId="{A325AD95-ADBD-44EC-969D-7F2831DE1E14}" dt="2020-12-08T19:34:09.567" v="20" actId="26606"/>
          <ac:grpSpMkLst>
            <pc:docMk/>
            <pc:sldMk cId="1669635808" sldId="257"/>
            <ac:grpSpMk id="22" creationId="{C2940EF9-7ECF-49BA-8F14-5EBC7ADE07FD}"/>
          </ac:grpSpMkLst>
        </pc:grpChg>
        <pc:grpChg chg="add">
          <ac:chgData name="Samuel Luciano Correia Da Cunha" userId="0b008af4-433c-44bf-89b9-e36ec6dc244a" providerId="ADAL" clId="{A325AD95-ADBD-44EC-969D-7F2831DE1E14}" dt="2020-12-08T19:34:09.567" v="20" actId="26606"/>
          <ac:grpSpMkLst>
            <pc:docMk/>
            <pc:sldMk cId="1669635808" sldId="257"/>
            <ac:grpSpMk id="30" creationId="{DD107650-C271-404F-98D8-BB8E7E030643}"/>
          </ac:grpSpMkLst>
        </pc:grpChg>
      </pc:sldChg>
      <pc:sldChg chg="addSp delSp modSp new del mod setBg setClrOvrMap delDesignElem chgLayout">
        <pc:chgData name="Samuel Luciano Correia Da Cunha" userId="0b008af4-433c-44bf-89b9-e36ec6dc244a" providerId="ADAL" clId="{A325AD95-ADBD-44EC-969D-7F2831DE1E14}" dt="2020-12-08T19:39:07.086" v="59" actId="47"/>
        <pc:sldMkLst>
          <pc:docMk/>
          <pc:sldMk cId="2876234545" sldId="257"/>
        </pc:sldMkLst>
        <pc:spChg chg="del mod">
          <ac:chgData name="Samuel Luciano Correia Da Cunha" userId="0b008af4-433c-44bf-89b9-e36ec6dc244a" providerId="ADAL" clId="{A325AD95-ADBD-44EC-969D-7F2831DE1E14}" dt="2020-12-08T19:37:17.215" v="33" actId="700"/>
          <ac:spMkLst>
            <pc:docMk/>
            <pc:sldMk cId="2876234545" sldId="257"/>
            <ac:spMk id="2" creationId="{456AECA5-E8F4-4712-A043-6B320D1AEC66}"/>
          </ac:spMkLst>
        </pc:spChg>
        <pc:spChg chg="del mod">
          <ac:chgData name="Samuel Luciano Correia Da Cunha" userId="0b008af4-433c-44bf-89b9-e36ec6dc244a" providerId="ADAL" clId="{A325AD95-ADBD-44EC-969D-7F2831DE1E14}" dt="2020-12-08T19:37:07.605" v="32" actId="26606"/>
          <ac:spMkLst>
            <pc:docMk/>
            <pc:sldMk cId="2876234545" sldId="257"/>
            <ac:spMk id="3" creationId="{D00B6600-BFAF-41C6-BBDA-FEB09C99930A}"/>
          </ac:spMkLst>
        </pc:spChg>
        <pc:spChg chg="add mod ord">
          <ac:chgData name="Samuel Luciano Correia Da Cunha" userId="0b008af4-433c-44bf-89b9-e36ec6dc244a" providerId="ADAL" clId="{A325AD95-ADBD-44EC-969D-7F2831DE1E14}" dt="2020-12-08T19:37:17.215" v="33" actId="700"/>
          <ac:spMkLst>
            <pc:docMk/>
            <pc:sldMk cId="2876234545" sldId="257"/>
            <ac:spMk id="4" creationId="{053D8BB6-C4FD-4BA2-81BC-C446CC3CF189}"/>
          </ac:spMkLst>
        </pc:spChg>
        <pc:spChg chg="add mod ord">
          <ac:chgData name="Samuel Luciano Correia Da Cunha" userId="0b008af4-433c-44bf-89b9-e36ec6dc244a" providerId="ADAL" clId="{A325AD95-ADBD-44EC-969D-7F2831DE1E14}" dt="2020-12-08T19:37:17.215" v="33" actId="700"/>
          <ac:spMkLst>
            <pc:docMk/>
            <pc:sldMk cId="2876234545" sldId="257"/>
            <ac:spMk id="5" creationId="{D2AEBB1C-2AD9-4C6D-B75B-275886236DCA}"/>
          </ac:spMkLst>
        </pc:spChg>
        <pc:spChg chg="add del">
          <ac:chgData name="Samuel Luciano Correia Da Cunha" userId="0b008af4-433c-44bf-89b9-e36ec6dc244a" providerId="ADAL" clId="{A325AD95-ADBD-44EC-969D-7F2831DE1E14}" dt="2020-12-08T19:37:07.592" v="31" actId="26606"/>
          <ac:spMkLst>
            <pc:docMk/>
            <pc:sldMk cId="2876234545" sldId="257"/>
            <ac:spMk id="8" creationId="{CB5DFCDA-694D-4637-8E9B-038575194349}"/>
          </ac:spMkLst>
        </pc:spChg>
        <pc:spChg chg="add del">
          <ac:chgData name="Samuel Luciano Correia Da Cunha" userId="0b008af4-433c-44bf-89b9-e36ec6dc244a" providerId="ADAL" clId="{A325AD95-ADBD-44EC-969D-7F2831DE1E14}" dt="2020-12-08T19:37:07.592" v="31" actId="26606"/>
          <ac:spMkLst>
            <pc:docMk/>
            <pc:sldMk cId="2876234545" sldId="257"/>
            <ac:spMk id="10" creationId="{E4DB276E-BFF1-43F5-AB90-7ABA4B9A919A}"/>
          </ac:spMkLst>
        </pc:spChg>
        <pc:spChg chg="add del">
          <ac:chgData name="Samuel Luciano Correia Da Cunha" userId="0b008af4-433c-44bf-89b9-e36ec6dc244a" providerId="ADAL" clId="{A325AD95-ADBD-44EC-969D-7F2831DE1E14}" dt="2020-12-08T19:37:17.215" v="33" actId="700"/>
          <ac:spMkLst>
            <pc:docMk/>
            <pc:sldMk cId="2876234545" sldId="257"/>
            <ac:spMk id="19" creationId="{91677DE1-3AA4-4DEF-9B91-986D6C130737}"/>
          </ac:spMkLst>
        </pc:spChg>
        <pc:spChg chg="add del">
          <ac:chgData name="Samuel Luciano Correia Da Cunha" userId="0b008af4-433c-44bf-89b9-e36ec6dc244a" providerId="ADAL" clId="{A325AD95-ADBD-44EC-969D-7F2831DE1E14}" dt="2020-12-08T19:37:17.215" v="33" actId="700"/>
          <ac:spMkLst>
            <pc:docMk/>
            <pc:sldMk cId="2876234545" sldId="257"/>
            <ac:spMk id="20" creationId="{AD2DAA8B-CC80-4D45-AD74-C755DBC16BB1}"/>
          </ac:spMkLst>
        </pc:spChg>
        <pc:spChg chg="add del">
          <ac:chgData name="Samuel Luciano Correia Da Cunha" userId="0b008af4-433c-44bf-89b9-e36ec6dc244a" providerId="ADAL" clId="{A325AD95-ADBD-44EC-969D-7F2831DE1E14}" dt="2020-12-08T19:37:17.215" v="33" actId="700"/>
          <ac:spMkLst>
            <pc:docMk/>
            <pc:sldMk cId="2876234545" sldId="257"/>
            <ac:spMk id="21" creationId="{C5C27E76-C885-46A9-B0EE-5D89E9301615}"/>
          </ac:spMkLst>
        </pc:spChg>
        <pc:spChg chg="add del">
          <ac:chgData name="Samuel Luciano Correia Da Cunha" userId="0b008af4-433c-44bf-89b9-e36ec6dc244a" providerId="ADAL" clId="{A325AD95-ADBD-44EC-969D-7F2831DE1E14}" dt="2020-12-08T19:37:17.215" v="33" actId="700"/>
          <ac:spMkLst>
            <pc:docMk/>
            <pc:sldMk cId="2876234545" sldId="257"/>
            <ac:spMk id="28" creationId="{B6F54490-0AEE-42D1-ADBC-9285945DD2D2}"/>
          </ac:spMkLst>
        </pc:spChg>
        <pc:grpChg chg="add del">
          <ac:chgData name="Samuel Luciano Correia Da Cunha" userId="0b008af4-433c-44bf-89b9-e36ec6dc244a" providerId="ADAL" clId="{A325AD95-ADBD-44EC-969D-7F2831DE1E14}" dt="2020-12-08T19:37:17.215" v="33" actId="700"/>
          <ac:grpSpMkLst>
            <pc:docMk/>
            <pc:sldMk cId="2876234545" sldId="257"/>
            <ac:grpSpMk id="12" creationId="{58ED93F6-E5ED-425C-B76D-1E0CFC63E9C6}"/>
          </ac:grpSpMkLst>
        </pc:grpChg>
        <pc:grpChg chg="add del">
          <ac:chgData name="Samuel Luciano Correia Da Cunha" userId="0b008af4-433c-44bf-89b9-e36ec6dc244a" providerId="ADAL" clId="{A325AD95-ADBD-44EC-969D-7F2831DE1E14}" dt="2020-12-08T19:37:17.215" v="33" actId="700"/>
          <ac:grpSpMkLst>
            <pc:docMk/>
            <pc:sldMk cId="2876234545" sldId="257"/>
            <ac:grpSpMk id="22" creationId="{0CE77FF8-0A1D-4DDC-AB7D-2656DFC3C37C}"/>
          </ac:grpSpMkLst>
        </pc:grpChg>
        <pc:grpChg chg="add del">
          <ac:chgData name="Samuel Luciano Correia Da Cunha" userId="0b008af4-433c-44bf-89b9-e36ec6dc244a" providerId="ADAL" clId="{A325AD95-ADBD-44EC-969D-7F2831DE1E14}" dt="2020-12-08T19:37:17.215" v="33" actId="700"/>
          <ac:grpSpMkLst>
            <pc:docMk/>
            <pc:sldMk cId="2876234545" sldId="257"/>
            <ac:grpSpMk id="30" creationId="{16262FB0-BE3C-47F4-B19B-2A6F3F401B84}"/>
          </ac:grpSpMkLst>
        </pc:grpChg>
      </pc:sldChg>
      <pc:sldChg chg="modSp new del">
        <pc:chgData name="Samuel Luciano Correia Da Cunha" userId="0b008af4-433c-44bf-89b9-e36ec6dc244a" providerId="ADAL" clId="{A325AD95-ADBD-44EC-969D-7F2831DE1E14}" dt="2020-12-08T19:36:10.135" v="25" actId="47"/>
        <pc:sldMkLst>
          <pc:docMk/>
          <pc:sldMk cId="2821861669" sldId="258"/>
        </pc:sldMkLst>
        <pc:spChg chg="mod">
          <ac:chgData name="Samuel Luciano Correia Da Cunha" userId="0b008af4-433c-44bf-89b9-e36ec6dc244a" providerId="ADAL" clId="{A325AD95-ADBD-44EC-969D-7F2831DE1E14}" dt="2020-12-08T19:32:57.295" v="6"/>
          <ac:spMkLst>
            <pc:docMk/>
            <pc:sldMk cId="2821861669" sldId="258"/>
            <ac:spMk id="2" creationId="{77A7122C-F2AB-49F5-85B5-A360A75D1799}"/>
          </ac:spMkLst>
        </pc:spChg>
        <pc:spChg chg="mod">
          <ac:chgData name="Samuel Luciano Correia Da Cunha" userId="0b008af4-433c-44bf-89b9-e36ec6dc244a" providerId="ADAL" clId="{A325AD95-ADBD-44EC-969D-7F2831DE1E14}" dt="2020-12-08T19:32:57.295" v="6"/>
          <ac:spMkLst>
            <pc:docMk/>
            <pc:sldMk cId="2821861669" sldId="258"/>
            <ac:spMk id="3" creationId="{E17E21F5-8F69-454C-9006-A7CA0768096C}"/>
          </ac:spMkLst>
        </pc:spChg>
      </pc:sldChg>
      <pc:sldChg chg="addSp delSp modSp new mod ord setBg setClrOvrMap chgLayout">
        <pc:chgData name="Samuel Luciano Correia Da Cunha" userId="0b008af4-433c-44bf-89b9-e36ec6dc244a" providerId="ADAL" clId="{A325AD95-ADBD-44EC-969D-7F2831DE1E14}" dt="2020-12-08T20:48:05.523" v="937"/>
        <pc:sldMkLst>
          <pc:docMk/>
          <pc:sldMk cId="3975814885" sldId="258"/>
        </pc:sldMkLst>
        <pc:spChg chg="del">
          <ac:chgData name="Samuel Luciano Correia Da Cunha" userId="0b008af4-433c-44bf-89b9-e36ec6dc244a" providerId="ADAL" clId="{A325AD95-ADBD-44EC-969D-7F2831DE1E14}" dt="2020-12-08T19:37:40.224" v="35" actId="700"/>
          <ac:spMkLst>
            <pc:docMk/>
            <pc:sldMk cId="3975814885" sldId="258"/>
            <ac:spMk id="2" creationId="{DEFD83AC-7FEB-49C1-BC2F-B4D71EBFB125}"/>
          </ac:spMkLst>
        </pc:spChg>
        <pc:spChg chg="del">
          <ac:chgData name="Samuel Luciano Correia Da Cunha" userId="0b008af4-433c-44bf-89b9-e36ec6dc244a" providerId="ADAL" clId="{A325AD95-ADBD-44EC-969D-7F2831DE1E14}" dt="2020-12-08T19:37:40.224" v="35" actId="700"/>
          <ac:spMkLst>
            <pc:docMk/>
            <pc:sldMk cId="3975814885" sldId="258"/>
            <ac:spMk id="3" creationId="{0E61907E-39DF-4E58-A4EF-5233002B85F1}"/>
          </ac:spMkLst>
        </pc:spChg>
        <pc:spChg chg="add mod ord">
          <ac:chgData name="Samuel Luciano Correia Da Cunha" userId="0b008af4-433c-44bf-89b9-e36ec6dc244a" providerId="ADAL" clId="{A325AD95-ADBD-44EC-969D-7F2831DE1E14}" dt="2020-12-08T19:43:01.604" v="130" actId="26606"/>
          <ac:spMkLst>
            <pc:docMk/>
            <pc:sldMk cId="3975814885" sldId="258"/>
            <ac:spMk id="4" creationId="{F945DEC1-E10F-4982-A807-A05DD89F56A2}"/>
          </ac:spMkLst>
        </pc:spChg>
        <pc:spChg chg="add mod ord">
          <ac:chgData name="Samuel Luciano Correia Da Cunha" userId="0b008af4-433c-44bf-89b9-e36ec6dc244a" providerId="ADAL" clId="{A325AD95-ADBD-44EC-969D-7F2831DE1E14}" dt="2020-12-08T19:43:01.604" v="130" actId="26606"/>
          <ac:spMkLst>
            <pc:docMk/>
            <pc:sldMk cId="3975814885" sldId="258"/>
            <ac:spMk id="5" creationId="{6BC175BC-6EA1-4214-9D98-14CBAFBAA30F}"/>
          </ac:spMkLst>
        </pc:spChg>
        <pc:spChg chg="add del">
          <ac:chgData name="Samuel Luciano Correia Da Cunha" userId="0b008af4-433c-44bf-89b9-e36ec6dc244a" providerId="ADAL" clId="{A325AD95-ADBD-44EC-969D-7F2831DE1E14}" dt="2020-12-08T19:43:01.604" v="130" actId="26606"/>
          <ac:spMkLst>
            <pc:docMk/>
            <pc:sldMk cId="3975814885" sldId="258"/>
            <ac:spMk id="10" creationId="{834FB369-96CE-44F3-A712-25823735AD08}"/>
          </ac:spMkLst>
        </pc:spChg>
        <pc:spChg chg="add del">
          <ac:chgData name="Samuel Luciano Correia Da Cunha" userId="0b008af4-433c-44bf-89b9-e36ec6dc244a" providerId="ADAL" clId="{A325AD95-ADBD-44EC-969D-7F2831DE1E14}" dt="2020-12-08T19:43:00.054" v="127" actId="26606"/>
          <ac:spMkLst>
            <pc:docMk/>
            <pc:sldMk cId="3975814885" sldId="258"/>
            <ac:spMk id="15" creationId="{DDC95FA9-076A-421D-93A3-9C29819EBFC6}"/>
          </ac:spMkLst>
        </pc:spChg>
        <pc:spChg chg="add del">
          <ac:chgData name="Samuel Luciano Correia Da Cunha" userId="0b008af4-433c-44bf-89b9-e36ec6dc244a" providerId="ADAL" clId="{A325AD95-ADBD-44EC-969D-7F2831DE1E14}" dt="2020-12-08T19:43:00.054" v="127" actId="26606"/>
          <ac:spMkLst>
            <pc:docMk/>
            <pc:sldMk cId="3975814885" sldId="258"/>
            <ac:spMk id="17" creationId="{0A6C8D94-3813-4D93-A6A7-A97EFFBCF3D1}"/>
          </ac:spMkLst>
        </pc:spChg>
        <pc:spChg chg="add del">
          <ac:chgData name="Samuel Luciano Correia Da Cunha" userId="0b008af4-433c-44bf-89b9-e36ec6dc244a" providerId="ADAL" clId="{A325AD95-ADBD-44EC-969D-7F2831DE1E14}" dt="2020-12-08T19:43:00.054" v="127" actId="26606"/>
          <ac:spMkLst>
            <pc:docMk/>
            <pc:sldMk cId="3975814885" sldId="258"/>
            <ac:spMk id="27" creationId="{AA00467E-A507-4BEF-AAB5-2B35F13FAD33}"/>
          </ac:spMkLst>
        </pc:spChg>
        <pc:spChg chg="add del">
          <ac:chgData name="Samuel Luciano Correia Da Cunha" userId="0b008af4-433c-44bf-89b9-e36ec6dc244a" providerId="ADAL" clId="{A325AD95-ADBD-44EC-969D-7F2831DE1E14}" dt="2020-12-08T19:43:00.054" v="127" actId="26606"/>
          <ac:spMkLst>
            <pc:docMk/>
            <pc:sldMk cId="3975814885" sldId="258"/>
            <ac:spMk id="35" creationId="{05E35C12-B6B4-4F57-950C-6EB3CD8F484E}"/>
          </ac:spMkLst>
        </pc:spChg>
        <pc:spChg chg="add del">
          <ac:chgData name="Samuel Luciano Correia Da Cunha" userId="0b008af4-433c-44bf-89b9-e36ec6dc244a" providerId="ADAL" clId="{A325AD95-ADBD-44EC-969D-7F2831DE1E14}" dt="2020-12-08T19:43:01.591" v="129" actId="26606"/>
          <ac:spMkLst>
            <pc:docMk/>
            <pc:sldMk cId="3975814885" sldId="258"/>
            <ac:spMk id="43" creationId="{55006F82-50D2-401C-BE85-FFEA1C1963DC}"/>
          </ac:spMkLst>
        </pc:spChg>
        <pc:spChg chg="add del">
          <ac:chgData name="Samuel Luciano Correia Da Cunha" userId="0b008af4-433c-44bf-89b9-e36ec6dc244a" providerId="ADAL" clId="{A325AD95-ADBD-44EC-969D-7F2831DE1E14}" dt="2020-12-08T19:43:01.591" v="129" actId="26606"/>
          <ac:spMkLst>
            <pc:docMk/>
            <pc:sldMk cId="3975814885" sldId="258"/>
            <ac:spMk id="44" creationId="{32034F32-09B4-47B4-B550-1F1CE3D538CB}"/>
          </ac:spMkLst>
        </pc:spChg>
        <pc:spChg chg="add del">
          <ac:chgData name="Samuel Luciano Correia Da Cunha" userId="0b008af4-433c-44bf-89b9-e36ec6dc244a" providerId="ADAL" clId="{A325AD95-ADBD-44EC-969D-7F2831DE1E14}" dt="2020-12-08T19:43:01.591" v="129" actId="26606"/>
          <ac:spMkLst>
            <pc:docMk/>
            <pc:sldMk cId="3975814885" sldId="258"/>
            <ac:spMk id="52" creationId="{4FCECCE4-3046-4A76-B4C0-767A6251C6EA}"/>
          </ac:spMkLst>
        </pc:spChg>
        <pc:spChg chg="add del">
          <ac:chgData name="Samuel Luciano Correia Da Cunha" userId="0b008af4-433c-44bf-89b9-e36ec6dc244a" providerId="ADAL" clId="{A325AD95-ADBD-44EC-969D-7F2831DE1E14}" dt="2020-12-08T19:43:01.591" v="129" actId="26606"/>
          <ac:spMkLst>
            <pc:docMk/>
            <pc:sldMk cId="3975814885" sldId="258"/>
            <ac:spMk id="54" creationId="{B406CD4F-C9AA-49AA-AA95-9CFFE505DCFD}"/>
          </ac:spMkLst>
        </pc:spChg>
        <pc:spChg chg="add">
          <ac:chgData name="Samuel Luciano Correia Da Cunha" userId="0b008af4-433c-44bf-89b9-e36ec6dc244a" providerId="ADAL" clId="{A325AD95-ADBD-44EC-969D-7F2831DE1E14}" dt="2020-12-08T19:43:01.604" v="130" actId="26606"/>
          <ac:spMkLst>
            <pc:docMk/>
            <pc:sldMk cId="3975814885" sldId="258"/>
            <ac:spMk id="57" creationId="{DDC95FA9-076A-421D-93A3-9C29819EBFC6}"/>
          </ac:spMkLst>
        </pc:spChg>
        <pc:spChg chg="add">
          <ac:chgData name="Samuel Luciano Correia Da Cunha" userId="0b008af4-433c-44bf-89b9-e36ec6dc244a" providerId="ADAL" clId="{A325AD95-ADBD-44EC-969D-7F2831DE1E14}" dt="2020-12-08T19:43:01.604" v="130" actId="26606"/>
          <ac:spMkLst>
            <pc:docMk/>
            <pc:sldMk cId="3975814885" sldId="258"/>
            <ac:spMk id="58" creationId="{0A6C8D94-3813-4D93-A6A7-A97EFFBCF3D1}"/>
          </ac:spMkLst>
        </pc:spChg>
        <pc:spChg chg="add">
          <ac:chgData name="Samuel Luciano Correia Da Cunha" userId="0b008af4-433c-44bf-89b9-e36ec6dc244a" providerId="ADAL" clId="{A325AD95-ADBD-44EC-969D-7F2831DE1E14}" dt="2020-12-08T19:43:01.604" v="130" actId="26606"/>
          <ac:spMkLst>
            <pc:docMk/>
            <pc:sldMk cId="3975814885" sldId="258"/>
            <ac:spMk id="60" creationId="{AA00467E-A507-4BEF-AAB5-2B35F13FAD33}"/>
          </ac:spMkLst>
        </pc:spChg>
        <pc:spChg chg="add">
          <ac:chgData name="Samuel Luciano Correia Da Cunha" userId="0b008af4-433c-44bf-89b9-e36ec6dc244a" providerId="ADAL" clId="{A325AD95-ADBD-44EC-969D-7F2831DE1E14}" dt="2020-12-08T19:43:01.604" v="130" actId="26606"/>
          <ac:spMkLst>
            <pc:docMk/>
            <pc:sldMk cId="3975814885" sldId="258"/>
            <ac:spMk id="62" creationId="{05E35C12-B6B4-4F57-950C-6EB3CD8F484E}"/>
          </ac:spMkLst>
        </pc:spChg>
        <pc:grpChg chg="add del">
          <ac:chgData name="Samuel Luciano Correia Da Cunha" userId="0b008af4-433c-44bf-89b9-e36ec6dc244a" providerId="ADAL" clId="{A325AD95-ADBD-44EC-969D-7F2831DE1E14}" dt="2020-12-08T19:43:00.054" v="127" actId="26606"/>
          <ac:grpSpMkLst>
            <pc:docMk/>
            <pc:sldMk cId="3975814885" sldId="258"/>
            <ac:grpSpMk id="19" creationId="{3794673D-8563-4993-8E86-6D89D6E97EA8}"/>
          </ac:grpSpMkLst>
        </pc:grpChg>
        <pc:grpChg chg="add del">
          <ac:chgData name="Samuel Luciano Correia Da Cunha" userId="0b008af4-433c-44bf-89b9-e36ec6dc244a" providerId="ADAL" clId="{A325AD95-ADBD-44EC-969D-7F2831DE1E14}" dt="2020-12-08T19:43:00.054" v="127" actId="26606"/>
          <ac:grpSpMkLst>
            <pc:docMk/>
            <pc:sldMk cId="3975814885" sldId="258"/>
            <ac:grpSpMk id="29" creationId="{34BCCBFD-2A87-46DC-A665-6039BF72DB61}"/>
          </ac:grpSpMkLst>
        </pc:grpChg>
        <pc:grpChg chg="add del">
          <ac:chgData name="Samuel Luciano Correia Da Cunha" userId="0b008af4-433c-44bf-89b9-e36ec6dc244a" providerId="ADAL" clId="{A325AD95-ADBD-44EC-969D-7F2831DE1E14}" dt="2020-12-08T19:43:00.054" v="127" actId="26606"/>
          <ac:grpSpMkLst>
            <pc:docMk/>
            <pc:sldMk cId="3975814885" sldId="258"/>
            <ac:grpSpMk id="37" creationId="{2B14810E-84F3-4F8A-AF58-F452B9815125}"/>
          </ac:grpSpMkLst>
        </pc:grpChg>
        <pc:grpChg chg="add del">
          <ac:chgData name="Samuel Luciano Correia Da Cunha" userId="0b008af4-433c-44bf-89b9-e36ec6dc244a" providerId="ADAL" clId="{A325AD95-ADBD-44EC-969D-7F2831DE1E14}" dt="2020-12-08T19:43:01.591" v="129" actId="26606"/>
          <ac:grpSpMkLst>
            <pc:docMk/>
            <pc:sldMk cId="3975814885" sldId="258"/>
            <ac:grpSpMk id="45" creationId="{CF4AFB2F-2497-4DB2-A60F-E788B3F78145}"/>
          </ac:grpSpMkLst>
        </pc:grpChg>
        <pc:grpChg chg="add del">
          <ac:chgData name="Samuel Luciano Correia Da Cunha" userId="0b008af4-433c-44bf-89b9-e36ec6dc244a" providerId="ADAL" clId="{A325AD95-ADBD-44EC-969D-7F2831DE1E14}" dt="2020-12-08T19:43:01.591" v="129" actId="26606"/>
          <ac:grpSpMkLst>
            <pc:docMk/>
            <pc:sldMk cId="3975814885" sldId="258"/>
            <ac:grpSpMk id="53" creationId="{D6F309B0-04E5-4883-9605-1364452C68CF}"/>
          </ac:grpSpMkLst>
        </pc:grpChg>
        <pc:grpChg chg="add del">
          <ac:chgData name="Samuel Luciano Correia Da Cunha" userId="0b008af4-433c-44bf-89b9-e36ec6dc244a" providerId="ADAL" clId="{A325AD95-ADBD-44EC-969D-7F2831DE1E14}" dt="2020-12-08T19:43:01.591" v="129" actId="26606"/>
          <ac:grpSpMkLst>
            <pc:docMk/>
            <pc:sldMk cId="3975814885" sldId="258"/>
            <ac:grpSpMk id="55" creationId="{34039184-A11C-46AE-854D-8B229443609D}"/>
          </ac:grpSpMkLst>
        </pc:grpChg>
        <pc:grpChg chg="add">
          <ac:chgData name="Samuel Luciano Correia Da Cunha" userId="0b008af4-433c-44bf-89b9-e36ec6dc244a" providerId="ADAL" clId="{A325AD95-ADBD-44EC-969D-7F2831DE1E14}" dt="2020-12-08T19:43:01.604" v="130" actId="26606"/>
          <ac:grpSpMkLst>
            <pc:docMk/>
            <pc:sldMk cId="3975814885" sldId="258"/>
            <ac:grpSpMk id="59" creationId="{3794673D-8563-4993-8E86-6D89D6E97EA8}"/>
          </ac:grpSpMkLst>
        </pc:grpChg>
        <pc:grpChg chg="add">
          <ac:chgData name="Samuel Luciano Correia Da Cunha" userId="0b008af4-433c-44bf-89b9-e36ec6dc244a" providerId="ADAL" clId="{A325AD95-ADBD-44EC-969D-7F2831DE1E14}" dt="2020-12-08T19:43:01.604" v="130" actId="26606"/>
          <ac:grpSpMkLst>
            <pc:docMk/>
            <pc:sldMk cId="3975814885" sldId="258"/>
            <ac:grpSpMk id="61" creationId="{34BCCBFD-2A87-46DC-A665-6039BF72DB61}"/>
          </ac:grpSpMkLst>
        </pc:grpChg>
        <pc:grpChg chg="add">
          <ac:chgData name="Samuel Luciano Correia Da Cunha" userId="0b008af4-433c-44bf-89b9-e36ec6dc244a" providerId="ADAL" clId="{A325AD95-ADBD-44EC-969D-7F2831DE1E14}" dt="2020-12-08T19:43:01.604" v="130" actId="26606"/>
          <ac:grpSpMkLst>
            <pc:docMk/>
            <pc:sldMk cId="3975814885" sldId="258"/>
            <ac:grpSpMk id="63" creationId="{2B14810E-84F3-4F8A-AF58-F452B9815125}"/>
          </ac:grpSpMkLst>
        </pc:grpChg>
        <pc:picChg chg="add del mod">
          <ac:chgData name="Samuel Luciano Correia Da Cunha" userId="0b008af4-433c-44bf-89b9-e36ec6dc244a" providerId="ADAL" clId="{A325AD95-ADBD-44EC-969D-7F2831DE1E14}" dt="2020-12-08T20:48:05.233" v="936" actId="478"/>
          <ac:picMkLst>
            <pc:docMk/>
            <pc:sldMk cId="3975814885" sldId="258"/>
            <ac:picMk id="26" creationId="{1D5D72BA-CFDE-41D7-B084-E84B5780A680}"/>
          </ac:picMkLst>
        </pc:picChg>
        <pc:picChg chg="add mod">
          <ac:chgData name="Samuel Luciano Correia Da Cunha" userId="0b008af4-433c-44bf-89b9-e36ec6dc244a" providerId="ADAL" clId="{A325AD95-ADBD-44EC-969D-7F2831DE1E14}" dt="2020-12-08T20:48:05.523" v="937"/>
          <ac:picMkLst>
            <pc:docMk/>
            <pc:sldMk cId="3975814885" sldId="258"/>
            <ac:picMk id="27" creationId="{A3B568DA-F2A9-4EA3-A3D3-4D528BA515E8}"/>
          </ac:picMkLst>
        </pc:picChg>
      </pc:sldChg>
      <pc:sldChg chg="addSp delSp modSp add mod modClrScheme delDesignElem chgLayout">
        <pc:chgData name="Samuel Luciano Correia Da Cunha" userId="0b008af4-433c-44bf-89b9-e36ec6dc244a" providerId="ADAL" clId="{A325AD95-ADBD-44EC-969D-7F2831DE1E14}" dt="2020-12-08T22:27:46.542" v="3320" actId="20577"/>
        <pc:sldMkLst>
          <pc:docMk/>
          <pc:sldMk cId="1164945634" sldId="259"/>
        </pc:sldMkLst>
        <pc:spChg chg="add mod ord">
          <ac:chgData name="Samuel Luciano Correia Da Cunha" userId="0b008af4-433c-44bf-89b9-e36ec6dc244a" providerId="ADAL" clId="{A325AD95-ADBD-44EC-969D-7F2831DE1E14}" dt="2020-12-08T19:53:45.351" v="349" actId="20577"/>
          <ac:spMkLst>
            <pc:docMk/>
            <pc:sldMk cId="1164945634" sldId="259"/>
            <ac:spMk id="2" creationId="{6057450B-055B-465E-B386-FCF34BBADD22}"/>
          </ac:spMkLst>
        </pc:spChg>
        <pc:spChg chg="add mod ord">
          <ac:chgData name="Samuel Luciano Correia Da Cunha" userId="0b008af4-433c-44bf-89b9-e36ec6dc244a" providerId="ADAL" clId="{A325AD95-ADBD-44EC-969D-7F2831DE1E14}" dt="2020-12-08T22:27:46.542" v="3320" actId="20577"/>
          <ac:spMkLst>
            <pc:docMk/>
            <pc:sldMk cId="1164945634" sldId="259"/>
            <ac:spMk id="3" creationId="{43ACA712-26EA-45A9-B67D-0D52A018D5C6}"/>
          </ac:spMkLst>
        </pc:spChg>
        <pc:spChg chg="del mod ord">
          <ac:chgData name="Samuel Luciano Correia Da Cunha" userId="0b008af4-433c-44bf-89b9-e36ec6dc244a" providerId="ADAL" clId="{A325AD95-ADBD-44EC-969D-7F2831DE1E14}" dt="2020-12-08T19:51:30.198" v="188" actId="700"/>
          <ac:spMkLst>
            <pc:docMk/>
            <pc:sldMk cId="1164945634" sldId="259"/>
            <ac:spMk id="4" creationId="{F945DEC1-E10F-4982-A807-A05DD89F56A2}"/>
          </ac:spMkLst>
        </pc:spChg>
        <pc:spChg chg="del mod ord">
          <ac:chgData name="Samuel Luciano Correia Da Cunha" userId="0b008af4-433c-44bf-89b9-e36ec6dc244a" providerId="ADAL" clId="{A325AD95-ADBD-44EC-969D-7F2831DE1E14}" dt="2020-12-08T19:51:30.198" v="188" actId="700"/>
          <ac:spMkLst>
            <pc:docMk/>
            <pc:sldMk cId="1164945634" sldId="259"/>
            <ac:spMk id="5" creationId="{6BC175BC-6EA1-4214-9D98-14CBAFBAA30F}"/>
          </ac:spMkLst>
        </pc:spChg>
        <pc:spChg chg="add del">
          <ac:chgData name="Samuel Luciano Correia Da Cunha" userId="0b008af4-433c-44bf-89b9-e36ec6dc244a" providerId="ADAL" clId="{A325AD95-ADBD-44EC-969D-7F2831DE1E14}" dt="2020-12-08T19:51:45.936" v="194" actId="26606"/>
          <ac:spMkLst>
            <pc:docMk/>
            <pc:sldMk cId="1164945634" sldId="259"/>
            <ac:spMk id="6" creationId="{73162FBC-1EE8-4355-8B2B-CB9A5B4BD576}"/>
          </ac:spMkLst>
        </pc:spChg>
        <pc:spChg chg="add del">
          <ac:chgData name="Samuel Luciano Correia Da Cunha" userId="0b008af4-433c-44bf-89b9-e36ec6dc244a" providerId="ADAL" clId="{A325AD95-ADBD-44EC-969D-7F2831DE1E14}" dt="2020-12-08T19:51:45.936" v="194" actId="26606"/>
          <ac:spMkLst>
            <pc:docMk/>
            <pc:sldMk cId="1164945634" sldId="259"/>
            <ac:spMk id="8" creationId="{FD4AD0ED-45F1-4AB2-8C18-7DED238A0FC1}"/>
          </ac:spMkLst>
        </pc:spChg>
        <pc:spChg chg="add del">
          <ac:chgData name="Samuel Luciano Correia Da Cunha" userId="0b008af4-433c-44bf-89b9-e36ec6dc244a" providerId="ADAL" clId="{A325AD95-ADBD-44EC-969D-7F2831DE1E14}" dt="2020-12-08T19:51:45.936" v="194" actId="26606"/>
          <ac:spMkLst>
            <pc:docMk/>
            <pc:sldMk cId="1164945634" sldId="259"/>
            <ac:spMk id="10" creationId="{B7430622-9855-482E-98A8-1FAECC90908E}"/>
          </ac:spMkLst>
        </pc:spChg>
        <pc:spChg chg="add del">
          <ac:chgData name="Samuel Luciano Correia Da Cunha" userId="0b008af4-433c-44bf-89b9-e36ec6dc244a" providerId="ADAL" clId="{A325AD95-ADBD-44EC-969D-7F2831DE1E14}" dt="2020-12-08T19:51:45.936" v="194" actId="26606"/>
          <ac:spMkLst>
            <pc:docMk/>
            <pc:sldMk cId="1164945634" sldId="259"/>
            <ac:spMk id="28" creationId="{26CE109B-4241-4CF1-B587-868774BB4464}"/>
          </ac:spMkLst>
        </pc:spChg>
        <pc:spChg chg="add del">
          <ac:chgData name="Samuel Luciano Correia Da Cunha" userId="0b008af4-433c-44bf-89b9-e36ec6dc244a" providerId="ADAL" clId="{A325AD95-ADBD-44EC-969D-7F2831DE1E14}" dt="2020-12-08T19:51:45.920" v="193" actId="26606"/>
          <ac:spMkLst>
            <pc:docMk/>
            <pc:sldMk cId="1164945634" sldId="259"/>
            <ac:spMk id="39" creationId="{FD4AD0ED-45F1-4AB2-8C18-7DED238A0FC1}"/>
          </ac:spMkLst>
        </pc:spChg>
        <pc:spChg chg="add del">
          <ac:chgData name="Samuel Luciano Correia Da Cunha" userId="0b008af4-433c-44bf-89b9-e36ec6dc244a" providerId="ADAL" clId="{A325AD95-ADBD-44EC-969D-7F2831DE1E14}" dt="2020-12-08T19:51:42.427" v="191" actId="26606"/>
          <ac:spMkLst>
            <pc:docMk/>
            <pc:sldMk cId="1164945634" sldId="259"/>
            <ac:spMk id="40" creationId="{84CA08B7-4716-4E27-A721-D79C91A21507}"/>
          </ac:spMkLst>
        </pc:spChg>
        <pc:spChg chg="add del">
          <ac:chgData name="Samuel Luciano Correia Da Cunha" userId="0b008af4-433c-44bf-89b9-e36ec6dc244a" providerId="ADAL" clId="{A325AD95-ADBD-44EC-969D-7F2831DE1E14}" dt="2020-12-08T19:51:45.920" v="193" actId="26606"/>
          <ac:spMkLst>
            <pc:docMk/>
            <pc:sldMk cId="1164945634" sldId="259"/>
            <ac:spMk id="41" creationId="{B7430622-9855-482E-98A8-1FAECC90908E}"/>
          </ac:spMkLst>
        </pc:spChg>
        <pc:spChg chg="add del">
          <ac:chgData name="Samuel Luciano Correia Da Cunha" userId="0b008af4-433c-44bf-89b9-e36ec6dc244a" providerId="ADAL" clId="{A325AD95-ADBD-44EC-969D-7F2831DE1E14}" dt="2020-12-08T19:51:42.427" v="191" actId="26606"/>
          <ac:spMkLst>
            <pc:docMk/>
            <pc:sldMk cId="1164945634" sldId="259"/>
            <ac:spMk id="42" creationId="{94714483-7072-431F-9DBE-87F44E4D44BC}"/>
          </ac:spMkLst>
        </pc:spChg>
        <pc:spChg chg="add del">
          <ac:chgData name="Samuel Luciano Correia Da Cunha" userId="0b008af4-433c-44bf-89b9-e36ec6dc244a" providerId="ADAL" clId="{A325AD95-ADBD-44EC-969D-7F2831DE1E14}" dt="2020-12-08T19:51:42.427" v="191" actId="26606"/>
          <ac:spMkLst>
            <pc:docMk/>
            <pc:sldMk cId="1164945634" sldId="259"/>
            <ac:spMk id="44" creationId="{495892E1-F4A5-4991-AC52-4F417B14A2A2}"/>
          </ac:spMkLst>
        </pc:spChg>
        <pc:spChg chg="add">
          <ac:chgData name="Samuel Luciano Correia Da Cunha" userId="0b008af4-433c-44bf-89b9-e36ec6dc244a" providerId="ADAL" clId="{A325AD95-ADBD-44EC-969D-7F2831DE1E14}" dt="2020-12-08T19:51:45.936" v="194" actId="26606"/>
          <ac:spMkLst>
            <pc:docMk/>
            <pc:sldMk cId="1164945634" sldId="259"/>
            <ac:spMk id="51" creationId="{422EBAFF-2541-4ADB-B43D-B02C8C456573}"/>
          </ac:spMkLst>
        </pc:spChg>
        <pc:spChg chg="add del">
          <ac:chgData name="Samuel Luciano Correia Da Cunha" userId="0b008af4-433c-44bf-89b9-e36ec6dc244a" providerId="ADAL" clId="{A325AD95-ADBD-44EC-969D-7F2831DE1E14}" dt="2020-12-08T19:51:42.427" v="191" actId="26606"/>
          <ac:spMkLst>
            <pc:docMk/>
            <pc:sldMk cId="1164945634" sldId="259"/>
            <ac:spMk id="54" creationId="{17BC89B9-A6CD-482B-9352-638D0E05ACAC}"/>
          </ac:spMkLst>
        </pc:spChg>
        <pc:spChg chg="add del">
          <ac:chgData name="Samuel Luciano Correia Da Cunha" userId="0b008af4-433c-44bf-89b9-e36ec6dc244a" providerId="ADAL" clId="{A325AD95-ADBD-44EC-969D-7F2831DE1E14}" dt="2020-12-08T19:51:42.427" v="191" actId="26606"/>
          <ac:spMkLst>
            <pc:docMk/>
            <pc:sldMk cId="1164945634" sldId="259"/>
            <ac:spMk id="56" creationId="{E2683E3F-F855-4549-84F8-42064EC0F247}"/>
          </ac:spMkLst>
        </pc:spChg>
        <pc:spChg chg="del">
          <ac:chgData name="Samuel Luciano Correia Da Cunha" userId="0b008af4-433c-44bf-89b9-e36ec6dc244a" providerId="ADAL" clId="{A325AD95-ADBD-44EC-969D-7F2831DE1E14}" dt="2020-12-08T19:51:30.198" v="188" actId="700"/>
          <ac:spMkLst>
            <pc:docMk/>
            <pc:sldMk cId="1164945634" sldId="259"/>
            <ac:spMk id="57" creationId="{DDC95FA9-076A-421D-93A3-9C29819EBFC6}"/>
          </ac:spMkLst>
        </pc:spChg>
        <pc:spChg chg="del">
          <ac:chgData name="Samuel Luciano Correia Da Cunha" userId="0b008af4-433c-44bf-89b9-e36ec6dc244a" providerId="ADAL" clId="{A325AD95-ADBD-44EC-969D-7F2831DE1E14}" dt="2020-12-08T19:51:30.198" v="188" actId="700"/>
          <ac:spMkLst>
            <pc:docMk/>
            <pc:sldMk cId="1164945634" sldId="259"/>
            <ac:spMk id="58" creationId="{0A6C8D94-3813-4D93-A6A7-A97EFFBCF3D1}"/>
          </ac:spMkLst>
        </pc:spChg>
        <pc:spChg chg="del">
          <ac:chgData name="Samuel Luciano Correia Da Cunha" userId="0b008af4-433c-44bf-89b9-e36ec6dc244a" providerId="ADAL" clId="{A325AD95-ADBD-44EC-969D-7F2831DE1E14}" dt="2020-12-08T19:51:30.198" v="188" actId="700"/>
          <ac:spMkLst>
            <pc:docMk/>
            <pc:sldMk cId="1164945634" sldId="259"/>
            <ac:spMk id="60" creationId="{AA00467E-A507-4BEF-AAB5-2B35F13FAD33}"/>
          </ac:spMkLst>
        </pc:spChg>
        <pc:spChg chg="del">
          <ac:chgData name="Samuel Luciano Correia Da Cunha" userId="0b008af4-433c-44bf-89b9-e36ec6dc244a" providerId="ADAL" clId="{A325AD95-ADBD-44EC-969D-7F2831DE1E14}" dt="2020-12-08T19:51:30.198" v="188" actId="700"/>
          <ac:spMkLst>
            <pc:docMk/>
            <pc:sldMk cId="1164945634" sldId="259"/>
            <ac:spMk id="62" creationId="{05E35C12-B6B4-4F57-950C-6EB3CD8F484E}"/>
          </ac:spMkLst>
        </pc:spChg>
        <pc:spChg chg="add del">
          <ac:chgData name="Samuel Luciano Correia Da Cunha" userId="0b008af4-433c-44bf-89b9-e36ec6dc244a" providerId="ADAL" clId="{A325AD95-ADBD-44EC-969D-7F2831DE1E14}" dt="2020-12-08T19:51:45.920" v="193" actId="26606"/>
          <ac:spMkLst>
            <pc:docMk/>
            <pc:sldMk cId="1164945634" sldId="259"/>
            <ac:spMk id="75" creationId="{73162FBC-1EE8-4355-8B2B-CB9A5B4BD576}"/>
          </ac:spMkLst>
        </pc:spChg>
        <pc:spChg chg="add del">
          <ac:chgData name="Samuel Luciano Correia Da Cunha" userId="0b008af4-433c-44bf-89b9-e36ec6dc244a" providerId="ADAL" clId="{A325AD95-ADBD-44EC-969D-7F2831DE1E14}" dt="2020-12-08T19:51:45.920" v="193" actId="26606"/>
          <ac:spMkLst>
            <pc:docMk/>
            <pc:sldMk cId="1164945634" sldId="259"/>
            <ac:spMk id="79" creationId="{26CE109B-4241-4CF1-B587-868774BB4464}"/>
          </ac:spMkLst>
        </pc:spChg>
        <pc:spChg chg="add">
          <ac:chgData name="Samuel Luciano Correia Da Cunha" userId="0b008af4-433c-44bf-89b9-e36ec6dc244a" providerId="ADAL" clId="{A325AD95-ADBD-44EC-969D-7F2831DE1E14}" dt="2020-12-08T19:51:45.936" v="194" actId="26606"/>
          <ac:spMkLst>
            <pc:docMk/>
            <pc:sldMk cId="1164945634" sldId="259"/>
            <ac:spMk id="85" creationId="{797CF80A-5A93-4E4A-91AC-2E05A56D0F6F}"/>
          </ac:spMkLst>
        </pc:spChg>
        <pc:spChg chg="add">
          <ac:chgData name="Samuel Luciano Correia Da Cunha" userId="0b008af4-433c-44bf-89b9-e36ec6dc244a" providerId="ADAL" clId="{A325AD95-ADBD-44EC-969D-7F2831DE1E14}" dt="2020-12-08T19:51:45.936" v="194" actId="26606"/>
          <ac:spMkLst>
            <pc:docMk/>
            <pc:sldMk cId="1164945634" sldId="259"/>
            <ac:spMk id="86" creationId="{887A07C8-982B-4B9F-B07D-44407860D5B5}"/>
          </ac:spMkLst>
        </pc:spChg>
        <pc:spChg chg="add">
          <ac:chgData name="Samuel Luciano Correia Da Cunha" userId="0b008af4-433c-44bf-89b9-e36ec6dc244a" providerId="ADAL" clId="{A325AD95-ADBD-44EC-969D-7F2831DE1E14}" dt="2020-12-08T19:51:45.936" v="194" actId="26606"/>
          <ac:spMkLst>
            <pc:docMk/>
            <pc:sldMk cId="1164945634" sldId="259"/>
            <ac:spMk id="87" creationId="{8B3EBDBF-AB63-43AA-90A6-EA8A7C95DB71}"/>
          </ac:spMkLst>
        </pc:spChg>
        <pc:grpChg chg="add del">
          <ac:chgData name="Samuel Luciano Correia Da Cunha" userId="0b008af4-433c-44bf-89b9-e36ec6dc244a" providerId="ADAL" clId="{A325AD95-ADBD-44EC-969D-7F2831DE1E14}" dt="2020-12-08T19:51:45.936" v="194" actId="26606"/>
          <ac:grpSpMkLst>
            <pc:docMk/>
            <pc:sldMk cId="1164945634" sldId="259"/>
            <ac:grpSpMk id="7" creationId="{C2940EF9-7ECF-49BA-8F14-5EBC7ADE07FD}"/>
          </ac:grpSpMkLst>
        </pc:grpChg>
        <pc:grpChg chg="add del">
          <ac:chgData name="Samuel Luciano Correia Da Cunha" userId="0b008af4-433c-44bf-89b9-e36ec6dc244a" providerId="ADAL" clId="{A325AD95-ADBD-44EC-969D-7F2831DE1E14}" dt="2020-12-08T19:51:45.936" v="194" actId="26606"/>
          <ac:grpSpMkLst>
            <pc:docMk/>
            <pc:sldMk cId="1164945634" sldId="259"/>
            <ac:grpSpMk id="12" creationId="{715C76D5-716D-420A-ABDC-55BF6D9ED2C2}"/>
          </ac:grpSpMkLst>
        </pc:grpChg>
        <pc:grpChg chg="add del">
          <ac:chgData name="Samuel Luciano Correia Da Cunha" userId="0b008af4-433c-44bf-89b9-e36ec6dc244a" providerId="ADAL" clId="{A325AD95-ADBD-44EC-969D-7F2831DE1E14}" dt="2020-12-08T19:51:45.936" v="194" actId="26606"/>
          <ac:grpSpMkLst>
            <pc:docMk/>
            <pc:sldMk cId="1164945634" sldId="259"/>
            <ac:grpSpMk id="30" creationId="{DD107650-C271-404F-98D8-BB8E7E030643}"/>
          </ac:grpSpMkLst>
        </pc:grpChg>
        <pc:grpChg chg="add del">
          <ac:chgData name="Samuel Luciano Correia Da Cunha" userId="0b008af4-433c-44bf-89b9-e36ec6dc244a" providerId="ADAL" clId="{A325AD95-ADBD-44EC-969D-7F2831DE1E14}" dt="2020-12-08T19:51:42.427" v="191" actId="26606"/>
          <ac:grpSpMkLst>
            <pc:docMk/>
            <pc:sldMk cId="1164945634" sldId="259"/>
            <ac:grpSpMk id="37" creationId="{8FC90B1E-0223-4440-AF22-8F32F6F0C7D2}"/>
          </ac:grpSpMkLst>
        </pc:grpChg>
        <pc:grpChg chg="add del">
          <ac:chgData name="Samuel Luciano Correia Da Cunha" userId="0b008af4-433c-44bf-89b9-e36ec6dc244a" providerId="ADAL" clId="{A325AD95-ADBD-44EC-969D-7F2831DE1E14}" dt="2020-12-08T19:51:45.920" v="193" actId="26606"/>
          <ac:grpSpMkLst>
            <pc:docMk/>
            <pc:sldMk cId="1164945634" sldId="259"/>
            <ac:grpSpMk id="43" creationId="{715C76D5-716D-420A-ABDC-55BF6D9ED2C2}"/>
          </ac:grpSpMkLst>
        </pc:grpChg>
        <pc:grpChg chg="add del">
          <ac:chgData name="Samuel Luciano Correia Da Cunha" userId="0b008af4-433c-44bf-89b9-e36ec6dc244a" providerId="ADAL" clId="{A325AD95-ADBD-44EC-969D-7F2831DE1E14}" dt="2020-12-08T19:51:42.427" v="191" actId="26606"/>
          <ac:grpSpMkLst>
            <pc:docMk/>
            <pc:sldMk cId="1164945634" sldId="259"/>
            <ac:grpSpMk id="46" creationId="{34042933-0A94-4AA9-97E0-FB2288C19113}"/>
          </ac:grpSpMkLst>
        </pc:grpChg>
        <pc:grpChg chg="add del">
          <ac:chgData name="Samuel Luciano Correia Da Cunha" userId="0b008af4-433c-44bf-89b9-e36ec6dc244a" providerId="ADAL" clId="{A325AD95-ADBD-44EC-969D-7F2831DE1E14}" dt="2020-12-08T19:51:45.920" v="193" actId="26606"/>
          <ac:grpSpMkLst>
            <pc:docMk/>
            <pc:sldMk cId="1164945634" sldId="259"/>
            <ac:grpSpMk id="53" creationId="{C2940EF9-7ECF-49BA-8F14-5EBC7ADE07FD}"/>
          </ac:grpSpMkLst>
        </pc:grpChg>
        <pc:grpChg chg="del">
          <ac:chgData name="Samuel Luciano Correia Da Cunha" userId="0b008af4-433c-44bf-89b9-e36ec6dc244a" providerId="ADAL" clId="{A325AD95-ADBD-44EC-969D-7F2831DE1E14}" dt="2020-12-08T19:51:30.198" v="188" actId="700"/>
          <ac:grpSpMkLst>
            <pc:docMk/>
            <pc:sldMk cId="1164945634" sldId="259"/>
            <ac:grpSpMk id="59" creationId="{3794673D-8563-4993-8E86-6D89D6E97EA8}"/>
          </ac:grpSpMkLst>
        </pc:grpChg>
        <pc:grpChg chg="del">
          <ac:chgData name="Samuel Luciano Correia Da Cunha" userId="0b008af4-433c-44bf-89b9-e36ec6dc244a" providerId="ADAL" clId="{A325AD95-ADBD-44EC-969D-7F2831DE1E14}" dt="2020-12-08T19:51:30.198" v="188" actId="700"/>
          <ac:grpSpMkLst>
            <pc:docMk/>
            <pc:sldMk cId="1164945634" sldId="259"/>
            <ac:grpSpMk id="61" creationId="{34BCCBFD-2A87-46DC-A665-6039BF72DB61}"/>
          </ac:grpSpMkLst>
        </pc:grpChg>
        <pc:grpChg chg="del">
          <ac:chgData name="Samuel Luciano Correia Da Cunha" userId="0b008af4-433c-44bf-89b9-e36ec6dc244a" providerId="ADAL" clId="{A325AD95-ADBD-44EC-969D-7F2831DE1E14}" dt="2020-12-08T19:51:30.198" v="188" actId="700"/>
          <ac:grpSpMkLst>
            <pc:docMk/>
            <pc:sldMk cId="1164945634" sldId="259"/>
            <ac:grpSpMk id="63" creationId="{2B14810E-84F3-4F8A-AF58-F452B9815125}"/>
          </ac:grpSpMkLst>
        </pc:grpChg>
        <pc:grpChg chg="add del">
          <ac:chgData name="Samuel Luciano Correia Da Cunha" userId="0b008af4-433c-44bf-89b9-e36ec6dc244a" providerId="ADAL" clId="{A325AD95-ADBD-44EC-969D-7F2831DE1E14}" dt="2020-12-08T19:51:42.427" v="191" actId="26606"/>
          <ac:grpSpMkLst>
            <pc:docMk/>
            <pc:sldMk cId="1164945634" sldId="259"/>
            <ac:grpSpMk id="64" creationId="{11CE155D-684B-4F5E-B835-C52765E310E7}"/>
          </ac:grpSpMkLst>
        </pc:grpChg>
        <pc:grpChg chg="add del">
          <ac:chgData name="Samuel Luciano Correia Da Cunha" userId="0b008af4-433c-44bf-89b9-e36ec6dc244a" providerId="ADAL" clId="{A325AD95-ADBD-44EC-969D-7F2831DE1E14}" dt="2020-12-08T19:51:45.920" v="193" actId="26606"/>
          <ac:grpSpMkLst>
            <pc:docMk/>
            <pc:sldMk cId="1164945634" sldId="259"/>
            <ac:grpSpMk id="80" creationId="{DD107650-C271-404F-98D8-BB8E7E030643}"/>
          </ac:grpSpMkLst>
        </pc:grpChg>
        <pc:grpChg chg="add">
          <ac:chgData name="Samuel Luciano Correia Da Cunha" userId="0b008af4-433c-44bf-89b9-e36ec6dc244a" providerId="ADAL" clId="{A325AD95-ADBD-44EC-969D-7F2831DE1E14}" dt="2020-12-08T19:51:45.936" v="194" actId="26606"/>
          <ac:grpSpMkLst>
            <pc:docMk/>
            <pc:sldMk cId="1164945634" sldId="259"/>
            <ac:grpSpMk id="88" creationId="{C94A88D9-9746-4C6B-8793-EA427A15BB62}"/>
          </ac:grpSpMkLst>
        </pc:grpChg>
        <pc:grpChg chg="add">
          <ac:chgData name="Samuel Luciano Correia Da Cunha" userId="0b008af4-433c-44bf-89b9-e36ec6dc244a" providerId="ADAL" clId="{A325AD95-ADBD-44EC-969D-7F2831DE1E14}" dt="2020-12-08T19:51:45.936" v="194" actId="26606"/>
          <ac:grpSpMkLst>
            <pc:docMk/>
            <pc:sldMk cId="1164945634" sldId="259"/>
            <ac:grpSpMk id="90" creationId="{94A8D7A1-F4A3-4A73-9479-64E137C489E9}"/>
          </ac:grpSpMkLst>
        </pc:grpChg>
        <pc:grpChg chg="add">
          <ac:chgData name="Samuel Luciano Correia Da Cunha" userId="0b008af4-433c-44bf-89b9-e36ec6dc244a" providerId="ADAL" clId="{A325AD95-ADBD-44EC-969D-7F2831DE1E14}" dt="2020-12-08T19:51:45.936" v="194" actId="26606"/>
          <ac:grpSpMkLst>
            <pc:docMk/>
            <pc:sldMk cId="1164945634" sldId="259"/>
            <ac:grpSpMk id="96" creationId="{F93F55CC-620E-47C8-8D4F-D4CBC1339007}"/>
          </ac:grpSpMkLst>
        </pc:grpChg>
        <pc:picChg chg="add del">
          <ac:chgData name="Samuel Luciano Correia Da Cunha" userId="0b008af4-433c-44bf-89b9-e36ec6dc244a" providerId="ADAL" clId="{A325AD95-ADBD-44EC-969D-7F2831DE1E14}" dt="2020-12-08T19:51:42.427" v="191" actId="26606"/>
          <ac:picMkLst>
            <pc:docMk/>
            <pc:sldMk cId="1164945634" sldId="259"/>
            <ac:picMk id="36" creationId="{B8854E4F-EAEF-4D15-A72C-341D0E2033F2}"/>
          </ac:picMkLst>
        </pc:picChg>
        <pc:picChg chg="add mod">
          <ac:chgData name="Samuel Luciano Correia Da Cunha" userId="0b008af4-433c-44bf-89b9-e36ec6dc244a" providerId="ADAL" clId="{A325AD95-ADBD-44EC-969D-7F2831DE1E14}" dt="2020-12-08T20:48:00.332" v="935" actId="1076"/>
          <ac:picMkLst>
            <pc:docMk/>
            <pc:sldMk cId="1164945634" sldId="259"/>
            <ac:picMk id="100" creationId="{AFCB1B2A-161A-4F9D-9656-FEF252EAAE46}"/>
          </ac:picMkLst>
        </pc:picChg>
      </pc:sldChg>
      <pc:sldChg chg="addSp modSp new del mod setBg setClrOvrMap">
        <pc:chgData name="Samuel Luciano Correia Da Cunha" userId="0b008af4-433c-44bf-89b9-e36ec6dc244a" providerId="ADAL" clId="{A325AD95-ADBD-44EC-969D-7F2831DE1E14}" dt="2020-12-08T19:44:16.638" v="146" actId="47"/>
        <pc:sldMkLst>
          <pc:docMk/>
          <pc:sldMk cId="1330235016" sldId="259"/>
        </pc:sldMkLst>
        <pc:spChg chg="mod">
          <ac:chgData name="Samuel Luciano Correia Da Cunha" userId="0b008af4-433c-44bf-89b9-e36ec6dc244a" providerId="ADAL" clId="{A325AD95-ADBD-44EC-969D-7F2831DE1E14}" dt="2020-12-08T19:38:24.820" v="42" actId="26606"/>
          <ac:spMkLst>
            <pc:docMk/>
            <pc:sldMk cId="1330235016" sldId="259"/>
            <ac:spMk id="2" creationId="{9DCE708B-F97F-4458-813F-AD9F5F52CD99}"/>
          </ac:spMkLst>
        </pc:spChg>
        <pc:spChg chg="mod">
          <ac:chgData name="Samuel Luciano Correia Da Cunha" userId="0b008af4-433c-44bf-89b9-e36ec6dc244a" providerId="ADAL" clId="{A325AD95-ADBD-44EC-969D-7F2831DE1E14}" dt="2020-12-08T19:38:24.820" v="42" actId="26606"/>
          <ac:spMkLst>
            <pc:docMk/>
            <pc:sldMk cId="1330235016" sldId="259"/>
            <ac:spMk id="3" creationId="{B11CDD2D-54D0-4D67-B025-E79BFCC84995}"/>
          </ac:spMkLst>
        </pc:spChg>
        <pc:spChg chg="add">
          <ac:chgData name="Samuel Luciano Correia Da Cunha" userId="0b008af4-433c-44bf-89b9-e36ec6dc244a" providerId="ADAL" clId="{A325AD95-ADBD-44EC-969D-7F2831DE1E14}" dt="2020-12-08T19:38:24.820" v="42" actId="26606"/>
          <ac:spMkLst>
            <pc:docMk/>
            <pc:sldMk cId="1330235016" sldId="259"/>
            <ac:spMk id="8" creationId="{834FB369-96CE-44F3-A712-25823735AD08}"/>
          </ac:spMkLst>
        </pc:spChg>
      </pc:sldChg>
      <pc:sldChg chg="modSp new del">
        <pc:chgData name="Samuel Luciano Correia Da Cunha" userId="0b008af4-433c-44bf-89b9-e36ec6dc244a" providerId="ADAL" clId="{A325AD95-ADBD-44EC-969D-7F2831DE1E14}" dt="2020-12-08T19:36:10.548" v="26" actId="47"/>
        <pc:sldMkLst>
          <pc:docMk/>
          <pc:sldMk cId="1995307075" sldId="259"/>
        </pc:sldMkLst>
        <pc:spChg chg="mod">
          <ac:chgData name="Samuel Luciano Correia Da Cunha" userId="0b008af4-433c-44bf-89b9-e36ec6dc244a" providerId="ADAL" clId="{A325AD95-ADBD-44EC-969D-7F2831DE1E14}" dt="2020-12-08T19:32:57.295" v="6"/>
          <ac:spMkLst>
            <pc:docMk/>
            <pc:sldMk cId="1995307075" sldId="259"/>
            <ac:spMk id="2" creationId="{17A4CE42-B84E-4672-AEDC-928B0B1681C0}"/>
          </ac:spMkLst>
        </pc:spChg>
        <pc:spChg chg="mod">
          <ac:chgData name="Samuel Luciano Correia Da Cunha" userId="0b008af4-433c-44bf-89b9-e36ec6dc244a" providerId="ADAL" clId="{A325AD95-ADBD-44EC-969D-7F2831DE1E14}" dt="2020-12-08T19:32:57.295" v="6"/>
          <ac:spMkLst>
            <pc:docMk/>
            <pc:sldMk cId="1995307075" sldId="259"/>
            <ac:spMk id="3" creationId="{4D1705B2-E128-48D5-A84B-E062761ED3D2}"/>
          </ac:spMkLst>
        </pc:spChg>
      </pc:sldChg>
      <pc:sldChg chg="new del">
        <pc:chgData name="Samuel Luciano Correia Da Cunha" userId="0b008af4-433c-44bf-89b9-e36ec6dc244a" providerId="ADAL" clId="{A325AD95-ADBD-44EC-969D-7F2831DE1E14}" dt="2020-12-08T19:44:26.060" v="161" actId="680"/>
        <pc:sldMkLst>
          <pc:docMk/>
          <pc:sldMk cId="2654152409" sldId="259"/>
        </pc:sldMkLst>
      </pc:sldChg>
      <pc:sldChg chg="new del">
        <pc:chgData name="Samuel Luciano Correia Da Cunha" userId="0b008af4-433c-44bf-89b9-e36ec6dc244a" providerId="ADAL" clId="{A325AD95-ADBD-44EC-969D-7F2831DE1E14}" dt="2020-12-08T19:39:04.300" v="56" actId="47"/>
        <pc:sldMkLst>
          <pc:docMk/>
          <pc:sldMk cId="1121831377" sldId="260"/>
        </pc:sldMkLst>
      </pc:sldChg>
      <pc:sldChg chg="modSp new del">
        <pc:chgData name="Samuel Luciano Correia Da Cunha" userId="0b008af4-433c-44bf-89b9-e36ec6dc244a" providerId="ADAL" clId="{A325AD95-ADBD-44EC-969D-7F2831DE1E14}" dt="2020-12-08T19:36:10.916" v="27" actId="47"/>
        <pc:sldMkLst>
          <pc:docMk/>
          <pc:sldMk cId="1284807841" sldId="260"/>
        </pc:sldMkLst>
        <pc:spChg chg="mod">
          <ac:chgData name="Samuel Luciano Correia Da Cunha" userId="0b008af4-433c-44bf-89b9-e36ec6dc244a" providerId="ADAL" clId="{A325AD95-ADBD-44EC-969D-7F2831DE1E14}" dt="2020-12-08T19:32:57.295" v="6"/>
          <ac:spMkLst>
            <pc:docMk/>
            <pc:sldMk cId="1284807841" sldId="260"/>
            <ac:spMk id="2" creationId="{55C03D9B-8B6E-49A5-B872-FA552CB5E9DE}"/>
          </ac:spMkLst>
        </pc:spChg>
        <pc:spChg chg="mod">
          <ac:chgData name="Samuel Luciano Correia Da Cunha" userId="0b008af4-433c-44bf-89b9-e36ec6dc244a" providerId="ADAL" clId="{A325AD95-ADBD-44EC-969D-7F2831DE1E14}" dt="2020-12-08T19:32:57.295" v="6"/>
          <ac:spMkLst>
            <pc:docMk/>
            <pc:sldMk cId="1284807841" sldId="260"/>
            <ac:spMk id="3" creationId="{8A8A14FF-1E0B-429A-A3E1-582CD6A24F69}"/>
          </ac:spMkLst>
        </pc:spChg>
      </pc:sldChg>
      <pc:sldChg chg="addSp delSp modSp add mod">
        <pc:chgData name="Samuel Luciano Correia Da Cunha" userId="0b008af4-433c-44bf-89b9-e36ec6dc244a" providerId="ADAL" clId="{A325AD95-ADBD-44EC-969D-7F2831DE1E14}" dt="2020-12-08T21:15:31.486" v="1824" actId="1076"/>
        <pc:sldMkLst>
          <pc:docMk/>
          <pc:sldMk cId="1650854807" sldId="260"/>
        </pc:sldMkLst>
        <pc:spChg chg="mod">
          <ac:chgData name="Samuel Luciano Correia Da Cunha" userId="0b008af4-433c-44bf-89b9-e36ec6dc244a" providerId="ADAL" clId="{A325AD95-ADBD-44EC-969D-7F2831DE1E14}" dt="2020-12-08T21:15:31.486" v="1824" actId="1076"/>
          <ac:spMkLst>
            <pc:docMk/>
            <pc:sldMk cId="1650854807" sldId="260"/>
            <ac:spMk id="4" creationId="{F945DEC1-E10F-4982-A807-A05DD89F56A2}"/>
          </ac:spMkLst>
        </pc:spChg>
        <pc:spChg chg="del">
          <ac:chgData name="Samuel Luciano Correia Da Cunha" userId="0b008af4-433c-44bf-89b9-e36ec6dc244a" providerId="ADAL" clId="{A325AD95-ADBD-44EC-969D-7F2831DE1E14}" dt="2020-12-08T19:58:54.406" v="676" actId="478"/>
          <ac:spMkLst>
            <pc:docMk/>
            <pc:sldMk cId="1650854807" sldId="260"/>
            <ac:spMk id="5" creationId="{6BC175BC-6EA1-4214-9D98-14CBAFBAA30F}"/>
          </ac:spMkLst>
        </pc:spChg>
        <pc:picChg chg="add mod">
          <ac:chgData name="Samuel Luciano Correia Da Cunha" userId="0b008af4-433c-44bf-89b9-e36ec6dc244a" providerId="ADAL" clId="{A325AD95-ADBD-44EC-969D-7F2831DE1E14}" dt="2020-12-08T19:59:02.426" v="680" actId="1076"/>
          <ac:picMkLst>
            <pc:docMk/>
            <pc:sldMk cId="1650854807" sldId="260"/>
            <ac:picMk id="26" creationId="{9AED5B4A-067A-4034-9964-3C3F80C3EA17}"/>
          </ac:picMkLst>
        </pc:picChg>
      </pc:sldChg>
      <pc:sldChg chg="new del">
        <pc:chgData name="Samuel Luciano Correia Da Cunha" userId="0b008af4-433c-44bf-89b9-e36ec6dc244a" providerId="ADAL" clId="{A325AD95-ADBD-44EC-969D-7F2831DE1E14}" dt="2020-12-08T19:39:05.043" v="57" actId="47"/>
        <pc:sldMkLst>
          <pc:docMk/>
          <pc:sldMk cId="1128070233" sldId="261"/>
        </pc:sldMkLst>
      </pc:sldChg>
      <pc:sldChg chg="addSp delSp modSp add del mod ord">
        <pc:chgData name="Samuel Luciano Correia Da Cunha" userId="0b008af4-433c-44bf-89b9-e36ec6dc244a" providerId="ADAL" clId="{A325AD95-ADBD-44EC-969D-7F2831DE1E14}" dt="2020-12-08T21:04:26.113" v="1503" actId="47"/>
        <pc:sldMkLst>
          <pc:docMk/>
          <pc:sldMk cId="2155918299" sldId="261"/>
        </pc:sldMkLst>
        <pc:spChg chg="mod">
          <ac:chgData name="Samuel Luciano Correia Da Cunha" userId="0b008af4-433c-44bf-89b9-e36ec6dc244a" providerId="ADAL" clId="{A325AD95-ADBD-44EC-969D-7F2831DE1E14}" dt="2020-12-08T21:04:09.114" v="1500" actId="14100"/>
          <ac:spMkLst>
            <pc:docMk/>
            <pc:sldMk cId="2155918299" sldId="261"/>
            <ac:spMk id="4" creationId="{F945DEC1-E10F-4982-A807-A05DD89F56A2}"/>
          </ac:spMkLst>
        </pc:spChg>
        <pc:picChg chg="add del mod">
          <ac:chgData name="Samuel Luciano Correia Da Cunha" userId="0b008af4-433c-44bf-89b9-e36ec6dc244a" providerId="ADAL" clId="{A325AD95-ADBD-44EC-969D-7F2831DE1E14}" dt="2020-12-08T20:48:08.040" v="938" actId="478"/>
          <ac:picMkLst>
            <pc:docMk/>
            <pc:sldMk cId="2155918299" sldId="261"/>
            <ac:picMk id="26" creationId="{FABDCA90-687E-452A-B9F0-DF837FF457BB}"/>
          </ac:picMkLst>
        </pc:picChg>
        <pc:picChg chg="add mod">
          <ac:chgData name="Samuel Luciano Correia Da Cunha" userId="0b008af4-433c-44bf-89b9-e36ec6dc244a" providerId="ADAL" clId="{A325AD95-ADBD-44EC-969D-7F2831DE1E14}" dt="2020-12-08T20:48:08.254" v="939"/>
          <ac:picMkLst>
            <pc:docMk/>
            <pc:sldMk cId="2155918299" sldId="261"/>
            <ac:picMk id="27" creationId="{2407925D-0FB1-474D-B89F-BAF78E29B338}"/>
          </ac:picMkLst>
        </pc:picChg>
      </pc:sldChg>
      <pc:sldChg chg="modSp new del">
        <pc:chgData name="Samuel Luciano Correia Da Cunha" userId="0b008af4-433c-44bf-89b9-e36ec6dc244a" providerId="ADAL" clId="{A325AD95-ADBD-44EC-969D-7F2831DE1E14}" dt="2020-12-08T19:36:11.260" v="28" actId="47"/>
        <pc:sldMkLst>
          <pc:docMk/>
          <pc:sldMk cId="2773908215" sldId="261"/>
        </pc:sldMkLst>
        <pc:spChg chg="mod">
          <ac:chgData name="Samuel Luciano Correia Da Cunha" userId="0b008af4-433c-44bf-89b9-e36ec6dc244a" providerId="ADAL" clId="{A325AD95-ADBD-44EC-969D-7F2831DE1E14}" dt="2020-12-08T19:32:57.295" v="6"/>
          <ac:spMkLst>
            <pc:docMk/>
            <pc:sldMk cId="2773908215" sldId="261"/>
            <ac:spMk id="2" creationId="{9EF81986-4949-4137-8C97-8F37BBB22940}"/>
          </ac:spMkLst>
        </pc:spChg>
        <pc:spChg chg="mod">
          <ac:chgData name="Samuel Luciano Correia Da Cunha" userId="0b008af4-433c-44bf-89b9-e36ec6dc244a" providerId="ADAL" clId="{A325AD95-ADBD-44EC-969D-7F2831DE1E14}" dt="2020-12-08T19:32:57.295" v="6"/>
          <ac:spMkLst>
            <pc:docMk/>
            <pc:sldMk cId="2773908215" sldId="261"/>
            <ac:spMk id="3" creationId="{51FD93D4-27B7-48EE-9133-756EC8D33007}"/>
          </ac:spMkLst>
        </pc:spChg>
      </pc:sldChg>
      <pc:sldChg chg="new del">
        <pc:chgData name="Samuel Luciano Correia Da Cunha" userId="0b008af4-433c-44bf-89b9-e36ec6dc244a" providerId="ADAL" clId="{A325AD95-ADBD-44EC-969D-7F2831DE1E14}" dt="2020-12-08T19:39:06.222" v="58" actId="47"/>
        <pc:sldMkLst>
          <pc:docMk/>
          <pc:sldMk cId="309243178" sldId="262"/>
        </pc:sldMkLst>
      </pc:sldChg>
      <pc:sldChg chg="addSp delSp modSp add mod ord">
        <pc:chgData name="Samuel Luciano Correia Da Cunha" userId="0b008af4-433c-44bf-89b9-e36ec6dc244a" providerId="ADAL" clId="{A325AD95-ADBD-44EC-969D-7F2831DE1E14}" dt="2020-12-08T20:52:35.797" v="1172" actId="20577"/>
        <pc:sldMkLst>
          <pc:docMk/>
          <pc:sldMk cId="2668028034" sldId="262"/>
        </pc:sldMkLst>
        <pc:spChg chg="mod">
          <ac:chgData name="Samuel Luciano Correia Da Cunha" userId="0b008af4-433c-44bf-89b9-e36ec6dc244a" providerId="ADAL" clId="{A325AD95-ADBD-44EC-969D-7F2831DE1E14}" dt="2020-12-08T20:49:54.121" v="967" actId="1076"/>
          <ac:spMkLst>
            <pc:docMk/>
            <pc:sldMk cId="2668028034" sldId="262"/>
            <ac:spMk id="4" creationId="{F945DEC1-E10F-4982-A807-A05DD89F56A2}"/>
          </ac:spMkLst>
        </pc:spChg>
        <pc:spChg chg="mod">
          <ac:chgData name="Samuel Luciano Correia Da Cunha" userId="0b008af4-433c-44bf-89b9-e36ec6dc244a" providerId="ADAL" clId="{A325AD95-ADBD-44EC-969D-7F2831DE1E14}" dt="2020-12-08T20:52:35.797" v="1172" actId="20577"/>
          <ac:spMkLst>
            <pc:docMk/>
            <pc:sldMk cId="2668028034" sldId="262"/>
            <ac:spMk id="5" creationId="{6BC175BC-6EA1-4214-9D98-14CBAFBAA30F}"/>
          </ac:spMkLst>
        </pc:spChg>
        <pc:picChg chg="add del mod">
          <ac:chgData name="Samuel Luciano Correia Da Cunha" userId="0b008af4-433c-44bf-89b9-e36ec6dc244a" providerId="ADAL" clId="{A325AD95-ADBD-44EC-969D-7F2831DE1E14}" dt="2020-12-08T20:48:12.391" v="940" actId="478"/>
          <ac:picMkLst>
            <pc:docMk/>
            <pc:sldMk cId="2668028034" sldId="262"/>
            <ac:picMk id="26" creationId="{9F5E0196-80C5-4053-A6E1-7FF9543C07E9}"/>
          </ac:picMkLst>
        </pc:picChg>
        <pc:picChg chg="add del mod">
          <ac:chgData name="Samuel Luciano Correia Da Cunha" userId="0b008af4-433c-44bf-89b9-e36ec6dc244a" providerId="ADAL" clId="{A325AD95-ADBD-44EC-969D-7F2831DE1E14}" dt="2020-12-08T20:48:23.171" v="942" actId="478"/>
          <ac:picMkLst>
            <pc:docMk/>
            <pc:sldMk cId="2668028034" sldId="262"/>
            <ac:picMk id="27" creationId="{163E276F-EE10-441F-A80D-2F44035E2CF4}"/>
          </ac:picMkLst>
        </pc:picChg>
        <pc:picChg chg="add mod">
          <ac:chgData name="Samuel Luciano Correia Da Cunha" userId="0b008af4-433c-44bf-89b9-e36ec6dc244a" providerId="ADAL" clId="{A325AD95-ADBD-44EC-969D-7F2831DE1E14}" dt="2020-12-08T20:48:23.378" v="943"/>
          <ac:picMkLst>
            <pc:docMk/>
            <pc:sldMk cId="2668028034" sldId="262"/>
            <ac:picMk id="28" creationId="{5CEC7752-DB0C-48A0-956A-22014B48815C}"/>
          </ac:picMkLst>
        </pc:picChg>
      </pc:sldChg>
      <pc:sldChg chg="add del">
        <pc:chgData name="Samuel Luciano Correia Da Cunha" userId="0b008af4-433c-44bf-89b9-e36ec6dc244a" providerId="ADAL" clId="{A325AD95-ADBD-44EC-969D-7F2831DE1E14}" dt="2020-12-08T19:44:17.525" v="147" actId="47"/>
        <pc:sldMkLst>
          <pc:docMk/>
          <pc:sldMk cId="1447499823" sldId="263"/>
        </pc:sldMkLst>
      </pc:sldChg>
      <pc:sldChg chg="addSp modSp add mod ord">
        <pc:chgData name="Samuel Luciano Correia Da Cunha" userId="0b008af4-433c-44bf-89b9-e36ec6dc244a" providerId="ADAL" clId="{A325AD95-ADBD-44EC-969D-7F2831DE1E14}" dt="2020-12-08T20:41:21.525" v="751" actId="1076"/>
        <pc:sldMkLst>
          <pc:docMk/>
          <pc:sldMk cId="3447093069" sldId="263"/>
        </pc:sldMkLst>
        <pc:spChg chg="mod">
          <ac:chgData name="Samuel Luciano Correia Da Cunha" userId="0b008af4-433c-44bf-89b9-e36ec6dc244a" providerId="ADAL" clId="{A325AD95-ADBD-44EC-969D-7F2831DE1E14}" dt="2020-12-08T20:40:41.815" v="726" actId="20577"/>
          <ac:spMkLst>
            <pc:docMk/>
            <pc:sldMk cId="3447093069" sldId="263"/>
            <ac:spMk id="4" creationId="{F945DEC1-E10F-4982-A807-A05DD89F56A2}"/>
          </ac:spMkLst>
        </pc:spChg>
        <pc:picChg chg="add mod">
          <ac:chgData name="Samuel Luciano Correia Da Cunha" userId="0b008af4-433c-44bf-89b9-e36ec6dc244a" providerId="ADAL" clId="{A325AD95-ADBD-44EC-969D-7F2831DE1E14}" dt="2020-12-08T20:41:21.525" v="751" actId="1076"/>
          <ac:picMkLst>
            <pc:docMk/>
            <pc:sldMk cId="3447093069" sldId="263"/>
            <ac:picMk id="26" creationId="{B5364F8D-8318-459C-A92F-8D99EB955C11}"/>
          </ac:picMkLst>
        </pc:picChg>
      </pc:sldChg>
      <pc:sldChg chg="addSp delSp modSp add mod">
        <pc:chgData name="Samuel Luciano Correia Da Cunha" userId="0b008af4-433c-44bf-89b9-e36ec6dc244a" providerId="ADAL" clId="{A325AD95-ADBD-44EC-969D-7F2831DE1E14}" dt="2020-12-08T21:04:15.580" v="1501" actId="14100"/>
        <pc:sldMkLst>
          <pc:docMk/>
          <pc:sldMk cId="356189065" sldId="264"/>
        </pc:sldMkLst>
        <pc:spChg chg="mod">
          <ac:chgData name="Samuel Luciano Correia Da Cunha" userId="0b008af4-433c-44bf-89b9-e36ec6dc244a" providerId="ADAL" clId="{A325AD95-ADBD-44EC-969D-7F2831DE1E14}" dt="2020-12-08T21:04:15.580" v="1501" actId="14100"/>
          <ac:spMkLst>
            <pc:docMk/>
            <pc:sldMk cId="356189065" sldId="264"/>
            <ac:spMk id="4" creationId="{F945DEC1-E10F-4982-A807-A05DD89F56A2}"/>
          </ac:spMkLst>
        </pc:spChg>
        <pc:spChg chg="mod">
          <ac:chgData name="Samuel Luciano Correia Da Cunha" userId="0b008af4-433c-44bf-89b9-e36ec6dc244a" providerId="ADAL" clId="{A325AD95-ADBD-44EC-969D-7F2831DE1E14}" dt="2020-12-08T21:01:59.171" v="1472" actId="1076"/>
          <ac:spMkLst>
            <pc:docMk/>
            <pc:sldMk cId="356189065" sldId="264"/>
            <ac:spMk id="5" creationId="{6BC175BC-6EA1-4214-9D98-14CBAFBAA30F}"/>
          </ac:spMkLst>
        </pc:spChg>
        <pc:picChg chg="add mod">
          <ac:chgData name="Samuel Luciano Correia Da Cunha" userId="0b008af4-433c-44bf-89b9-e36ec6dc244a" providerId="ADAL" clId="{A325AD95-ADBD-44EC-969D-7F2831DE1E14}" dt="2020-12-08T21:03:00.858" v="1475" actId="1076"/>
          <ac:picMkLst>
            <pc:docMk/>
            <pc:sldMk cId="356189065" sldId="264"/>
            <ac:picMk id="3" creationId="{3B6F1D1A-1920-4389-897A-9F6E36252EC4}"/>
          </ac:picMkLst>
        </pc:picChg>
        <pc:picChg chg="add del mod">
          <ac:chgData name="Samuel Luciano Correia Da Cunha" userId="0b008af4-433c-44bf-89b9-e36ec6dc244a" providerId="ADAL" clId="{A325AD95-ADBD-44EC-969D-7F2831DE1E14}" dt="2020-12-08T20:48:25.250" v="944" actId="478"/>
          <ac:picMkLst>
            <pc:docMk/>
            <pc:sldMk cId="356189065" sldId="264"/>
            <ac:picMk id="26" creationId="{15A09C1A-FACA-44B8-89CD-CBC3E8A80FE4}"/>
          </ac:picMkLst>
        </pc:picChg>
        <pc:picChg chg="add mod">
          <ac:chgData name="Samuel Luciano Correia Da Cunha" userId="0b008af4-433c-44bf-89b9-e36ec6dc244a" providerId="ADAL" clId="{A325AD95-ADBD-44EC-969D-7F2831DE1E14}" dt="2020-12-08T20:48:25.554" v="945"/>
          <ac:picMkLst>
            <pc:docMk/>
            <pc:sldMk cId="356189065" sldId="264"/>
            <ac:picMk id="27" creationId="{350B2549-0BD6-4939-A377-2236CE4F8F74}"/>
          </ac:picMkLst>
        </pc:picChg>
      </pc:sldChg>
      <pc:sldChg chg="add del">
        <pc:chgData name="Samuel Luciano Correia Da Cunha" userId="0b008af4-433c-44bf-89b9-e36ec6dc244a" providerId="ADAL" clId="{A325AD95-ADBD-44EC-969D-7F2831DE1E14}" dt="2020-12-08T19:44:17.762" v="148" actId="47"/>
        <pc:sldMkLst>
          <pc:docMk/>
          <pc:sldMk cId="3768167253" sldId="264"/>
        </pc:sldMkLst>
      </pc:sldChg>
      <pc:sldChg chg="addSp modSp add mod ord">
        <pc:chgData name="Samuel Luciano Correia Da Cunha" userId="0b008af4-433c-44bf-89b9-e36ec6dc244a" providerId="ADAL" clId="{A325AD95-ADBD-44EC-969D-7F2831DE1E14}" dt="2020-12-08T22:28:49.505" v="3329" actId="20577"/>
        <pc:sldMkLst>
          <pc:docMk/>
          <pc:sldMk cId="3335423777" sldId="265"/>
        </pc:sldMkLst>
        <pc:spChg chg="mod">
          <ac:chgData name="Samuel Luciano Correia Da Cunha" userId="0b008af4-433c-44bf-89b9-e36ec6dc244a" providerId="ADAL" clId="{A325AD95-ADBD-44EC-969D-7F2831DE1E14}" dt="2020-12-08T22:28:49.505" v="3329" actId="20577"/>
          <ac:spMkLst>
            <pc:docMk/>
            <pc:sldMk cId="3335423777" sldId="265"/>
            <ac:spMk id="4" creationId="{F945DEC1-E10F-4982-A807-A05DD89F56A2}"/>
          </ac:spMkLst>
        </pc:spChg>
        <pc:picChg chg="add mod">
          <ac:chgData name="Samuel Luciano Correia Da Cunha" userId="0b008af4-433c-44bf-89b9-e36ec6dc244a" providerId="ADAL" clId="{A325AD95-ADBD-44EC-969D-7F2831DE1E14}" dt="2020-12-08T20:47:33.737" v="927" actId="1076"/>
          <ac:picMkLst>
            <pc:docMk/>
            <pc:sldMk cId="3335423777" sldId="265"/>
            <ac:picMk id="26" creationId="{0B1B1C4B-C222-4167-AAEB-6E08FBC75674}"/>
          </ac:picMkLst>
        </pc:picChg>
      </pc:sldChg>
      <pc:sldChg chg="add del">
        <pc:chgData name="Samuel Luciano Correia Da Cunha" userId="0b008af4-433c-44bf-89b9-e36ec6dc244a" providerId="ADAL" clId="{A325AD95-ADBD-44EC-969D-7F2831DE1E14}" dt="2020-12-08T19:44:18.006" v="149" actId="47"/>
        <pc:sldMkLst>
          <pc:docMk/>
          <pc:sldMk cId="3655519407" sldId="265"/>
        </pc:sldMkLst>
      </pc:sldChg>
      <pc:sldChg chg="addSp delSp modSp add mod">
        <pc:chgData name="Samuel Luciano Correia Da Cunha" userId="0b008af4-433c-44bf-89b9-e36ec6dc244a" providerId="ADAL" clId="{A325AD95-ADBD-44EC-969D-7F2831DE1E14}" dt="2020-12-08T21:33:50.911" v="2312" actId="20577"/>
        <pc:sldMkLst>
          <pc:docMk/>
          <pc:sldMk cId="1167498117" sldId="266"/>
        </pc:sldMkLst>
        <pc:spChg chg="mod">
          <ac:chgData name="Samuel Luciano Correia Da Cunha" userId="0b008af4-433c-44bf-89b9-e36ec6dc244a" providerId="ADAL" clId="{A325AD95-ADBD-44EC-969D-7F2831DE1E14}" dt="2020-12-08T20:44:38.873" v="862" actId="1076"/>
          <ac:spMkLst>
            <pc:docMk/>
            <pc:sldMk cId="1167498117" sldId="266"/>
            <ac:spMk id="4" creationId="{F945DEC1-E10F-4982-A807-A05DD89F56A2}"/>
          </ac:spMkLst>
        </pc:spChg>
        <pc:spChg chg="mod">
          <ac:chgData name="Samuel Luciano Correia Da Cunha" userId="0b008af4-433c-44bf-89b9-e36ec6dc244a" providerId="ADAL" clId="{A325AD95-ADBD-44EC-969D-7F2831DE1E14}" dt="2020-12-08T21:33:50.911" v="2312" actId="20577"/>
          <ac:spMkLst>
            <pc:docMk/>
            <pc:sldMk cId="1167498117" sldId="266"/>
            <ac:spMk id="5" creationId="{6BC175BC-6EA1-4214-9D98-14CBAFBAA30F}"/>
          </ac:spMkLst>
        </pc:spChg>
        <pc:picChg chg="add del mod">
          <ac:chgData name="Samuel Luciano Correia Da Cunha" userId="0b008af4-433c-44bf-89b9-e36ec6dc244a" providerId="ADAL" clId="{A325AD95-ADBD-44EC-969D-7F2831DE1E14}" dt="2020-12-08T20:48:28.568" v="946" actId="478"/>
          <ac:picMkLst>
            <pc:docMk/>
            <pc:sldMk cId="1167498117" sldId="266"/>
            <ac:picMk id="26" creationId="{71039734-57E6-4837-B606-94541629D794}"/>
          </ac:picMkLst>
        </pc:picChg>
        <pc:picChg chg="add mod">
          <ac:chgData name="Samuel Luciano Correia Da Cunha" userId="0b008af4-433c-44bf-89b9-e36ec6dc244a" providerId="ADAL" clId="{A325AD95-ADBD-44EC-969D-7F2831DE1E14}" dt="2020-12-08T20:48:28.800" v="947"/>
          <ac:picMkLst>
            <pc:docMk/>
            <pc:sldMk cId="1167498117" sldId="266"/>
            <ac:picMk id="27" creationId="{C09AAD1B-794F-4E7A-99D2-FDE4BFB49912}"/>
          </ac:picMkLst>
        </pc:picChg>
      </pc:sldChg>
      <pc:sldChg chg="add del">
        <pc:chgData name="Samuel Luciano Correia Da Cunha" userId="0b008af4-433c-44bf-89b9-e36ec6dc244a" providerId="ADAL" clId="{A325AD95-ADBD-44EC-969D-7F2831DE1E14}" dt="2020-12-08T19:44:18.208" v="150" actId="47"/>
        <pc:sldMkLst>
          <pc:docMk/>
          <pc:sldMk cId="3206548761" sldId="266"/>
        </pc:sldMkLst>
      </pc:sldChg>
      <pc:sldChg chg="add del">
        <pc:chgData name="Samuel Luciano Correia Da Cunha" userId="0b008af4-433c-44bf-89b9-e36ec6dc244a" providerId="ADAL" clId="{A325AD95-ADBD-44EC-969D-7F2831DE1E14}" dt="2020-12-08T19:44:18.411" v="151" actId="47"/>
        <pc:sldMkLst>
          <pc:docMk/>
          <pc:sldMk cId="87376430" sldId="267"/>
        </pc:sldMkLst>
      </pc:sldChg>
      <pc:sldChg chg="addSp delSp modSp add mod ord">
        <pc:chgData name="Samuel Luciano Correia Da Cunha" userId="0b008af4-433c-44bf-89b9-e36ec6dc244a" providerId="ADAL" clId="{A325AD95-ADBD-44EC-969D-7F2831DE1E14}" dt="2020-12-08T21:30:08.890" v="2246" actId="20577"/>
        <pc:sldMkLst>
          <pc:docMk/>
          <pc:sldMk cId="3815903491" sldId="267"/>
        </pc:sldMkLst>
        <pc:spChg chg="mod">
          <ac:chgData name="Samuel Luciano Correia Da Cunha" userId="0b008af4-433c-44bf-89b9-e36ec6dc244a" providerId="ADAL" clId="{A325AD95-ADBD-44EC-969D-7F2831DE1E14}" dt="2020-12-08T21:26:54.960" v="1970" actId="14100"/>
          <ac:spMkLst>
            <pc:docMk/>
            <pc:sldMk cId="3815903491" sldId="267"/>
            <ac:spMk id="4" creationId="{F945DEC1-E10F-4982-A807-A05DD89F56A2}"/>
          </ac:spMkLst>
        </pc:spChg>
        <pc:spChg chg="mod">
          <ac:chgData name="Samuel Luciano Correia Da Cunha" userId="0b008af4-433c-44bf-89b9-e36ec6dc244a" providerId="ADAL" clId="{A325AD95-ADBD-44EC-969D-7F2831DE1E14}" dt="2020-12-08T21:30:08.890" v="2246" actId="20577"/>
          <ac:spMkLst>
            <pc:docMk/>
            <pc:sldMk cId="3815903491" sldId="267"/>
            <ac:spMk id="5" creationId="{6BC175BC-6EA1-4214-9D98-14CBAFBAA30F}"/>
          </ac:spMkLst>
        </pc:spChg>
        <pc:picChg chg="add del mod">
          <ac:chgData name="Samuel Luciano Correia Da Cunha" userId="0b008af4-433c-44bf-89b9-e36ec6dc244a" providerId="ADAL" clId="{A325AD95-ADBD-44EC-969D-7F2831DE1E14}" dt="2020-12-08T20:48:31.182" v="948" actId="478"/>
          <ac:picMkLst>
            <pc:docMk/>
            <pc:sldMk cId="3815903491" sldId="267"/>
            <ac:picMk id="26" creationId="{BC304E08-F9B4-4A0E-9223-51820977D1A9}"/>
          </ac:picMkLst>
        </pc:picChg>
        <pc:picChg chg="add mod">
          <ac:chgData name="Samuel Luciano Correia Da Cunha" userId="0b008af4-433c-44bf-89b9-e36ec6dc244a" providerId="ADAL" clId="{A325AD95-ADBD-44EC-969D-7F2831DE1E14}" dt="2020-12-08T20:48:31.422" v="949"/>
          <ac:picMkLst>
            <pc:docMk/>
            <pc:sldMk cId="3815903491" sldId="267"/>
            <ac:picMk id="27" creationId="{52506DFC-62A9-49D4-9958-8DF47E1DAB7E}"/>
          </ac:picMkLst>
        </pc:picChg>
        <pc:picChg chg="add mod">
          <ac:chgData name="Samuel Luciano Correia Da Cunha" userId="0b008af4-433c-44bf-89b9-e36ec6dc244a" providerId="ADAL" clId="{A325AD95-ADBD-44EC-969D-7F2831DE1E14}" dt="2020-12-08T20:46:27.471" v="916" actId="14100"/>
          <ac:picMkLst>
            <pc:docMk/>
            <pc:sldMk cId="3815903491" sldId="267"/>
            <ac:picMk id="1026" creationId="{DD9EBDC8-7F27-4340-AFE1-5D8BB33BBA00}"/>
          </ac:picMkLst>
        </pc:picChg>
      </pc:sldChg>
      <pc:sldChg chg="addSp modSp add mod ord">
        <pc:chgData name="Samuel Luciano Correia Da Cunha" userId="0b008af4-433c-44bf-89b9-e36ec6dc244a" providerId="ADAL" clId="{A325AD95-ADBD-44EC-969D-7F2831DE1E14}" dt="2020-12-08T21:21:22.540" v="1949" actId="20577"/>
        <pc:sldMkLst>
          <pc:docMk/>
          <pc:sldMk cId="493509201" sldId="268"/>
        </pc:sldMkLst>
        <pc:spChg chg="mod">
          <ac:chgData name="Samuel Luciano Correia Da Cunha" userId="0b008af4-433c-44bf-89b9-e36ec6dc244a" providerId="ADAL" clId="{A325AD95-ADBD-44EC-969D-7F2831DE1E14}" dt="2020-12-08T21:21:22.540" v="1949" actId="20577"/>
          <ac:spMkLst>
            <pc:docMk/>
            <pc:sldMk cId="493509201" sldId="268"/>
            <ac:spMk id="4" creationId="{F945DEC1-E10F-4982-A807-A05DD89F56A2}"/>
          </ac:spMkLst>
        </pc:spChg>
        <pc:picChg chg="add mod">
          <ac:chgData name="Samuel Luciano Correia Da Cunha" userId="0b008af4-433c-44bf-89b9-e36ec6dc244a" providerId="ADAL" clId="{A325AD95-ADBD-44EC-969D-7F2831DE1E14}" dt="2020-12-08T20:48:34.038" v="950"/>
          <ac:picMkLst>
            <pc:docMk/>
            <pc:sldMk cId="493509201" sldId="268"/>
            <ac:picMk id="26" creationId="{10F985FB-E366-489D-BA97-9E33C869B7CA}"/>
          </ac:picMkLst>
        </pc:picChg>
      </pc:sldChg>
      <pc:sldChg chg="add del">
        <pc:chgData name="Samuel Luciano Correia Da Cunha" userId="0b008af4-433c-44bf-89b9-e36ec6dc244a" providerId="ADAL" clId="{A325AD95-ADBD-44EC-969D-7F2831DE1E14}" dt="2020-12-08T19:44:18.688" v="152" actId="47"/>
        <pc:sldMkLst>
          <pc:docMk/>
          <pc:sldMk cId="2956399159" sldId="268"/>
        </pc:sldMkLst>
      </pc:sldChg>
      <pc:sldChg chg="add del">
        <pc:chgData name="Samuel Luciano Correia Da Cunha" userId="0b008af4-433c-44bf-89b9-e36ec6dc244a" providerId="ADAL" clId="{A325AD95-ADBD-44EC-969D-7F2831DE1E14}" dt="2020-12-08T19:44:18.720" v="153" actId="47"/>
        <pc:sldMkLst>
          <pc:docMk/>
          <pc:sldMk cId="1304704122" sldId="269"/>
        </pc:sldMkLst>
      </pc:sldChg>
      <pc:sldChg chg="addSp modSp add">
        <pc:chgData name="Samuel Luciano Correia Da Cunha" userId="0b008af4-433c-44bf-89b9-e36ec6dc244a" providerId="ADAL" clId="{A325AD95-ADBD-44EC-969D-7F2831DE1E14}" dt="2020-12-08T20:48:34.907" v="951"/>
        <pc:sldMkLst>
          <pc:docMk/>
          <pc:sldMk cId="3885662700" sldId="269"/>
        </pc:sldMkLst>
        <pc:picChg chg="add mod">
          <ac:chgData name="Samuel Luciano Correia Da Cunha" userId="0b008af4-433c-44bf-89b9-e36ec6dc244a" providerId="ADAL" clId="{A325AD95-ADBD-44EC-969D-7F2831DE1E14}" dt="2020-12-08T20:48:34.907" v="951"/>
          <ac:picMkLst>
            <pc:docMk/>
            <pc:sldMk cId="3885662700" sldId="269"/>
            <ac:picMk id="26" creationId="{704AD2A9-484F-465A-9AF3-3E585AA6AC19}"/>
          </ac:picMkLst>
        </pc:picChg>
      </pc:sldChg>
      <pc:sldChg chg="addSp modSp add mod">
        <pc:chgData name="Samuel Luciano Correia Da Cunha" userId="0b008af4-433c-44bf-89b9-e36ec6dc244a" providerId="ADAL" clId="{A325AD95-ADBD-44EC-969D-7F2831DE1E14}" dt="2020-12-08T22:57:13.621" v="3700" actId="1076"/>
        <pc:sldMkLst>
          <pc:docMk/>
          <pc:sldMk cId="3784079070" sldId="270"/>
        </pc:sldMkLst>
        <pc:spChg chg="mod">
          <ac:chgData name="Samuel Luciano Correia Da Cunha" userId="0b008af4-433c-44bf-89b9-e36ec6dc244a" providerId="ADAL" clId="{A325AD95-ADBD-44EC-969D-7F2831DE1E14}" dt="2020-12-08T22:57:00.776" v="3697" actId="27636"/>
          <ac:spMkLst>
            <pc:docMk/>
            <pc:sldMk cId="3784079070" sldId="270"/>
            <ac:spMk id="4" creationId="{F945DEC1-E10F-4982-A807-A05DD89F56A2}"/>
          </ac:spMkLst>
        </pc:spChg>
        <pc:spChg chg="mod">
          <ac:chgData name="Samuel Luciano Correia Da Cunha" userId="0b008af4-433c-44bf-89b9-e36ec6dc244a" providerId="ADAL" clId="{A325AD95-ADBD-44EC-969D-7F2831DE1E14}" dt="2020-12-08T22:57:04.968" v="3698" actId="1076"/>
          <ac:spMkLst>
            <pc:docMk/>
            <pc:sldMk cId="3784079070" sldId="270"/>
            <ac:spMk id="5" creationId="{6BC175BC-6EA1-4214-9D98-14CBAFBAA30F}"/>
          </ac:spMkLst>
        </pc:spChg>
        <pc:picChg chg="add mod">
          <ac:chgData name="Samuel Luciano Correia Da Cunha" userId="0b008af4-433c-44bf-89b9-e36ec6dc244a" providerId="ADAL" clId="{A325AD95-ADBD-44EC-969D-7F2831DE1E14}" dt="2020-12-08T22:57:13.621" v="3700" actId="1076"/>
          <ac:picMkLst>
            <pc:docMk/>
            <pc:sldMk cId="3784079070" sldId="270"/>
            <ac:picMk id="3" creationId="{110AA8F7-BFBC-43E1-85E7-F355DDD6DB3C}"/>
          </ac:picMkLst>
        </pc:picChg>
        <pc:picChg chg="add mod">
          <ac:chgData name="Samuel Luciano Correia Da Cunha" userId="0b008af4-433c-44bf-89b9-e36ec6dc244a" providerId="ADAL" clId="{A325AD95-ADBD-44EC-969D-7F2831DE1E14}" dt="2020-12-08T20:48:35.558" v="952"/>
          <ac:picMkLst>
            <pc:docMk/>
            <pc:sldMk cId="3784079070" sldId="270"/>
            <ac:picMk id="26" creationId="{97659B87-6C20-46C7-8C7E-51F872019A19}"/>
          </ac:picMkLst>
        </pc:picChg>
      </pc:sldChg>
      <pc:sldChg chg="add del">
        <pc:chgData name="Samuel Luciano Correia Da Cunha" userId="0b008af4-433c-44bf-89b9-e36ec6dc244a" providerId="ADAL" clId="{A325AD95-ADBD-44EC-969D-7F2831DE1E14}" dt="2020-12-08T19:44:19.014" v="154" actId="47"/>
        <pc:sldMkLst>
          <pc:docMk/>
          <pc:sldMk cId="4100657686" sldId="270"/>
        </pc:sldMkLst>
      </pc:sldChg>
      <pc:sldChg chg="addSp delSp modSp add mod">
        <pc:chgData name="Samuel Luciano Correia Da Cunha" userId="0b008af4-433c-44bf-89b9-e36ec6dc244a" providerId="ADAL" clId="{A325AD95-ADBD-44EC-969D-7F2831DE1E14}" dt="2020-12-08T23:20:25.353" v="4220" actId="1076"/>
        <pc:sldMkLst>
          <pc:docMk/>
          <pc:sldMk cId="693595542" sldId="271"/>
        </pc:sldMkLst>
        <pc:spChg chg="mod">
          <ac:chgData name="Samuel Luciano Correia Da Cunha" userId="0b008af4-433c-44bf-89b9-e36ec6dc244a" providerId="ADAL" clId="{A325AD95-ADBD-44EC-969D-7F2831DE1E14}" dt="2020-12-08T23:20:25.353" v="4220" actId="1076"/>
          <ac:spMkLst>
            <pc:docMk/>
            <pc:sldMk cId="693595542" sldId="271"/>
            <ac:spMk id="5" creationId="{6BC175BC-6EA1-4214-9D98-14CBAFBAA30F}"/>
          </ac:spMkLst>
        </pc:spChg>
        <pc:picChg chg="add del mod">
          <ac:chgData name="Samuel Luciano Correia Da Cunha" userId="0b008af4-433c-44bf-89b9-e36ec6dc244a" providerId="ADAL" clId="{A325AD95-ADBD-44EC-969D-7F2831DE1E14}" dt="2020-12-08T23:17:57.081" v="4204" actId="478"/>
          <ac:picMkLst>
            <pc:docMk/>
            <pc:sldMk cId="693595542" sldId="271"/>
            <ac:picMk id="3" creationId="{6E9C8F5C-697C-4AD5-B11A-6D7C0A350F9C}"/>
          </ac:picMkLst>
        </pc:picChg>
        <pc:picChg chg="add del mod">
          <ac:chgData name="Samuel Luciano Correia Da Cunha" userId="0b008af4-433c-44bf-89b9-e36ec6dc244a" providerId="ADAL" clId="{A325AD95-ADBD-44EC-969D-7F2831DE1E14}" dt="2020-12-08T23:19:36.873" v="4211" actId="478"/>
          <ac:picMkLst>
            <pc:docMk/>
            <pc:sldMk cId="693595542" sldId="271"/>
            <ac:picMk id="7" creationId="{6EA88054-FCC3-4571-AF68-1159BE6E13A8}"/>
          </ac:picMkLst>
        </pc:picChg>
        <pc:picChg chg="add del mod">
          <ac:chgData name="Samuel Luciano Correia Da Cunha" userId="0b008af4-433c-44bf-89b9-e36ec6dc244a" providerId="ADAL" clId="{A325AD95-ADBD-44EC-969D-7F2831DE1E14}" dt="2020-12-08T23:19:42.291" v="4213" actId="478"/>
          <ac:picMkLst>
            <pc:docMk/>
            <pc:sldMk cId="693595542" sldId="271"/>
            <ac:picMk id="9" creationId="{6FE577B9-A61B-4BB0-8E71-45715E89C88E}"/>
          </ac:picMkLst>
        </pc:picChg>
        <pc:picChg chg="add mod">
          <ac:chgData name="Samuel Luciano Correia Da Cunha" userId="0b008af4-433c-44bf-89b9-e36ec6dc244a" providerId="ADAL" clId="{A325AD95-ADBD-44EC-969D-7F2831DE1E14}" dt="2020-12-08T23:20:05.343" v="4219" actId="1076"/>
          <ac:picMkLst>
            <pc:docMk/>
            <pc:sldMk cId="693595542" sldId="271"/>
            <ac:picMk id="11" creationId="{445CCEB9-A551-488B-A6F1-75E89CB5B253}"/>
          </ac:picMkLst>
        </pc:picChg>
      </pc:sldChg>
      <pc:sldChg chg="add del">
        <pc:chgData name="Samuel Luciano Correia Da Cunha" userId="0b008af4-433c-44bf-89b9-e36ec6dc244a" providerId="ADAL" clId="{A325AD95-ADBD-44EC-969D-7F2831DE1E14}" dt="2020-12-08T19:44:19.068" v="155" actId="47"/>
        <pc:sldMkLst>
          <pc:docMk/>
          <pc:sldMk cId="4066424821" sldId="271"/>
        </pc:sldMkLst>
      </pc:sldChg>
      <pc:sldChg chg="add del">
        <pc:chgData name="Samuel Luciano Correia Da Cunha" userId="0b008af4-433c-44bf-89b9-e36ec6dc244a" providerId="ADAL" clId="{A325AD95-ADBD-44EC-969D-7F2831DE1E14}" dt="2020-12-08T19:44:19.256" v="156" actId="47"/>
        <pc:sldMkLst>
          <pc:docMk/>
          <pc:sldMk cId="742601335" sldId="272"/>
        </pc:sldMkLst>
      </pc:sldChg>
      <pc:sldChg chg="addSp delSp modSp add mod">
        <pc:chgData name="Samuel Luciano Correia Da Cunha" userId="0b008af4-433c-44bf-89b9-e36ec6dc244a" providerId="ADAL" clId="{A325AD95-ADBD-44EC-969D-7F2831DE1E14}" dt="2020-12-08T21:12:55.355" v="1773" actId="1076"/>
        <pc:sldMkLst>
          <pc:docMk/>
          <pc:sldMk cId="2606239835" sldId="272"/>
        </pc:sldMkLst>
        <pc:spChg chg="mod">
          <ac:chgData name="Samuel Luciano Correia Da Cunha" userId="0b008af4-433c-44bf-89b9-e36ec6dc244a" providerId="ADAL" clId="{A325AD95-ADBD-44EC-969D-7F2831DE1E14}" dt="2020-12-08T21:11:28.378" v="1757" actId="20577"/>
          <ac:spMkLst>
            <pc:docMk/>
            <pc:sldMk cId="2606239835" sldId="272"/>
            <ac:spMk id="5" creationId="{6BC175BC-6EA1-4214-9D98-14CBAFBAA30F}"/>
          </ac:spMkLst>
        </pc:spChg>
        <pc:picChg chg="del">
          <ac:chgData name="Samuel Luciano Correia Da Cunha" userId="0b008af4-433c-44bf-89b9-e36ec6dc244a" providerId="ADAL" clId="{A325AD95-ADBD-44EC-969D-7F2831DE1E14}" dt="2020-12-08T21:11:30.974" v="1758" actId="478"/>
          <ac:picMkLst>
            <pc:docMk/>
            <pc:sldMk cId="2606239835" sldId="272"/>
            <ac:picMk id="3" creationId="{3B6F1D1A-1920-4389-897A-9F6E36252EC4}"/>
          </ac:picMkLst>
        </pc:picChg>
        <pc:picChg chg="add mod ord">
          <ac:chgData name="Samuel Luciano Correia Da Cunha" userId="0b008af4-433c-44bf-89b9-e36ec6dc244a" providerId="ADAL" clId="{A325AD95-ADBD-44EC-969D-7F2831DE1E14}" dt="2020-12-08T21:12:55.355" v="1773" actId="1076"/>
          <ac:picMkLst>
            <pc:docMk/>
            <pc:sldMk cId="2606239835" sldId="272"/>
            <ac:picMk id="6" creationId="{247C24EA-0B89-4BAD-AC53-CA6364D0CD8E}"/>
          </ac:picMkLst>
        </pc:picChg>
        <pc:picChg chg="add del mod">
          <ac:chgData name="Samuel Luciano Correia Da Cunha" userId="0b008af4-433c-44bf-89b9-e36ec6dc244a" providerId="ADAL" clId="{A325AD95-ADBD-44EC-969D-7F2831DE1E14}" dt="2020-12-08T21:12:21.696" v="1767" actId="478"/>
          <ac:picMkLst>
            <pc:docMk/>
            <pc:sldMk cId="2606239835" sldId="272"/>
            <ac:picMk id="8" creationId="{328A58EB-67B1-4F4F-B2E5-C102FB733537}"/>
          </ac:picMkLst>
        </pc:picChg>
      </pc:sldChg>
      <pc:sldChg chg="new del">
        <pc:chgData name="Samuel Luciano Correia Da Cunha" userId="0b008af4-433c-44bf-89b9-e36ec6dc244a" providerId="ADAL" clId="{A325AD95-ADBD-44EC-969D-7F2831DE1E14}" dt="2020-12-08T21:03:20.003" v="1479" actId="47"/>
        <pc:sldMkLst>
          <pc:docMk/>
          <pc:sldMk cId="3550775080" sldId="272"/>
        </pc:sldMkLst>
      </pc:sldChg>
      <pc:sldChg chg="addSp delSp modSp add mod">
        <pc:chgData name="Samuel Luciano Correia Da Cunha" userId="0b008af4-433c-44bf-89b9-e36ec6dc244a" providerId="ADAL" clId="{A325AD95-ADBD-44EC-969D-7F2831DE1E14}" dt="2020-12-08T21:20:40.730" v="1905" actId="1076"/>
        <pc:sldMkLst>
          <pc:docMk/>
          <pc:sldMk cId="2738744508" sldId="273"/>
        </pc:sldMkLst>
        <pc:spChg chg="mod">
          <ac:chgData name="Samuel Luciano Correia Da Cunha" userId="0b008af4-433c-44bf-89b9-e36ec6dc244a" providerId="ADAL" clId="{A325AD95-ADBD-44EC-969D-7F2831DE1E14}" dt="2020-12-08T21:20:40.730" v="1905" actId="1076"/>
          <ac:spMkLst>
            <pc:docMk/>
            <pc:sldMk cId="2738744508" sldId="273"/>
            <ac:spMk id="5" creationId="{6BC175BC-6EA1-4214-9D98-14CBAFBAA30F}"/>
          </ac:spMkLst>
        </pc:spChg>
        <pc:picChg chg="add mod">
          <ac:chgData name="Samuel Luciano Correia Da Cunha" userId="0b008af4-433c-44bf-89b9-e36ec6dc244a" providerId="ADAL" clId="{A325AD95-ADBD-44EC-969D-7F2831DE1E14}" dt="2020-12-08T21:20:38.596" v="1904" actId="1076"/>
          <ac:picMkLst>
            <pc:docMk/>
            <pc:sldMk cId="2738744508" sldId="273"/>
            <ac:picMk id="3" creationId="{1D27BE9A-CFF6-48A3-8E83-E05B340EB250}"/>
          </ac:picMkLst>
        </pc:picChg>
        <pc:picChg chg="del">
          <ac:chgData name="Samuel Luciano Correia Da Cunha" userId="0b008af4-433c-44bf-89b9-e36ec6dc244a" providerId="ADAL" clId="{A325AD95-ADBD-44EC-969D-7F2831DE1E14}" dt="2020-12-08T21:13:08.612" v="1775" actId="478"/>
          <ac:picMkLst>
            <pc:docMk/>
            <pc:sldMk cId="2738744508" sldId="273"/>
            <ac:picMk id="6" creationId="{247C24EA-0B89-4BAD-AC53-CA6364D0CD8E}"/>
          </ac:picMkLst>
        </pc:picChg>
      </pc:sldChg>
      <pc:sldChg chg="add del">
        <pc:chgData name="Samuel Luciano Correia Da Cunha" userId="0b008af4-433c-44bf-89b9-e36ec6dc244a" providerId="ADAL" clId="{A325AD95-ADBD-44EC-969D-7F2831DE1E14}" dt="2020-12-08T19:44:19.805" v="157" actId="47"/>
        <pc:sldMkLst>
          <pc:docMk/>
          <pc:sldMk cId="3575960184" sldId="273"/>
        </pc:sldMkLst>
      </pc:sldChg>
      <pc:sldChg chg="addSp modSp add mod ord">
        <pc:chgData name="Samuel Luciano Correia Da Cunha" userId="0b008af4-433c-44bf-89b9-e36ec6dc244a" providerId="ADAL" clId="{A325AD95-ADBD-44EC-969D-7F2831DE1E14}" dt="2020-12-08T22:25:16.365" v="3289" actId="14100"/>
        <pc:sldMkLst>
          <pc:docMk/>
          <pc:sldMk cId="567356941" sldId="274"/>
        </pc:sldMkLst>
        <pc:spChg chg="mod">
          <ac:chgData name="Samuel Luciano Correia Da Cunha" userId="0b008af4-433c-44bf-89b9-e36ec6dc244a" providerId="ADAL" clId="{A325AD95-ADBD-44EC-969D-7F2831DE1E14}" dt="2020-12-08T21:50:27.767" v="2344" actId="1076"/>
          <ac:spMkLst>
            <pc:docMk/>
            <pc:sldMk cId="567356941" sldId="274"/>
            <ac:spMk id="4" creationId="{F945DEC1-E10F-4982-A807-A05DD89F56A2}"/>
          </ac:spMkLst>
        </pc:spChg>
        <pc:spChg chg="mod">
          <ac:chgData name="Samuel Luciano Correia Da Cunha" userId="0b008af4-433c-44bf-89b9-e36ec6dc244a" providerId="ADAL" clId="{A325AD95-ADBD-44EC-969D-7F2831DE1E14}" dt="2020-12-08T22:16:43.624" v="3275" actId="20577"/>
          <ac:spMkLst>
            <pc:docMk/>
            <pc:sldMk cId="567356941" sldId="274"/>
            <ac:spMk id="5" creationId="{6BC175BC-6EA1-4214-9D98-14CBAFBAA30F}"/>
          </ac:spMkLst>
        </pc:spChg>
        <pc:picChg chg="add mod">
          <ac:chgData name="Samuel Luciano Correia Da Cunha" userId="0b008af4-433c-44bf-89b9-e36ec6dc244a" providerId="ADAL" clId="{A325AD95-ADBD-44EC-969D-7F2831DE1E14}" dt="2020-12-08T22:25:12.883" v="3288" actId="14100"/>
          <ac:picMkLst>
            <pc:docMk/>
            <pc:sldMk cId="567356941" sldId="274"/>
            <ac:picMk id="3" creationId="{8BA057B3-2B86-43F0-AD9C-32DBF2474B63}"/>
          </ac:picMkLst>
        </pc:picChg>
        <pc:picChg chg="add mod">
          <ac:chgData name="Samuel Luciano Correia Da Cunha" userId="0b008af4-433c-44bf-89b9-e36ec6dc244a" providerId="ADAL" clId="{A325AD95-ADBD-44EC-969D-7F2831DE1E14}" dt="2020-12-08T22:25:16.365" v="3289" actId="14100"/>
          <ac:picMkLst>
            <pc:docMk/>
            <pc:sldMk cId="567356941" sldId="274"/>
            <ac:picMk id="7" creationId="{4D3E9A48-B76C-4537-8594-9BBB57B639B8}"/>
          </ac:picMkLst>
        </pc:picChg>
      </pc:sldChg>
      <pc:sldChg chg="add del">
        <pc:chgData name="Samuel Luciano Correia Da Cunha" userId="0b008af4-433c-44bf-89b9-e36ec6dc244a" providerId="ADAL" clId="{A325AD95-ADBD-44EC-969D-7F2831DE1E14}" dt="2020-12-08T19:44:20.213" v="158" actId="47"/>
        <pc:sldMkLst>
          <pc:docMk/>
          <pc:sldMk cId="2212443876" sldId="274"/>
        </pc:sldMkLst>
      </pc:sldChg>
      <pc:sldChg chg="new del">
        <pc:chgData name="Samuel Luciano Correia Da Cunha" userId="0b008af4-433c-44bf-89b9-e36ec6dc244a" providerId="ADAL" clId="{A325AD95-ADBD-44EC-969D-7F2831DE1E14}" dt="2020-12-08T21:20:50.203" v="1907" actId="47"/>
        <pc:sldMkLst>
          <pc:docMk/>
          <pc:sldMk cId="4200408640" sldId="274"/>
        </pc:sldMkLst>
      </pc:sldChg>
      <pc:sldChg chg="add del">
        <pc:chgData name="Samuel Luciano Correia Da Cunha" userId="0b008af4-433c-44bf-89b9-e36ec6dc244a" providerId="ADAL" clId="{A325AD95-ADBD-44EC-969D-7F2831DE1E14}" dt="2020-12-08T19:44:20.554" v="159" actId="47"/>
        <pc:sldMkLst>
          <pc:docMk/>
          <pc:sldMk cId="2800043269" sldId="275"/>
        </pc:sldMkLst>
      </pc:sldChg>
      <pc:sldChg chg="modSp add del mod ord">
        <pc:chgData name="Samuel Luciano Correia Da Cunha" userId="0b008af4-433c-44bf-89b9-e36ec6dc244a" providerId="ADAL" clId="{A325AD95-ADBD-44EC-969D-7F2831DE1E14}" dt="2020-12-08T21:50:12.327" v="2340" actId="47"/>
        <pc:sldMkLst>
          <pc:docMk/>
          <pc:sldMk cId="3869274028" sldId="275"/>
        </pc:sldMkLst>
        <pc:spChg chg="mod">
          <ac:chgData name="Samuel Luciano Correia Da Cunha" userId="0b008af4-433c-44bf-89b9-e36ec6dc244a" providerId="ADAL" clId="{A325AD95-ADBD-44EC-969D-7F2831DE1E14}" dt="2020-12-08T21:46:20.826" v="2320"/>
          <ac:spMkLst>
            <pc:docMk/>
            <pc:sldMk cId="3869274028" sldId="275"/>
            <ac:spMk id="5" creationId="{6BC175BC-6EA1-4214-9D98-14CBAFBAA30F}"/>
          </ac:spMkLst>
        </pc:spChg>
      </pc:sldChg>
      <pc:sldChg chg="addSp modSp add mod">
        <pc:chgData name="Samuel Luciano Correia Da Cunha" userId="0b008af4-433c-44bf-89b9-e36ec6dc244a" providerId="ADAL" clId="{A325AD95-ADBD-44EC-969D-7F2831DE1E14}" dt="2020-12-08T21:32:32.577" v="2292" actId="1076"/>
        <pc:sldMkLst>
          <pc:docMk/>
          <pc:sldMk cId="3069660063" sldId="276"/>
        </pc:sldMkLst>
        <pc:spChg chg="mod">
          <ac:chgData name="Samuel Luciano Correia Da Cunha" userId="0b008af4-433c-44bf-89b9-e36ec6dc244a" providerId="ADAL" clId="{A325AD95-ADBD-44EC-969D-7F2831DE1E14}" dt="2020-12-08T21:27:03.903" v="1971" actId="14100"/>
          <ac:spMkLst>
            <pc:docMk/>
            <pc:sldMk cId="3069660063" sldId="276"/>
            <ac:spMk id="4" creationId="{F945DEC1-E10F-4982-A807-A05DD89F56A2}"/>
          </ac:spMkLst>
        </pc:spChg>
        <pc:spChg chg="mod">
          <ac:chgData name="Samuel Luciano Correia Da Cunha" userId="0b008af4-433c-44bf-89b9-e36ec6dc244a" providerId="ADAL" clId="{A325AD95-ADBD-44EC-969D-7F2831DE1E14}" dt="2020-12-08T21:32:32.577" v="2292" actId="1076"/>
          <ac:spMkLst>
            <pc:docMk/>
            <pc:sldMk cId="3069660063" sldId="276"/>
            <ac:spMk id="5" creationId="{6BC175BC-6EA1-4214-9D98-14CBAFBAA30F}"/>
          </ac:spMkLst>
        </pc:spChg>
        <pc:picChg chg="add mod">
          <ac:chgData name="Samuel Luciano Correia Da Cunha" userId="0b008af4-433c-44bf-89b9-e36ec6dc244a" providerId="ADAL" clId="{A325AD95-ADBD-44EC-969D-7F2831DE1E14}" dt="2020-12-08T21:32:14.707" v="2261" actId="1076"/>
          <ac:picMkLst>
            <pc:docMk/>
            <pc:sldMk cId="3069660063" sldId="276"/>
            <ac:picMk id="3" creationId="{BEB64DC0-0B51-4642-8ABF-140693A4D64C}"/>
          </ac:picMkLst>
        </pc:picChg>
      </pc:sldChg>
      <pc:sldChg chg="modSp mod ord">
        <pc:chgData name="Samuel Luciano Correia Da Cunha" userId="0b008af4-433c-44bf-89b9-e36ec6dc244a" providerId="ADAL" clId="{A325AD95-ADBD-44EC-969D-7F2831DE1E14}" dt="2020-12-08T22:39:59.999" v="3410" actId="1076"/>
        <pc:sldMkLst>
          <pc:docMk/>
          <pc:sldMk cId="1728855168" sldId="277"/>
        </pc:sldMkLst>
        <pc:spChg chg="mod">
          <ac:chgData name="Samuel Luciano Correia Da Cunha" userId="0b008af4-433c-44bf-89b9-e36ec6dc244a" providerId="ADAL" clId="{A325AD95-ADBD-44EC-969D-7F2831DE1E14}" dt="2020-12-08T22:34:49.690" v="3360" actId="14100"/>
          <ac:spMkLst>
            <pc:docMk/>
            <pc:sldMk cId="1728855168" sldId="277"/>
            <ac:spMk id="4" creationId="{F945DEC1-E10F-4982-A807-A05DD89F56A2}"/>
          </ac:spMkLst>
        </pc:spChg>
        <pc:spChg chg="mod">
          <ac:chgData name="Samuel Luciano Correia Da Cunha" userId="0b008af4-433c-44bf-89b9-e36ec6dc244a" providerId="ADAL" clId="{A325AD95-ADBD-44EC-969D-7F2831DE1E14}" dt="2020-12-08T22:39:59.999" v="3410" actId="1076"/>
          <ac:spMkLst>
            <pc:docMk/>
            <pc:sldMk cId="1728855168" sldId="277"/>
            <ac:spMk id="5" creationId="{6BC175BC-6EA1-4214-9D98-14CBAFBAA30F}"/>
          </ac:spMkLst>
        </pc:spChg>
      </pc:sldChg>
      <pc:sldChg chg="new del">
        <pc:chgData name="Samuel Luciano Correia Da Cunha" userId="0b008af4-433c-44bf-89b9-e36ec6dc244a" providerId="ADAL" clId="{A325AD95-ADBD-44EC-969D-7F2831DE1E14}" dt="2020-12-08T21:35:14.946" v="2316" actId="47"/>
        <pc:sldMkLst>
          <pc:docMk/>
          <pc:sldMk cId="3592696993" sldId="277"/>
        </pc:sldMkLst>
      </pc:sldChg>
      <pc:sldChg chg="addSp delSp modSp mod">
        <pc:chgData name="Samuel Luciano Correia Da Cunha" userId="0b008af4-433c-44bf-89b9-e36ec6dc244a" providerId="ADAL" clId="{A325AD95-ADBD-44EC-969D-7F2831DE1E14}" dt="2020-12-08T23:22:49.095" v="4235" actId="1076"/>
        <pc:sldMkLst>
          <pc:docMk/>
          <pc:sldMk cId="456036518" sldId="278"/>
        </pc:sldMkLst>
        <pc:spChg chg="mod">
          <ac:chgData name="Samuel Luciano Correia Da Cunha" userId="0b008af4-433c-44bf-89b9-e36ec6dc244a" providerId="ADAL" clId="{A325AD95-ADBD-44EC-969D-7F2831DE1E14}" dt="2020-12-08T21:54:47.229" v="2648" actId="20577"/>
          <ac:spMkLst>
            <pc:docMk/>
            <pc:sldMk cId="456036518" sldId="278"/>
            <ac:spMk id="5" creationId="{6BC175BC-6EA1-4214-9D98-14CBAFBAA30F}"/>
          </ac:spMkLst>
        </pc:spChg>
        <pc:spChg chg="add mod">
          <ac:chgData name="Samuel Luciano Correia Da Cunha" userId="0b008af4-433c-44bf-89b9-e36ec6dc244a" providerId="ADAL" clId="{A325AD95-ADBD-44EC-969D-7F2831DE1E14}" dt="2020-12-08T23:22:49.095" v="4235" actId="1076"/>
          <ac:spMkLst>
            <pc:docMk/>
            <pc:sldMk cId="456036518" sldId="278"/>
            <ac:spMk id="8" creationId="{08F9B711-3F75-462A-A67A-8EFF60D6D07E}"/>
          </ac:spMkLst>
        </pc:spChg>
        <pc:picChg chg="add del mod">
          <ac:chgData name="Samuel Luciano Correia Da Cunha" userId="0b008af4-433c-44bf-89b9-e36ec6dc244a" providerId="ADAL" clId="{A325AD95-ADBD-44EC-969D-7F2831DE1E14}" dt="2020-12-08T23:21:02.785" v="4222" actId="478"/>
          <ac:picMkLst>
            <pc:docMk/>
            <pc:sldMk cId="456036518" sldId="278"/>
            <ac:picMk id="3" creationId="{554CE21C-6503-4B17-90F9-C63DD1DF1049}"/>
          </ac:picMkLst>
        </pc:picChg>
        <pc:picChg chg="add mod">
          <ac:chgData name="Samuel Luciano Correia Da Cunha" userId="0b008af4-433c-44bf-89b9-e36ec6dc244a" providerId="ADAL" clId="{A325AD95-ADBD-44EC-969D-7F2831DE1E14}" dt="2020-12-08T23:22:01.575" v="4225" actId="1076"/>
          <ac:picMkLst>
            <pc:docMk/>
            <pc:sldMk cId="456036518" sldId="278"/>
            <ac:picMk id="7" creationId="{E4A13200-1131-4AEA-BFF2-E743ED6A4B07}"/>
          </ac:picMkLst>
        </pc:picChg>
      </pc:sldChg>
      <pc:sldChg chg="addSp delSp modSp mod">
        <pc:chgData name="Samuel Luciano Correia Da Cunha" userId="0b008af4-433c-44bf-89b9-e36ec6dc244a" providerId="ADAL" clId="{A325AD95-ADBD-44EC-969D-7F2831DE1E14}" dt="2020-12-08T22:26:41.605" v="3291" actId="478"/>
        <pc:sldMkLst>
          <pc:docMk/>
          <pc:sldMk cId="509436495" sldId="279"/>
        </pc:sldMkLst>
        <pc:picChg chg="del">
          <ac:chgData name="Samuel Luciano Correia Da Cunha" userId="0b008af4-433c-44bf-89b9-e36ec6dc244a" providerId="ADAL" clId="{A325AD95-ADBD-44EC-969D-7F2831DE1E14}" dt="2020-12-08T22:26:41.605" v="3291" actId="478"/>
          <ac:picMkLst>
            <pc:docMk/>
            <pc:sldMk cId="509436495" sldId="279"/>
            <ac:picMk id="26" creationId="{10F985FB-E366-489D-BA97-9E33C869B7CA}"/>
          </ac:picMkLst>
        </pc:picChg>
        <pc:picChg chg="add mod">
          <ac:chgData name="Samuel Luciano Correia Da Cunha" userId="0b008af4-433c-44bf-89b9-e36ec6dc244a" providerId="ADAL" clId="{A325AD95-ADBD-44EC-969D-7F2831DE1E14}" dt="2020-12-08T22:26:39.946" v="3290"/>
          <ac:picMkLst>
            <pc:docMk/>
            <pc:sldMk cId="509436495" sldId="279"/>
            <ac:picMk id="27" creationId="{AA59AA21-4702-4234-A5EF-5440EAB02F3A}"/>
          </ac:picMkLst>
        </pc:picChg>
      </pc:sldChg>
      <pc:sldChg chg="addSp delSp modSp mod">
        <pc:chgData name="Samuel Luciano Correia Da Cunha" userId="0b008af4-433c-44bf-89b9-e36ec6dc244a" providerId="ADAL" clId="{A325AD95-ADBD-44EC-969D-7F2831DE1E14}" dt="2020-12-08T22:26:47.510" v="3293" actId="478"/>
        <pc:sldMkLst>
          <pc:docMk/>
          <pc:sldMk cId="1574779035" sldId="280"/>
        </pc:sldMkLst>
        <pc:spChg chg="mod">
          <ac:chgData name="Samuel Luciano Correia Da Cunha" userId="0b008af4-433c-44bf-89b9-e36ec6dc244a" providerId="ADAL" clId="{A325AD95-ADBD-44EC-969D-7F2831DE1E14}" dt="2020-12-08T21:49:44.041" v="2334" actId="1076"/>
          <ac:spMkLst>
            <pc:docMk/>
            <pc:sldMk cId="1574779035" sldId="280"/>
            <ac:spMk id="4" creationId="{F945DEC1-E10F-4982-A807-A05DD89F56A2}"/>
          </ac:spMkLst>
        </pc:spChg>
        <pc:picChg chg="del">
          <ac:chgData name="Samuel Luciano Correia Da Cunha" userId="0b008af4-433c-44bf-89b9-e36ec6dc244a" providerId="ADAL" clId="{A325AD95-ADBD-44EC-969D-7F2831DE1E14}" dt="2020-12-08T22:26:47.510" v="3293" actId="478"/>
          <ac:picMkLst>
            <pc:docMk/>
            <pc:sldMk cId="1574779035" sldId="280"/>
            <ac:picMk id="26" creationId="{10F985FB-E366-489D-BA97-9E33C869B7CA}"/>
          </ac:picMkLst>
        </pc:picChg>
        <pc:picChg chg="add mod">
          <ac:chgData name="Samuel Luciano Correia Da Cunha" userId="0b008af4-433c-44bf-89b9-e36ec6dc244a" providerId="ADAL" clId="{A325AD95-ADBD-44EC-969D-7F2831DE1E14}" dt="2020-12-08T22:26:46.341" v="3292"/>
          <ac:picMkLst>
            <pc:docMk/>
            <pc:sldMk cId="1574779035" sldId="280"/>
            <ac:picMk id="27" creationId="{CDC06478-A982-4B4F-B533-68158A626564}"/>
          </ac:picMkLst>
        </pc:picChg>
      </pc:sldChg>
      <pc:sldChg chg="modSp add mod ord">
        <pc:chgData name="Samuel Luciano Correia Da Cunha" userId="0b008af4-433c-44bf-89b9-e36ec6dc244a" providerId="ADAL" clId="{A325AD95-ADBD-44EC-969D-7F2831DE1E14}" dt="2020-12-08T23:10:34.632" v="3879" actId="20577"/>
        <pc:sldMkLst>
          <pc:docMk/>
          <pc:sldMk cId="3673527333" sldId="281"/>
        </pc:sldMkLst>
        <pc:spChg chg="mod">
          <ac:chgData name="Samuel Luciano Correia Da Cunha" userId="0b008af4-433c-44bf-89b9-e36ec6dc244a" providerId="ADAL" clId="{A325AD95-ADBD-44EC-969D-7F2831DE1E14}" dt="2020-12-08T23:10:34.632" v="3879" actId="20577"/>
          <ac:spMkLst>
            <pc:docMk/>
            <pc:sldMk cId="3673527333" sldId="281"/>
            <ac:spMk id="5" creationId="{6BC175BC-6EA1-4214-9D98-14CBAFBAA30F}"/>
          </ac:spMkLst>
        </pc:spChg>
      </pc:sldChg>
      <pc:sldChg chg="add">
        <pc:chgData name="Samuel Luciano Correia Da Cunha" userId="0b008af4-433c-44bf-89b9-e36ec6dc244a" providerId="ADAL" clId="{A325AD95-ADBD-44EC-969D-7F2831DE1E14}" dt="2020-12-08T22:28:40.815" v="3321" actId="2890"/>
        <pc:sldMkLst>
          <pc:docMk/>
          <pc:sldMk cId="2347228176" sldId="282"/>
        </pc:sldMkLst>
      </pc:sldChg>
      <pc:sldChg chg="add">
        <pc:chgData name="Samuel Luciano Correia Da Cunha" userId="0b008af4-433c-44bf-89b9-e36ec6dc244a" providerId="ADAL" clId="{A325AD95-ADBD-44EC-969D-7F2831DE1E14}" dt="2020-12-08T22:28:55.335" v="3330" actId="2890"/>
        <pc:sldMkLst>
          <pc:docMk/>
          <pc:sldMk cId="2249135542" sldId="283"/>
        </pc:sldMkLst>
      </pc:sldChg>
      <pc:sldChg chg="add">
        <pc:chgData name="Samuel Luciano Correia Da Cunha" userId="0b008af4-433c-44bf-89b9-e36ec6dc244a" providerId="ADAL" clId="{A325AD95-ADBD-44EC-969D-7F2831DE1E14}" dt="2020-12-08T22:28:57.397" v="3331" actId="2890"/>
        <pc:sldMkLst>
          <pc:docMk/>
          <pc:sldMk cId="3818705056" sldId="284"/>
        </pc:sldMkLst>
      </pc:sldChg>
      <pc:sldChg chg="add">
        <pc:chgData name="Samuel Luciano Correia Da Cunha" userId="0b008af4-433c-44bf-89b9-e36ec6dc244a" providerId="ADAL" clId="{A325AD95-ADBD-44EC-969D-7F2831DE1E14}" dt="2020-12-08T22:28:59.038" v="3332" actId="2890"/>
        <pc:sldMkLst>
          <pc:docMk/>
          <pc:sldMk cId="3096360502" sldId="285"/>
        </pc:sldMkLst>
      </pc:sldChg>
      <pc:sldChg chg="addSp modSp add mod">
        <pc:chgData name="Samuel Luciano Correia Da Cunha" userId="0b008af4-433c-44bf-89b9-e36ec6dc244a" providerId="ADAL" clId="{A325AD95-ADBD-44EC-969D-7F2831DE1E14}" dt="2020-12-08T22:45:56.533" v="3532" actId="14100"/>
        <pc:sldMkLst>
          <pc:docMk/>
          <pc:sldMk cId="2215733829" sldId="286"/>
        </pc:sldMkLst>
        <pc:spChg chg="mod">
          <ac:chgData name="Samuel Luciano Correia Da Cunha" userId="0b008af4-433c-44bf-89b9-e36ec6dc244a" providerId="ADAL" clId="{A325AD95-ADBD-44EC-969D-7F2831DE1E14}" dt="2020-12-08T22:40:39.291" v="3425" actId="14100"/>
          <ac:spMkLst>
            <pc:docMk/>
            <pc:sldMk cId="2215733829" sldId="286"/>
            <ac:spMk id="4" creationId="{F945DEC1-E10F-4982-A807-A05DD89F56A2}"/>
          </ac:spMkLst>
        </pc:spChg>
        <pc:spChg chg="mod">
          <ac:chgData name="Samuel Luciano Correia Da Cunha" userId="0b008af4-433c-44bf-89b9-e36ec6dc244a" providerId="ADAL" clId="{A325AD95-ADBD-44EC-969D-7F2831DE1E14}" dt="2020-12-08T22:45:44.786" v="3528" actId="27636"/>
          <ac:spMkLst>
            <pc:docMk/>
            <pc:sldMk cId="2215733829" sldId="286"/>
            <ac:spMk id="5" creationId="{6BC175BC-6EA1-4214-9D98-14CBAFBAA30F}"/>
          </ac:spMkLst>
        </pc:spChg>
        <pc:picChg chg="add mod">
          <ac:chgData name="Samuel Luciano Correia Da Cunha" userId="0b008af4-433c-44bf-89b9-e36ec6dc244a" providerId="ADAL" clId="{A325AD95-ADBD-44EC-969D-7F2831DE1E14}" dt="2020-12-08T22:45:50.992" v="3530" actId="1076"/>
          <ac:picMkLst>
            <pc:docMk/>
            <pc:sldMk cId="2215733829" sldId="286"/>
            <ac:picMk id="27" creationId="{118169DC-E3F1-4A66-81C9-37A11F30D81A}"/>
          </ac:picMkLst>
        </pc:picChg>
        <pc:picChg chg="add mod">
          <ac:chgData name="Samuel Luciano Correia Da Cunha" userId="0b008af4-433c-44bf-89b9-e36ec6dc244a" providerId="ADAL" clId="{A325AD95-ADBD-44EC-969D-7F2831DE1E14}" dt="2020-12-08T22:45:56.533" v="3532" actId="14100"/>
          <ac:picMkLst>
            <pc:docMk/>
            <pc:sldMk cId="2215733829" sldId="286"/>
            <ac:picMk id="28" creationId="{A2BBEF7E-9DB5-4654-BA34-F785FAA59E79}"/>
          </ac:picMkLst>
        </pc:picChg>
      </pc:sldChg>
      <pc:sldChg chg="modSp add mod">
        <pc:chgData name="Samuel Luciano Correia Da Cunha" userId="0b008af4-433c-44bf-89b9-e36ec6dc244a" providerId="ADAL" clId="{A325AD95-ADBD-44EC-969D-7F2831DE1E14}" dt="2020-12-08T23:14:57.452" v="4156" actId="20577"/>
        <pc:sldMkLst>
          <pc:docMk/>
          <pc:sldMk cId="277360506" sldId="287"/>
        </pc:sldMkLst>
        <pc:spChg chg="mod">
          <ac:chgData name="Samuel Luciano Correia Da Cunha" userId="0b008af4-433c-44bf-89b9-e36ec6dc244a" providerId="ADAL" clId="{A325AD95-ADBD-44EC-969D-7F2831DE1E14}" dt="2020-12-08T23:14:57.452" v="4156" actId="20577"/>
          <ac:spMkLst>
            <pc:docMk/>
            <pc:sldMk cId="277360506" sldId="287"/>
            <ac:spMk id="5" creationId="{6BC175BC-6EA1-4214-9D98-14CBAFBAA30F}"/>
          </ac:spMkLst>
        </pc:spChg>
      </pc:sldChg>
      <pc:sldChg chg="addSp delSp modSp add mod ord">
        <pc:chgData name="Samuel Luciano Correia Da Cunha" userId="0b008af4-433c-44bf-89b9-e36ec6dc244a" providerId="ADAL" clId="{A325AD95-ADBD-44EC-969D-7F2831DE1E14}" dt="2020-12-08T23:07:43.654" v="3786" actId="14100"/>
        <pc:sldMkLst>
          <pc:docMk/>
          <pc:sldMk cId="3103745477" sldId="288"/>
        </pc:sldMkLst>
        <pc:spChg chg="mod">
          <ac:chgData name="Samuel Luciano Correia Da Cunha" userId="0b008af4-433c-44bf-89b9-e36ec6dc244a" providerId="ADAL" clId="{A325AD95-ADBD-44EC-969D-7F2831DE1E14}" dt="2020-12-08T22:57:55.280" v="3724" actId="14100"/>
          <ac:spMkLst>
            <pc:docMk/>
            <pc:sldMk cId="3103745477" sldId="288"/>
            <ac:spMk id="4" creationId="{F945DEC1-E10F-4982-A807-A05DD89F56A2}"/>
          </ac:spMkLst>
        </pc:spChg>
        <pc:spChg chg="mod">
          <ac:chgData name="Samuel Luciano Correia Da Cunha" userId="0b008af4-433c-44bf-89b9-e36ec6dc244a" providerId="ADAL" clId="{A325AD95-ADBD-44EC-969D-7F2831DE1E14}" dt="2020-12-08T23:07:31.682" v="3783" actId="1076"/>
          <ac:spMkLst>
            <pc:docMk/>
            <pc:sldMk cId="3103745477" sldId="288"/>
            <ac:spMk id="5" creationId="{6BC175BC-6EA1-4214-9D98-14CBAFBAA30F}"/>
          </ac:spMkLst>
        </pc:spChg>
        <pc:picChg chg="del">
          <ac:chgData name="Samuel Luciano Correia Da Cunha" userId="0b008af4-433c-44bf-89b9-e36ec6dc244a" providerId="ADAL" clId="{A325AD95-ADBD-44EC-969D-7F2831DE1E14}" dt="2020-12-08T23:00:01.197" v="3778" actId="478"/>
          <ac:picMkLst>
            <pc:docMk/>
            <pc:sldMk cId="3103745477" sldId="288"/>
            <ac:picMk id="3" creationId="{1D27BE9A-CFF6-48A3-8E83-E05B340EB250}"/>
          </ac:picMkLst>
        </pc:picChg>
        <pc:picChg chg="add mod">
          <ac:chgData name="Samuel Luciano Correia Da Cunha" userId="0b008af4-433c-44bf-89b9-e36ec6dc244a" providerId="ADAL" clId="{A325AD95-ADBD-44EC-969D-7F2831DE1E14}" dt="2020-12-08T23:07:43.654" v="3786" actId="14100"/>
          <ac:picMkLst>
            <pc:docMk/>
            <pc:sldMk cId="3103745477" sldId="288"/>
            <ac:picMk id="6" creationId="{6278CA78-4285-4758-9F73-09596D84ABAC}"/>
          </ac:picMkLst>
        </pc:picChg>
      </pc:sldChg>
    </pc:docChg>
  </pc:docChgLst>
  <pc:docChgLst>
    <pc:chgData name="Samuel Luciano Correia Da Cunha" userId="S::8160526@estg.ipp.pt::0b008af4-433c-44bf-89b9-e36ec6dc244a" providerId="AD" clId="Web-{A3265173-638C-4B58-AC58-491B1B404A19}"/>
    <pc:docChg chg="modSld addMainMaster delMainMaster">
      <pc:chgData name="Samuel Luciano Correia Da Cunha" userId="S::8160526@estg.ipp.pt::0b008af4-433c-44bf-89b9-e36ec6dc244a" providerId="AD" clId="Web-{A3265173-638C-4B58-AC58-491B1B404A19}" dt="2020-12-08T01:39:17.552" v="0"/>
      <pc:docMkLst>
        <pc:docMk/>
      </pc:docMkLst>
      <pc:sldChg chg="addSp modSp mod setBg modClrScheme chgLayout">
        <pc:chgData name="Samuel Luciano Correia Da Cunha" userId="S::8160526@estg.ipp.pt::0b008af4-433c-44bf-89b9-e36ec6dc244a" providerId="AD" clId="Web-{A3265173-638C-4B58-AC58-491B1B404A19}" dt="2020-12-08T01:39:17.552" v="0"/>
        <pc:sldMkLst>
          <pc:docMk/>
          <pc:sldMk cId="988977761" sldId="256"/>
        </pc:sldMkLst>
        <pc:spChg chg="mod">
          <ac:chgData name="Samuel Luciano Correia Da Cunha" userId="S::8160526@estg.ipp.pt::0b008af4-433c-44bf-89b9-e36ec6dc244a" providerId="AD" clId="Web-{A3265173-638C-4B58-AC58-491B1B404A19}" dt="2020-12-08T01:39:17.552" v="0"/>
          <ac:spMkLst>
            <pc:docMk/>
            <pc:sldMk cId="988977761" sldId="256"/>
            <ac:spMk id="2" creationId="{00000000-0000-0000-0000-000000000000}"/>
          </ac:spMkLst>
        </pc:spChg>
        <pc:spChg chg="mod">
          <ac:chgData name="Samuel Luciano Correia Da Cunha" userId="S::8160526@estg.ipp.pt::0b008af4-433c-44bf-89b9-e36ec6dc244a" providerId="AD" clId="Web-{A3265173-638C-4B58-AC58-491B1B404A19}" dt="2020-12-08T01:39:17.552" v="0"/>
          <ac:spMkLst>
            <pc:docMk/>
            <pc:sldMk cId="988977761" sldId="256"/>
            <ac:spMk id="3" creationId="{00000000-0000-0000-0000-000000000000}"/>
          </ac:spMkLst>
        </pc:spChg>
        <pc:spChg chg="add">
          <ac:chgData name="Samuel Luciano Correia Da Cunha" userId="S::8160526@estg.ipp.pt::0b008af4-433c-44bf-89b9-e36ec6dc244a" providerId="AD" clId="Web-{A3265173-638C-4B58-AC58-491B1B404A19}" dt="2020-12-08T01:39:17.552" v="0"/>
          <ac:spMkLst>
            <pc:docMk/>
            <pc:sldMk cId="988977761" sldId="256"/>
            <ac:spMk id="9" creationId="{3A397E3E-B90C-4D82-BAAA-36F7AC6A4565}"/>
          </ac:spMkLst>
        </pc:spChg>
        <pc:spChg chg="add">
          <ac:chgData name="Samuel Luciano Correia Da Cunha" userId="S::8160526@estg.ipp.pt::0b008af4-433c-44bf-89b9-e36ec6dc244a" providerId="AD" clId="Web-{A3265173-638C-4B58-AC58-491B1B404A19}" dt="2020-12-08T01:39:17.552" v="0"/>
          <ac:spMkLst>
            <pc:docMk/>
            <pc:sldMk cId="988977761" sldId="256"/>
            <ac:spMk id="15" creationId="{8DE96824-E506-4448-8704-5EC7BF7BC51B}"/>
          </ac:spMkLst>
        </pc:spChg>
        <pc:grpChg chg="add">
          <ac:chgData name="Samuel Luciano Correia Da Cunha" userId="S::8160526@estg.ipp.pt::0b008af4-433c-44bf-89b9-e36ec6dc244a" providerId="AD" clId="Web-{A3265173-638C-4B58-AC58-491B1B404A19}" dt="2020-12-08T01:39:17.552" v="0"/>
          <ac:grpSpMkLst>
            <pc:docMk/>
            <pc:sldMk cId="988977761" sldId="256"/>
            <ac:grpSpMk id="11" creationId="{33F35CE5-6CA7-4309-88BC-D7436FD3AB56}"/>
          </ac:grpSpMkLst>
        </pc:grpChg>
        <pc:picChg chg="add">
          <ac:chgData name="Samuel Luciano Correia Da Cunha" userId="S::8160526@estg.ipp.pt::0b008af4-433c-44bf-89b9-e36ec6dc244a" providerId="AD" clId="Web-{A3265173-638C-4B58-AC58-491B1B404A19}" dt="2020-12-08T01:39:17.552" v="0"/>
          <ac:picMkLst>
            <pc:docMk/>
            <pc:sldMk cId="988977761" sldId="256"/>
            <ac:picMk id="4" creationId="{0CF9019B-7BF4-4CEA-B6EF-2D4809A017CC}"/>
          </ac:picMkLst>
        </pc:picChg>
      </pc:sldChg>
      <pc:sldMasterChg chg="del delSldLayout">
        <pc:chgData name="Samuel Luciano Correia Da Cunha" userId="S::8160526@estg.ipp.pt::0b008af4-433c-44bf-89b9-e36ec6dc244a" providerId="AD" clId="Web-{A3265173-638C-4B58-AC58-491B1B404A19}" dt="2020-12-08T01:39:17.552" v="0"/>
        <pc:sldMasterMkLst>
          <pc:docMk/>
          <pc:sldMasterMk cId="3132066477" sldId="2147483648"/>
        </pc:sldMasterMkLst>
        <pc:sldLayoutChg chg="del">
          <pc:chgData name="Samuel Luciano Correia Da Cunha" userId="S::8160526@estg.ipp.pt::0b008af4-433c-44bf-89b9-e36ec6dc244a" providerId="AD" clId="Web-{A3265173-638C-4B58-AC58-491B1B404A19}" dt="2020-12-08T01:39:17.552" v="0"/>
          <pc:sldLayoutMkLst>
            <pc:docMk/>
            <pc:sldMasterMk cId="3132066477" sldId="2147483648"/>
            <pc:sldLayoutMk cId="1035360755" sldId="2147483649"/>
          </pc:sldLayoutMkLst>
        </pc:sldLayoutChg>
        <pc:sldLayoutChg chg="del">
          <pc:chgData name="Samuel Luciano Correia Da Cunha" userId="S::8160526@estg.ipp.pt::0b008af4-433c-44bf-89b9-e36ec6dc244a" providerId="AD" clId="Web-{A3265173-638C-4B58-AC58-491B1B404A19}" dt="2020-12-08T01:39:17.552" v="0"/>
          <pc:sldLayoutMkLst>
            <pc:docMk/>
            <pc:sldMasterMk cId="3132066477" sldId="2147483648"/>
            <pc:sldLayoutMk cId="373056942" sldId="2147483650"/>
          </pc:sldLayoutMkLst>
        </pc:sldLayoutChg>
        <pc:sldLayoutChg chg="del">
          <pc:chgData name="Samuel Luciano Correia Da Cunha" userId="S::8160526@estg.ipp.pt::0b008af4-433c-44bf-89b9-e36ec6dc244a" providerId="AD" clId="Web-{A3265173-638C-4B58-AC58-491B1B404A19}" dt="2020-12-08T01:39:17.552" v="0"/>
          <pc:sldLayoutMkLst>
            <pc:docMk/>
            <pc:sldMasterMk cId="3132066477" sldId="2147483648"/>
            <pc:sldLayoutMk cId="614626343" sldId="2147483651"/>
          </pc:sldLayoutMkLst>
        </pc:sldLayoutChg>
        <pc:sldLayoutChg chg="del">
          <pc:chgData name="Samuel Luciano Correia Da Cunha" userId="S::8160526@estg.ipp.pt::0b008af4-433c-44bf-89b9-e36ec6dc244a" providerId="AD" clId="Web-{A3265173-638C-4B58-AC58-491B1B404A19}" dt="2020-12-08T01:39:17.552" v="0"/>
          <pc:sldLayoutMkLst>
            <pc:docMk/>
            <pc:sldMasterMk cId="3132066477" sldId="2147483648"/>
            <pc:sldLayoutMk cId="3056420395" sldId="2147483652"/>
          </pc:sldLayoutMkLst>
        </pc:sldLayoutChg>
        <pc:sldLayoutChg chg="del">
          <pc:chgData name="Samuel Luciano Correia Da Cunha" userId="S::8160526@estg.ipp.pt::0b008af4-433c-44bf-89b9-e36ec6dc244a" providerId="AD" clId="Web-{A3265173-638C-4B58-AC58-491B1B404A19}" dt="2020-12-08T01:39:17.552" v="0"/>
          <pc:sldLayoutMkLst>
            <pc:docMk/>
            <pc:sldMasterMk cId="3132066477" sldId="2147483648"/>
            <pc:sldLayoutMk cId="2849149329" sldId="2147483653"/>
          </pc:sldLayoutMkLst>
        </pc:sldLayoutChg>
        <pc:sldLayoutChg chg="del">
          <pc:chgData name="Samuel Luciano Correia Da Cunha" userId="S::8160526@estg.ipp.pt::0b008af4-433c-44bf-89b9-e36ec6dc244a" providerId="AD" clId="Web-{A3265173-638C-4B58-AC58-491B1B404A19}" dt="2020-12-08T01:39:17.552" v="0"/>
          <pc:sldLayoutMkLst>
            <pc:docMk/>
            <pc:sldMasterMk cId="3132066477" sldId="2147483648"/>
            <pc:sldLayoutMk cId="2455507687" sldId="2147483654"/>
          </pc:sldLayoutMkLst>
        </pc:sldLayoutChg>
        <pc:sldLayoutChg chg="del">
          <pc:chgData name="Samuel Luciano Correia Da Cunha" userId="S::8160526@estg.ipp.pt::0b008af4-433c-44bf-89b9-e36ec6dc244a" providerId="AD" clId="Web-{A3265173-638C-4B58-AC58-491B1B404A19}" dt="2020-12-08T01:39:17.552" v="0"/>
          <pc:sldLayoutMkLst>
            <pc:docMk/>
            <pc:sldMasterMk cId="3132066477" sldId="2147483648"/>
            <pc:sldLayoutMk cId="969934796" sldId="2147483655"/>
          </pc:sldLayoutMkLst>
        </pc:sldLayoutChg>
        <pc:sldLayoutChg chg="del">
          <pc:chgData name="Samuel Luciano Correia Da Cunha" userId="S::8160526@estg.ipp.pt::0b008af4-433c-44bf-89b9-e36ec6dc244a" providerId="AD" clId="Web-{A3265173-638C-4B58-AC58-491B1B404A19}" dt="2020-12-08T01:39:17.552" v="0"/>
          <pc:sldLayoutMkLst>
            <pc:docMk/>
            <pc:sldMasterMk cId="3132066477" sldId="2147483648"/>
            <pc:sldLayoutMk cId="4089164687" sldId="2147483656"/>
          </pc:sldLayoutMkLst>
        </pc:sldLayoutChg>
        <pc:sldLayoutChg chg="del">
          <pc:chgData name="Samuel Luciano Correia Da Cunha" userId="S::8160526@estg.ipp.pt::0b008af4-433c-44bf-89b9-e36ec6dc244a" providerId="AD" clId="Web-{A3265173-638C-4B58-AC58-491B1B404A19}" dt="2020-12-08T01:39:17.552" v="0"/>
          <pc:sldLayoutMkLst>
            <pc:docMk/>
            <pc:sldMasterMk cId="3132066477" sldId="2147483648"/>
            <pc:sldLayoutMk cId="3580662306" sldId="2147483657"/>
          </pc:sldLayoutMkLst>
        </pc:sldLayoutChg>
        <pc:sldLayoutChg chg="del">
          <pc:chgData name="Samuel Luciano Correia Da Cunha" userId="S::8160526@estg.ipp.pt::0b008af4-433c-44bf-89b9-e36ec6dc244a" providerId="AD" clId="Web-{A3265173-638C-4B58-AC58-491B1B404A19}" dt="2020-12-08T01:39:17.552" v="0"/>
          <pc:sldLayoutMkLst>
            <pc:docMk/>
            <pc:sldMasterMk cId="3132066477" sldId="2147483648"/>
            <pc:sldLayoutMk cId="1042510944" sldId="2147483658"/>
          </pc:sldLayoutMkLst>
        </pc:sldLayoutChg>
        <pc:sldLayoutChg chg="del">
          <pc:chgData name="Samuel Luciano Correia Da Cunha" userId="S::8160526@estg.ipp.pt::0b008af4-433c-44bf-89b9-e36ec6dc244a" providerId="AD" clId="Web-{A3265173-638C-4B58-AC58-491B1B404A19}" dt="2020-12-08T01:39:17.552" v="0"/>
          <pc:sldLayoutMkLst>
            <pc:docMk/>
            <pc:sldMasterMk cId="3132066477" sldId="2147483648"/>
            <pc:sldLayoutMk cId="2851718795" sldId="2147483659"/>
          </pc:sldLayoutMkLst>
        </pc:sldLayoutChg>
      </pc:sldMasterChg>
      <pc:sldMasterChg chg="add replId addSldLayout">
        <pc:chgData name="Samuel Luciano Correia Da Cunha" userId="S::8160526@estg.ipp.pt::0b008af4-433c-44bf-89b9-e36ec6dc244a" providerId="AD" clId="Web-{A3265173-638C-4B58-AC58-491B1B404A19}" dt="2020-12-08T01:39:17.552" v="0"/>
        <pc:sldMasterMkLst>
          <pc:docMk/>
          <pc:sldMasterMk cId="2840995557" sldId="2147483660"/>
        </pc:sldMasterMkLst>
        <pc:sldLayoutChg chg="add">
          <pc:chgData name="Samuel Luciano Correia Da Cunha" userId="S::8160526@estg.ipp.pt::0b008af4-433c-44bf-89b9-e36ec6dc244a" providerId="AD" clId="Web-{A3265173-638C-4B58-AC58-491B1B404A19}" dt="2020-12-08T01:39:17.552" v="0"/>
          <pc:sldLayoutMkLst>
            <pc:docMk/>
            <pc:sldMasterMk cId="2840995557" sldId="2147483660"/>
            <pc:sldLayoutMk cId="513163280" sldId="2147483661"/>
          </pc:sldLayoutMkLst>
        </pc:sldLayoutChg>
        <pc:sldLayoutChg chg="add replId">
          <pc:chgData name="Samuel Luciano Correia Da Cunha" userId="S::8160526@estg.ipp.pt::0b008af4-433c-44bf-89b9-e36ec6dc244a" providerId="AD" clId="Web-{A3265173-638C-4B58-AC58-491B1B404A19}" dt="2020-12-08T01:39:17.552" v="0"/>
          <pc:sldLayoutMkLst>
            <pc:docMk/>
            <pc:sldMasterMk cId="2840995557" sldId="2147483660"/>
            <pc:sldLayoutMk cId="378476279" sldId="2147483662"/>
          </pc:sldLayoutMkLst>
        </pc:sldLayoutChg>
        <pc:sldLayoutChg chg="add replId">
          <pc:chgData name="Samuel Luciano Correia Da Cunha" userId="S::8160526@estg.ipp.pt::0b008af4-433c-44bf-89b9-e36ec6dc244a" providerId="AD" clId="Web-{A3265173-638C-4B58-AC58-491B1B404A19}" dt="2020-12-08T01:39:17.552" v="0"/>
          <pc:sldLayoutMkLst>
            <pc:docMk/>
            <pc:sldMasterMk cId="2840995557" sldId="2147483660"/>
            <pc:sldLayoutMk cId="2922823121" sldId="2147483663"/>
          </pc:sldLayoutMkLst>
        </pc:sldLayoutChg>
        <pc:sldLayoutChg chg="add replId">
          <pc:chgData name="Samuel Luciano Correia Da Cunha" userId="S::8160526@estg.ipp.pt::0b008af4-433c-44bf-89b9-e36ec6dc244a" providerId="AD" clId="Web-{A3265173-638C-4B58-AC58-491B1B404A19}" dt="2020-12-08T01:39:17.552" v="0"/>
          <pc:sldLayoutMkLst>
            <pc:docMk/>
            <pc:sldMasterMk cId="2840995557" sldId="2147483660"/>
            <pc:sldLayoutMk cId="4072426533" sldId="2147483664"/>
          </pc:sldLayoutMkLst>
        </pc:sldLayoutChg>
        <pc:sldLayoutChg chg="add replId">
          <pc:chgData name="Samuel Luciano Correia Da Cunha" userId="S::8160526@estg.ipp.pt::0b008af4-433c-44bf-89b9-e36ec6dc244a" providerId="AD" clId="Web-{A3265173-638C-4B58-AC58-491B1B404A19}" dt="2020-12-08T01:39:17.552" v="0"/>
          <pc:sldLayoutMkLst>
            <pc:docMk/>
            <pc:sldMasterMk cId="2840995557" sldId="2147483660"/>
            <pc:sldLayoutMk cId="3615689601" sldId="2147483665"/>
          </pc:sldLayoutMkLst>
        </pc:sldLayoutChg>
        <pc:sldLayoutChg chg="add replId">
          <pc:chgData name="Samuel Luciano Correia Da Cunha" userId="S::8160526@estg.ipp.pt::0b008af4-433c-44bf-89b9-e36ec6dc244a" providerId="AD" clId="Web-{A3265173-638C-4B58-AC58-491B1B404A19}" dt="2020-12-08T01:39:17.552" v="0"/>
          <pc:sldLayoutMkLst>
            <pc:docMk/>
            <pc:sldMasterMk cId="2840995557" sldId="2147483660"/>
            <pc:sldLayoutMk cId="1991641829" sldId="2147483666"/>
          </pc:sldLayoutMkLst>
        </pc:sldLayoutChg>
        <pc:sldLayoutChg chg="add replId">
          <pc:chgData name="Samuel Luciano Correia Da Cunha" userId="S::8160526@estg.ipp.pt::0b008af4-433c-44bf-89b9-e36ec6dc244a" providerId="AD" clId="Web-{A3265173-638C-4B58-AC58-491B1B404A19}" dt="2020-12-08T01:39:17.552" v="0"/>
          <pc:sldLayoutMkLst>
            <pc:docMk/>
            <pc:sldMasterMk cId="2840995557" sldId="2147483660"/>
            <pc:sldLayoutMk cId="3807574730" sldId="2147483667"/>
          </pc:sldLayoutMkLst>
        </pc:sldLayoutChg>
        <pc:sldLayoutChg chg="add replId">
          <pc:chgData name="Samuel Luciano Correia Da Cunha" userId="S::8160526@estg.ipp.pt::0b008af4-433c-44bf-89b9-e36ec6dc244a" providerId="AD" clId="Web-{A3265173-638C-4B58-AC58-491B1B404A19}" dt="2020-12-08T01:39:17.552" v="0"/>
          <pc:sldLayoutMkLst>
            <pc:docMk/>
            <pc:sldMasterMk cId="2840995557" sldId="2147483660"/>
            <pc:sldLayoutMk cId="2004923223" sldId="2147483668"/>
          </pc:sldLayoutMkLst>
        </pc:sldLayoutChg>
        <pc:sldLayoutChg chg="add replId">
          <pc:chgData name="Samuel Luciano Correia Da Cunha" userId="S::8160526@estg.ipp.pt::0b008af4-433c-44bf-89b9-e36ec6dc244a" providerId="AD" clId="Web-{A3265173-638C-4B58-AC58-491B1B404A19}" dt="2020-12-08T01:39:17.552" v="0"/>
          <pc:sldLayoutMkLst>
            <pc:docMk/>
            <pc:sldMasterMk cId="2840995557" sldId="2147483660"/>
            <pc:sldLayoutMk cId="3210625045" sldId="2147483669"/>
          </pc:sldLayoutMkLst>
        </pc:sldLayoutChg>
        <pc:sldLayoutChg chg="add replId">
          <pc:chgData name="Samuel Luciano Correia Da Cunha" userId="S::8160526@estg.ipp.pt::0b008af4-433c-44bf-89b9-e36ec6dc244a" providerId="AD" clId="Web-{A3265173-638C-4B58-AC58-491B1B404A19}" dt="2020-12-08T01:39:17.552" v="0"/>
          <pc:sldLayoutMkLst>
            <pc:docMk/>
            <pc:sldMasterMk cId="2840995557" sldId="2147483660"/>
            <pc:sldLayoutMk cId="1897760447" sldId="2147483670"/>
          </pc:sldLayoutMkLst>
        </pc:sldLayoutChg>
        <pc:sldLayoutChg chg="add replId">
          <pc:chgData name="Samuel Luciano Correia Da Cunha" userId="S::8160526@estg.ipp.pt::0b008af4-433c-44bf-89b9-e36ec6dc244a" providerId="AD" clId="Web-{A3265173-638C-4B58-AC58-491B1B404A19}" dt="2020-12-08T01:39:17.552" v="0"/>
          <pc:sldLayoutMkLst>
            <pc:docMk/>
            <pc:sldMasterMk cId="2840995557" sldId="2147483660"/>
            <pc:sldLayoutMk cId="2079019613" sldId="2147483671"/>
          </pc:sldLayoutMkLst>
        </pc:sldLayoutChg>
      </pc:sldMasterChg>
    </pc:docChg>
  </pc:docChgLst>
  <pc:docChgLst>
    <pc:chgData name="Jessica Coelho" userId="9393bb55-f9a0-4569-831e-e9db57683c52" providerId="ADAL" clId="{A0E027E3-8D36-4333-BE4C-98B9A56ED2DF}"/>
    <pc:docChg chg="custSel addSld delSld modSld sldOrd">
      <pc:chgData name="Jessica Coelho" userId="9393bb55-f9a0-4569-831e-e9db57683c52" providerId="ADAL" clId="{A0E027E3-8D36-4333-BE4C-98B9A56ED2DF}" dt="2020-12-09T00:08:53.666" v="1194" actId="20577"/>
      <pc:docMkLst>
        <pc:docMk/>
      </pc:docMkLst>
      <pc:sldChg chg="modSp mod">
        <pc:chgData name="Jessica Coelho" userId="9393bb55-f9a0-4569-831e-e9db57683c52" providerId="ADAL" clId="{A0E027E3-8D36-4333-BE4C-98B9A56ED2DF}" dt="2020-12-08T22:12:43.797" v="674" actId="20577"/>
        <pc:sldMkLst>
          <pc:docMk/>
          <pc:sldMk cId="3975814885" sldId="258"/>
        </pc:sldMkLst>
        <pc:spChg chg="mod">
          <ac:chgData name="Jessica Coelho" userId="9393bb55-f9a0-4569-831e-e9db57683c52" providerId="ADAL" clId="{A0E027E3-8D36-4333-BE4C-98B9A56ED2DF}" dt="2020-12-08T22:12:43.797" v="674" actId="20577"/>
          <ac:spMkLst>
            <pc:docMk/>
            <pc:sldMk cId="3975814885" sldId="258"/>
            <ac:spMk id="5" creationId="{6BC175BC-6EA1-4214-9D98-14CBAFBAA30F}"/>
          </ac:spMkLst>
        </pc:spChg>
      </pc:sldChg>
      <pc:sldChg chg="modSp mod">
        <pc:chgData name="Jessica Coelho" userId="9393bb55-f9a0-4569-831e-e9db57683c52" providerId="ADAL" clId="{A0E027E3-8D36-4333-BE4C-98B9A56ED2DF}" dt="2020-12-08T22:48:31.186" v="813" actId="14100"/>
        <pc:sldMkLst>
          <pc:docMk/>
          <pc:sldMk cId="1164945634" sldId="259"/>
        </pc:sldMkLst>
        <pc:spChg chg="mod">
          <ac:chgData name="Jessica Coelho" userId="9393bb55-f9a0-4569-831e-e9db57683c52" providerId="ADAL" clId="{A0E027E3-8D36-4333-BE4C-98B9A56ED2DF}" dt="2020-12-08T22:48:31.186" v="813" actId="14100"/>
          <ac:spMkLst>
            <pc:docMk/>
            <pc:sldMk cId="1164945634" sldId="259"/>
            <ac:spMk id="3" creationId="{43ACA712-26EA-45A9-B67D-0D52A018D5C6}"/>
          </ac:spMkLst>
        </pc:spChg>
      </pc:sldChg>
      <pc:sldChg chg="modSp mod">
        <pc:chgData name="Jessica Coelho" userId="9393bb55-f9a0-4569-831e-e9db57683c52" providerId="ADAL" clId="{A0E027E3-8D36-4333-BE4C-98B9A56ED2DF}" dt="2020-12-08T22:13:25.147" v="677" actId="403"/>
        <pc:sldMkLst>
          <pc:docMk/>
          <pc:sldMk cId="1650854807" sldId="260"/>
        </pc:sldMkLst>
        <pc:spChg chg="mod">
          <ac:chgData name="Jessica Coelho" userId="9393bb55-f9a0-4569-831e-e9db57683c52" providerId="ADAL" clId="{A0E027E3-8D36-4333-BE4C-98B9A56ED2DF}" dt="2020-12-08T22:13:25.147" v="677" actId="403"/>
          <ac:spMkLst>
            <pc:docMk/>
            <pc:sldMk cId="1650854807" sldId="260"/>
            <ac:spMk id="4" creationId="{F945DEC1-E10F-4982-A807-A05DD89F56A2}"/>
          </ac:spMkLst>
        </pc:spChg>
      </pc:sldChg>
      <pc:sldChg chg="addSp delSp modSp mod">
        <pc:chgData name="Jessica Coelho" userId="9393bb55-f9a0-4569-831e-e9db57683c52" providerId="ADAL" clId="{A0E027E3-8D36-4333-BE4C-98B9A56ED2DF}" dt="2020-12-08T23:53:13.346" v="1180"/>
        <pc:sldMkLst>
          <pc:docMk/>
          <pc:sldMk cId="2668028034" sldId="262"/>
        </pc:sldMkLst>
        <pc:spChg chg="add mod">
          <ac:chgData name="Jessica Coelho" userId="9393bb55-f9a0-4569-831e-e9db57683c52" providerId="ADAL" clId="{A0E027E3-8D36-4333-BE4C-98B9A56ED2DF}" dt="2020-12-08T23:44:34.177" v="1108" actId="1076"/>
          <ac:spMkLst>
            <pc:docMk/>
            <pc:sldMk cId="2668028034" sldId="262"/>
            <ac:spMk id="2" creationId="{8C8ADF1F-0F33-41B8-BE0C-F5B12702A13F}"/>
          </ac:spMkLst>
        </pc:spChg>
        <pc:spChg chg="mod">
          <ac:chgData name="Jessica Coelho" userId="9393bb55-f9a0-4569-831e-e9db57683c52" providerId="ADAL" clId="{A0E027E3-8D36-4333-BE4C-98B9A56ED2DF}" dt="2020-12-08T20:57:35.560" v="1" actId="20577"/>
          <ac:spMkLst>
            <pc:docMk/>
            <pc:sldMk cId="2668028034" sldId="262"/>
            <ac:spMk id="5" creationId="{6BC175BC-6EA1-4214-9D98-14CBAFBAA30F}"/>
          </ac:spMkLst>
        </pc:spChg>
        <pc:picChg chg="add mod">
          <ac:chgData name="Jessica Coelho" userId="9393bb55-f9a0-4569-831e-e9db57683c52" providerId="ADAL" clId="{A0E027E3-8D36-4333-BE4C-98B9A56ED2DF}" dt="2020-12-08T23:49:12.466" v="1143"/>
          <ac:picMkLst>
            <pc:docMk/>
            <pc:sldMk cId="2668028034" sldId="262"/>
            <ac:picMk id="3" creationId="{85706447-76FC-4DCD-B837-85B2CCBC5C40}"/>
          </ac:picMkLst>
        </pc:picChg>
        <pc:picChg chg="add mod">
          <ac:chgData name="Jessica Coelho" userId="9393bb55-f9a0-4569-831e-e9db57683c52" providerId="ADAL" clId="{A0E027E3-8D36-4333-BE4C-98B9A56ED2DF}" dt="2020-12-08T23:53:13.346" v="1180"/>
          <ac:picMkLst>
            <pc:docMk/>
            <pc:sldMk cId="2668028034" sldId="262"/>
            <ac:picMk id="6" creationId="{34B17278-6AB8-4FCB-8C57-3F479B5766B9}"/>
          </ac:picMkLst>
        </pc:picChg>
        <pc:picChg chg="add del mod modCrop">
          <ac:chgData name="Jessica Coelho" userId="9393bb55-f9a0-4569-831e-e9db57683c52" providerId="ADAL" clId="{A0E027E3-8D36-4333-BE4C-98B9A56ED2DF}" dt="2020-12-08T23:41:22.055" v="1096" actId="478"/>
          <ac:picMkLst>
            <pc:docMk/>
            <pc:sldMk cId="2668028034" sldId="262"/>
            <ac:picMk id="29" creationId="{94191856-1EA8-41D5-9EC3-23BCF87B76BF}"/>
          </ac:picMkLst>
        </pc:picChg>
        <pc:picChg chg="add del mod">
          <ac:chgData name="Jessica Coelho" userId="9393bb55-f9a0-4569-831e-e9db57683c52" providerId="ADAL" clId="{A0E027E3-8D36-4333-BE4C-98B9A56ED2DF}" dt="2020-12-08T23:41:22.055" v="1096" actId="478"/>
          <ac:picMkLst>
            <pc:docMk/>
            <pc:sldMk cId="2668028034" sldId="262"/>
            <ac:picMk id="34" creationId="{CFA4866A-7EA2-44B8-8453-C3A652D2880A}"/>
          </ac:picMkLst>
        </pc:picChg>
        <pc:picChg chg="add del mod">
          <ac:chgData name="Jessica Coelho" userId="9393bb55-f9a0-4569-831e-e9db57683c52" providerId="ADAL" clId="{A0E027E3-8D36-4333-BE4C-98B9A56ED2DF}" dt="2020-12-08T23:41:22.055" v="1096" actId="478"/>
          <ac:picMkLst>
            <pc:docMk/>
            <pc:sldMk cId="2668028034" sldId="262"/>
            <ac:picMk id="35" creationId="{4E805D9F-3133-4105-AA55-A8F1B66F8D1B}"/>
          </ac:picMkLst>
        </pc:picChg>
      </pc:sldChg>
      <pc:sldChg chg="delSp modSp mod">
        <pc:chgData name="Jessica Coelho" userId="9393bb55-f9a0-4569-831e-e9db57683c52" providerId="ADAL" clId="{A0E027E3-8D36-4333-BE4C-98B9A56ED2DF}" dt="2020-12-08T22:13:45.913" v="681" actId="1076"/>
        <pc:sldMkLst>
          <pc:docMk/>
          <pc:sldMk cId="3447093069" sldId="263"/>
        </pc:sldMkLst>
        <pc:spChg chg="mod">
          <ac:chgData name="Jessica Coelho" userId="9393bb55-f9a0-4569-831e-e9db57683c52" providerId="ADAL" clId="{A0E027E3-8D36-4333-BE4C-98B9A56ED2DF}" dt="2020-12-08T22:13:45.913" v="681" actId="1076"/>
          <ac:spMkLst>
            <pc:docMk/>
            <pc:sldMk cId="3447093069" sldId="263"/>
            <ac:spMk id="4" creationId="{F945DEC1-E10F-4982-A807-A05DD89F56A2}"/>
          </ac:spMkLst>
        </pc:spChg>
        <pc:spChg chg="del">
          <ac:chgData name="Jessica Coelho" userId="9393bb55-f9a0-4569-831e-e9db57683c52" providerId="ADAL" clId="{A0E027E3-8D36-4333-BE4C-98B9A56ED2DF}" dt="2020-12-08T22:13:38.550" v="680" actId="478"/>
          <ac:spMkLst>
            <pc:docMk/>
            <pc:sldMk cId="3447093069" sldId="263"/>
            <ac:spMk id="5" creationId="{6BC175BC-6EA1-4214-9D98-14CBAFBAA30F}"/>
          </ac:spMkLst>
        </pc:spChg>
      </pc:sldChg>
      <pc:sldChg chg="modSp mod">
        <pc:chgData name="Jessica Coelho" userId="9393bb55-f9a0-4569-831e-e9db57683c52" providerId="ADAL" clId="{A0E027E3-8D36-4333-BE4C-98B9A56ED2DF}" dt="2020-12-08T21:09:50.682" v="144" actId="20577"/>
        <pc:sldMkLst>
          <pc:docMk/>
          <pc:sldMk cId="356189065" sldId="264"/>
        </pc:sldMkLst>
        <pc:spChg chg="mod">
          <ac:chgData name="Jessica Coelho" userId="9393bb55-f9a0-4569-831e-e9db57683c52" providerId="ADAL" clId="{A0E027E3-8D36-4333-BE4C-98B9A56ED2DF}" dt="2020-12-08T21:09:50.682" v="144" actId="20577"/>
          <ac:spMkLst>
            <pc:docMk/>
            <pc:sldMk cId="356189065" sldId="264"/>
            <ac:spMk id="5" creationId="{6BC175BC-6EA1-4214-9D98-14CBAFBAA30F}"/>
          </ac:spMkLst>
        </pc:spChg>
      </pc:sldChg>
      <pc:sldChg chg="modSp mod">
        <pc:chgData name="Jessica Coelho" userId="9393bb55-f9a0-4569-831e-e9db57683c52" providerId="ADAL" clId="{A0E027E3-8D36-4333-BE4C-98B9A56ED2DF}" dt="2020-12-08T22:13:53.051" v="683" actId="403"/>
        <pc:sldMkLst>
          <pc:docMk/>
          <pc:sldMk cId="3335423777" sldId="265"/>
        </pc:sldMkLst>
        <pc:spChg chg="mod">
          <ac:chgData name="Jessica Coelho" userId="9393bb55-f9a0-4569-831e-e9db57683c52" providerId="ADAL" clId="{A0E027E3-8D36-4333-BE4C-98B9A56ED2DF}" dt="2020-12-08T22:13:53.051" v="683" actId="403"/>
          <ac:spMkLst>
            <pc:docMk/>
            <pc:sldMk cId="3335423777" sldId="265"/>
            <ac:spMk id="4" creationId="{F945DEC1-E10F-4982-A807-A05DD89F56A2}"/>
          </ac:spMkLst>
        </pc:spChg>
      </pc:sldChg>
      <pc:sldChg chg="modSp mod">
        <pc:chgData name="Jessica Coelho" userId="9393bb55-f9a0-4569-831e-e9db57683c52" providerId="ADAL" clId="{A0E027E3-8D36-4333-BE4C-98B9A56ED2DF}" dt="2020-12-08T21:10:13.827" v="146" actId="20577"/>
        <pc:sldMkLst>
          <pc:docMk/>
          <pc:sldMk cId="1167498117" sldId="266"/>
        </pc:sldMkLst>
        <pc:spChg chg="mod">
          <ac:chgData name="Jessica Coelho" userId="9393bb55-f9a0-4569-831e-e9db57683c52" providerId="ADAL" clId="{A0E027E3-8D36-4333-BE4C-98B9A56ED2DF}" dt="2020-12-08T21:10:13.827" v="146" actId="20577"/>
          <ac:spMkLst>
            <pc:docMk/>
            <pc:sldMk cId="1167498117" sldId="266"/>
            <ac:spMk id="5" creationId="{6BC175BC-6EA1-4214-9D98-14CBAFBAA30F}"/>
          </ac:spMkLst>
        </pc:spChg>
      </pc:sldChg>
      <pc:sldChg chg="modSp mod">
        <pc:chgData name="Jessica Coelho" userId="9393bb55-f9a0-4569-831e-e9db57683c52" providerId="ADAL" clId="{A0E027E3-8D36-4333-BE4C-98B9A56ED2DF}" dt="2020-12-08T23:32:26.785" v="1068" actId="20577"/>
        <pc:sldMkLst>
          <pc:docMk/>
          <pc:sldMk cId="3815903491" sldId="267"/>
        </pc:sldMkLst>
        <pc:spChg chg="mod">
          <ac:chgData name="Jessica Coelho" userId="9393bb55-f9a0-4569-831e-e9db57683c52" providerId="ADAL" clId="{A0E027E3-8D36-4333-BE4C-98B9A56ED2DF}" dt="2020-12-08T23:32:26.785" v="1068" actId="20577"/>
          <ac:spMkLst>
            <pc:docMk/>
            <pc:sldMk cId="3815903491" sldId="267"/>
            <ac:spMk id="5" creationId="{6BC175BC-6EA1-4214-9D98-14CBAFBAA30F}"/>
          </ac:spMkLst>
        </pc:spChg>
      </pc:sldChg>
      <pc:sldChg chg="del">
        <pc:chgData name="Jessica Coelho" userId="9393bb55-f9a0-4569-831e-e9db57683c52" providerId="ADAL" clId="{A0E027E3-8D36-4333-BE4C-98B9A56ED2DF}" dt="2020-12-08T23:24:39.441" v="1059" actId="2696"/>
        <pc:sldMkLst>
          <pc:docMk/>
          <pc:sldMk cId="493509201" sldId="268"/>
        </pc:sldMkLst>
      </pc:sldChg>
      <pc:sldChg chg="modSp mod">
        <pc:chgData name="Jessica Coelho" userId="9393bb55-f9a0-4569-831e-e9db57683c52" providerId="ADAL" clId="{A0E027E3-8D36-4333-BE4C-98B9A56ED2DF}" dt="2020-12-08T22:13:59.667" v="685" actId="403"/>
        <pc:sldMkLst>
          <pc:docMk/>
          <pc:sldMk cId="3885662700" sldId="269"/>
        </pc:sldMkLst>
        <pc:spChg chg="mod">
          <ac:chgData name="Jessica Coelho" userId="9393bb55-f9a0-4569-831e-e9db57683c52" providerId="ADAL" clId="{A0E027E3-8D36-4333-BE4C-98B9A56ED2DF}" dt="2020-12-08T22:13:59.667" v="685" actId="403"/>
          <ac:spMkLst>
            <pc:docMk/>
            <pc:sldMk cId="3885662700" sldId="269"/>
            <ac:spMk id="4" creationId="{F945DEC1-E10F-4982-A807-A05DD89F56A2}"/>
          </ac:spMkLst>
        </pc:spChg>
      </pc:sldChg>
      <pc:sldChg chg="modSp mod">
        <pc:chgData name="Jessica Coelho" userId="9393bb55-f9a0-4569-831e-e9db57683c52" providerId="ADAL" clId="{A0E027E3-8D36-4333-BE4C-98B9A56ED2DF}" dt="2020-12-08T22:14:19.283" v="693" actId="20577"/>
        <pc:sldMkLst>
          <pc:docMk/>
          <pc:sldMk cId="3784079070" sldId="270"/>
        </pc:sldMkLst>
        <pc:spChg chg="mod">
          <ac:chgData name="Jessica Coelho" userId="9393bb55-f9a0-4569-831e-e9db57683c52" providerId="ADAL" clId="{A0E027E3-8D36-4333-BE4C-98B9A56ED2DF}" dt="2020-12-08T21:42:16.241" v="212" actId="1076"/>
          <ac:spMkLst>
            <pc:docMk/>
            <pc:sldMk cId="3784079070" sldId="270"/>
            <ac:spMk id="4" creationId="{F945DEC1-E10F-4982-A807-A05DD89F56A2}"/>
          </ac:spMkLst>
        </pc:spChg>
        <pc:spChg chg="mod">
          <ac:chgData name="Jessica Coelho" userId="9393bb55-f9a0-4569-831e-e9db57683c52" providerId="ADAL" clId="{A0E027E3-8D36-4333-BE4C-98B9A56ED2DF}" dt="2020-12-08T22:14:19.283" v="693" actId="20577"/>
          <ac:spMkLst>
            <pc:docMk/>
            <pc:sldMk cId="3784079070" sldId="270"/>
            <ac:spMk id="5" creationId="{6BC175BC-6EA1-4214-9D98-14CBAFBAA30F}"/>
          </ac:spMkLst>
        </pc:spChg>
      </pc:sldChg>
      <pc:sldChg chg="modSp mod">
        <pc:chgData name="Jessica Coelho" userId="9393bb55-f9a0-4569-831e-e9db57683c52" providerId="ADAL" clId="{A0E027E3-8D36-4333-BE4C-98B9A56ED2DF}" dt="2020-12-08T21:58:25.333" v="320" actId="20577"/>
        <pc:sldMkLst>
          <pc:docMk/>
          <pc:sldMk cId="693595542" sldId="271"/>
        </pc:sldMkLst>
        <pc:spChg chg="mod">
          <ac:chgData name="Jessica Coelho" userId="9393bb55-f9a0-4569-831e-e9db57683c52" providerId="ADAL" clId="{A0E027E3-8D36-4333-BE4C-98B9A56ED2DF}" dt="2020-12-08T21:42:43.265" v="248" actId="1076"/>
          <ac:spMkLst>
            <pc:docMk/>
            <pc:sldMk cId="693595542" sldId="271"/>
            <ac:spMk id="4" creationId="{F945DEC1-E10F-4982-A807-A05DD89F56A2}"/>
          </ac:spMkLst>
        </pc:spChg>
        <pc:spChg chg="mod">
          <ac:chgData name="Jessica Coelho" userId="9393bb55-f9a0-4569-831e-e9db57683c52" providerId="ADAL" clId="{A0E027E3-8D36-4333-BE4C-98B9A56ED2DF}" dt="2020-12-08T21:58:25.333" v="320" actId="20577"/>
          <ac:spMkLst>
            <pc:docMk/>
            <pc:sldMk cId="693595542" sldId="271"/>
            <ac:spMk id="5" creationId="{6BC175BC-6EA1-4214-9D98-14CBAFBAA30F}"/>
          </ac:spMkLst>
        </pc:spChg>
      </pc:sldChg>
      <pc:sldChg chg="modSp mod">
        <pc:chgData name="Jessica Coelho" userId="9393bb55-f9a0-4569-831e-e9db57683c52" providerId="ADAL" clId="{A0E027E3-8D36-4333-BE4C-98B9A56ED2DF}" dt="2020-12-08T23:38:52.911" v="1092" actId="20577"/>
        <pc:sldMkLst>
          <pc:docMk/>
          <pc:sldMk cId="567356941" sldId="274"/>
        </pc:sldMkLst>
        <pc:spChg chg="mod">
          <ac:chgData name="Jessica Coelho" userId="9393bb55-f9a0-4569-831e-e9db57683c52" providerId="ADAL" clId="{A0E027E3-8D36-4333-BE4C-98B9A56ED2DF}" dt="2020-12-08T23:38:52.911" v="1092" actId="20577"/>
          <ac:spMkLst>
            <pc:docMk/>
            <pc:sldMk cId="567356941" sldId="274"/>
            <ac:spMk id="5" creationId="{6BC175BC-6EA1-4214-9D98-14CBAFBAA30F}"/>
          </ac:spMkLst>
        </pc:spChg>
      </pc:sldChg>
      <pc:sldChg chg="modSp add mod ord">
        <pc:chgData name="Jessica Coelho" userId="9393bb55-f9a0-4569-831e-e9db57683c52" providerId="ADAL" clId="{A0E027E3-8D36-4333-BE4C-98B9A56ED2DF}" dt="2020-12-08T22:49:50.899" v="819" actId="27636"/>
        <pc:sldMkLst>
          <pc:docMk/>
          <pc:sldMk cId="1728855168" sldId="277"/>
        </pc:sldMkLst>
        <pc:spChg chg="mod">
          <ac:chgData name="Jessica Coelho" userId="9393bb55-f9a0-4569-831e-e9db57683c52" providerId="ADAL" clId="{A0E027E3-8D36-4333-BE4C-98B9A56ED2DF}" dt="2020-12-08T22:49:50.899" v="819" actId="27636"/>
          <ac:spMkLst>
            <pc:docMk/>
            <pc:sldMk cId="1728855168" sldId="277"/>
            <ac:spMk id="4" creationId="{F945DEC1-E10F-4982-A807-A05DD89F56A2}"/>
          </ac:spMkLst>
        </pc:spChg>
      </pc:sldChg>
      <pc:sldChg chg="addSp">
        <pc:chgData name="Jessica Coelho" userId="9393bb55-f9a0-4569-831e-e9db57683c52" providerId="ADAL" clId="{A0E027E3-8D36-4333-BE4C-98B9A56ED2DF}" dt="2020-12-08T23:21:34.740" v="1053"/>
        <pc:sldMkLst>
          <pc:docMk/>
          <pc:sldMk cId="340952068" sldId="278"/>
        </pc:sldMkLst>
        <pc:picChg chg="add">
          <ac:chgData name="Jessica Coelho" userId="9393bb55-f9a0-4569-831e-e9db57683c52" providerId="ADAL" clId="{A0E027E3-8D36-4333-BE4C-98B9A56ED2DF}" dt="2020-12-08T23:21:34.740" v="1053"/>
          <ac:picMkLst>
            <pc:docMk/>
            <pc:sldMk cId="340952068" sldId="278"/>
            <ac:picMk id="2050" creationId="{1A5C5CE4-17F5-4C44-888B-68D5AC5509F6}"/>
          </ac:picMkLst>
        </pc:picChg>
      </pc:sldChg>
      <pc:sldChg chg="delSp modSp add del mod ord">
        <pc:chgData name="Jessica Coelho" userId="9393bb55-f9a0-4569-831e-e9db57683c52" providerId="ADAL" clId="{A0E027E3-8D36-4333-BE4C-98B9A56ED2DF}" dt="2020-12-08T23:21:36.053" v="1055" actId="478"/>
        <pc:sldMkLst>
          <pc:docMk/>
          <pc:sldMk cId="456036518" sldId="278"/>
        </pc:sldMkLst>
        <pc:spChg chg="mod">
          <ac:chgData name="Jessica Coelho" userId="9393bb55-f9a0-4569-831e-e9db57683c52" providerId="ADAL" clId="{A0E027E3-8D36-4333-BE4C-98B9A56ED2DF}" dt="2020-12-08T21:43:15.953" v="286" actId="1076"/>
          <ac:spMkLst>
            <pc:docMk/>
            <pc:sldMk cId="456036518" sldId="278"/>
            <ac:spMk id="4" creationId="{F945DEC1-E10F-4982-A807-A05DD89F56A2}"/>
          </ac:spMkLst>
        </pc:spChg>
        <pc:spChg chg="mod">
          <ac:chgData name="Jessica Coelho" userId="9393bb55-f9a0-4569-831e-e9db57683c52" providerId="ADAL" clId="{A0E027E3-8D36-4333-BE4C-98B9A56ED2DF}" dt="2020-12-08T23:19:43.803" v="1047" actId="20577"/>
          <ac:spMkLst>
            <pc:docMk/>
            <pc:sldMk cId="456036518" sldId="278"/>
            <ac:spMk id="5" creationId="{6BC175BC-6EA1-4214-9D98-14CBAFBAA30F}"/>
          </ac:spMkLst>
        </pc:spChg>
        <pc:picChg chg="del mod">
          <ac:chgData name="Jessica Coelho" userId="9393bb55-f9a0-4569-831e-e9db57683c52" providerId="ADAL" clId="{A0E027E3-8D36-4333-BE4C-98B9A56ED2DF}" dt="2020-12-08T23:20:31.589" v="1052" actId="478"/>
          <ac:picMkLst>
            <pc:docMk/>
            <pc:sldMk cId="456036518" sldId="278"/>
            <ac:picMk id="1026" creationId="{E2EC54BF-9A66-475A-BA3F-D827F0D80962}"/>
          </ac:picMkLst>
        </pc:picChg>
        <pc:picChg chg="del">
          <ac:chgData name="Jessica Coelho" userId="9393bb55-f9a0-4569-831e-e9db57683c52" providerId="ADAL" clId="{A0E027E3-8D36-4333-BE4C-98B9A56ED2DF}" dt="2020-12-08T23:21:36.053" v="1055" actId="478"/>
          <ac:picMkLst>
            <pc:docMk/>
            <pc:sldMk cId="456036518" sldId="278"/>
            <ac:picMk id="2050" creationId="{1A5C5CE4-17F5-4C44-888B-68D5AC5509F6}"/>
          </ac:picMkLst>
        </pc:picChg>
      </pc:sldChg>
      <pc:sldChg chg="addSp">
        <pc:chgData name="Jessica Coelho" userId="9393bb55-f9a0-4569-831e-e9db57683c52" providerId="ADAL" clId="{A0E027E3-8D36-4333-BE4C-98B9A56ED2DF}" dt="2020-12-08T23:20:23.637" v="1048"/>
        <pc:sldMkLst>
          <pc:docMk/>
          <pc:sldMk cId="1891979799" sldId="278"/>
        </pc:sldMkLst>
        <pc:picChg chg="add">
          <ac:chgData name="Jessica Coelho" userId="9393bb55-f9a0-4569-831e-e9db57683c52" providerId="ADAL" clId="{A0E027E3-8D36-4333-BE4C-98B9A56ED2DF}" dt="2020-12-08T23:20:23.637" v="1048"/>
          <ac:picMkLst>
            <pc:docMk/>
            <pc:sldMk cId="1891979799" sldId="278"/>
            <ac:picMk id="1026" creationId="{E2EC54BF-9A66-475A-BA3F-D827F0D80962}"/>
          </ac:picMkLst>
        </pc:picChg>
      </pc:sldChg>
      <pc:sldChg chg="modSp add mod ord">
        <pc:chgData name="Jessica Coelho" userId="9393bb55-f9a0-4569-831e-e9db57683c52" providerId="ADAL" clId="{A0E027E3-8D36-4333-BE4C-98B9A56ED2DF}" dt="2020-12-08T22:14:43.835" v="696" actId="403"/>
        <pc:sldMkLst>
          <pc:docMk/>
          <pc:sldMk cId="509436495" sldId="279"/>
        </pc:sldMkLst>
        <pc:spChg chg="mod">
          <ac:chgData name="Jessica Coelho" userId="9393bb55-f9a0-4569-831e-e9db57683c52" providerId="ADAL" clId="{A0E027E3-8D36-4333-BE4C-98B9A56ED2DF}" dt="2020-12-08T22:14:43.835" v="696" actId="403"/>
          <ac:spMkLst>
            <pc:docMk/>
            <pc:sldMk cId="509436495" sldId="279"/>
            <ac:spMk id="4" creationId="{F945DEC1-E10F-4982-A807-A05DD89F56A2}"/>
          </ac:spMkLst>
        </pc:spChg>
      </pc:sldChg>
      <pc:sldChg chg="delSp modSp add mod ord">
        <pc:chgData name="Jessica Coelho" userId="9393bb55-f9a0-4569-831e-e9db57683c52" providerId="ADAL" clId="{A0E027E3-8D36-4333-BE4C-98B9A56ED2DF}" dt="2020-12-08T22:12:16.407" v="659" actId="478"/>
        <pc:sldMkLst>
          <pc:docMk/>
          <pc:sldMk cId="1574779035" sldId="280"/>
        </pc:sldMkLst>
        <pc:spChg chg="mod">
          <ac:chgData name="Jessica Coelho" userId="9393bb55-f9a0-4569-831e-e9db57683c52" providerId="ADAL" clId="{A0E027E3-8D36-4333-BE4C-98B9A56ED2DF}" dt="2020-12-08T22:12:11.608" v="658" actId="14100"/>
          <ac:spMkLst>
            <pc:docMk/>
            <pc:sldMk cId="1574779035" sldId="280"/>
            <ac:spMk id="4" creationId="{F945DEC1-E10F-4982-A807-A05DD89F56A2}"/>
          </ac:spMkLst>
        </pc:spChg>
        <pc:spChg chg="del">
          <ac:chgData name="Jessica Coelho" userId="9393bb55-f9a0-4569-831e-e9db57683c52" providerId="ADAL" clId="{A0E027E3-8D36-4333-BE4C-98B9A56ED2DF}" dt="2020-12-08T22:12:16.407" v="659" actId="478"/>
          <ac:spMkLst>
            <pc:docMk/>
            <pc:sldMk cId="1574779035" sldId="280"/>
            <ac:spMk id="5" creationId="{6BC175BC-6EA1-4214-9D98-14CBAFBAA30F}"/>
          </ac:spMkLst>
        </pc:spChg>
      </pc:sldChg>
      <pc:sldChg chg="new del">
        <pc:chgData name="Jessica Coelho" userId="9393bb55-f9a0-4569-831e-e9db57683c52" providerId="ADAL" clId="{A0E027E3-8D36-4333-BE4C-98B9A56ED2DF}" dt="2020-12-08T21:44:49.042" v="300" actId="47"/>
        <pc:sldMkLst>
          <pc:docMk/>
          <pc:sldMk cId="2097003182" sldId="280"/>
        </pc:sldMkLst>
      </pc:sldChg>
      <pc:sldChg chg="modSp mod">
        <pc:chgData name="Jessica Coelho" userId="9393bb55-f9a0-4569-831e-e9db57683c52" providerId="ADAL" clId="{A0E027E3-8D36-4333-BE4C-98B9A56ED2DF}" dt="2020-12-08T23:23:47.088" v="1058" actId="20577"/>
        <pc:sldMkLst>
          <pc:docMk/>
          <pc:sldMk cId="3673527333" sldId="281"/>
        </pc:sldMkLst>
        <pc:spChg chg="mod">
          <ac:chgData name="Jessica Coelho" userId="9393bb55-f9a0-4569-831e-e9db57683c52" providerId="ADAL" clId="{A0E027E3-8D36-4333-BE4C-98B9A56ED2DF}" dt="2020-12-08T22:13:08.089" v="675" actId="1076"/>
          <ac:spMkLst>
            <pc:docMk/>
            <pc:sldMk cId="3673527333" sldId="281"/>
            <ac:spMk id="4" creationId="{F945DEC1-E10F-4982-A807-A05DD89F56A2}"/>
          </ac:spMkLst>
        </pc:spChg>
        <pc:spChg chg="mod">
          <ac:chgData name="Jessica Coelho" userId="9393bb55-f9a0-4569-831e-e9db57683c52" providerId="ADAL" clId="{A0E027E3-8D36-4333-BE4C-98B9A56ED2DF}" dt="2020-12-08T23:23:47.088" v="1058" actId="20577"/>
          <ac:spMkLst>
            <pc:docMk/>
            <pc:sldMk cId="3673527333" sldId="281"/>
            <ac:spMk id="5" creationId="{6BC175BC-6EA1-4214-9D98-14CBAFBAA30F}"/>
          </ac:spMkLst>
        </pc:spChg>
      </pc:sldChg>
      <pc:sldChg chg="del">
        <pc:chgData name="Jessica Coelho" userId="9393bb55-f9a0-4569-831e-e9db57683c52" providerId="ADAL" clId="{A0E027E3-8D36-4333-BE4C-98B9A56ED2DF}" dt="2020-12-08T23:25:01.729" v="1060" actId="47"/>
        <pc:sldMkLst>
          <pc:docMk/>
          <pc:sldMk cId="2347228176" sldId="282"/>
        </pc:sldMkLst>
      </pc:sldChg>
      <pc:sldChg chg="del">
        <pc:chgData name="Jessica Coelho" userId="9393bb55-f9a0-4569-831e-e9db57683c52" providerId="ADAL" clId="{A0E027E3-8D36-4333-BE4C-98B9A56ED2DF}" dt="2020-12-08T23:25:01.729" v="1060" actId="47"/>
        <pc:sldMkLst>
          <pc:docMk/>
          <pc:sldMk cId="2249135542" sldId="283"/>
        </pc:sldMkLst>
      </pc:sldChg>
      <pc:sldChg chg="del">
        <pc:chgData name="Jessica Coelho" userId="9393bb55-f9a0-4569-831e-e9db57683c52" providerId="ADAL" clId="{A0E027E3-8D36-4333-BE4C-98B9A56ED2DF}" dt="2020-12-08T23:25:01.729" v="1060" actId="47"/>
        <pc:sldMkLst>
          <pc:docMk/>
          <pc:sldMk cId="3818705056" sldId="284"/>
        </pc:sldMkLst>
      </pc:sldChg>
      <pc:sldChg chg="addSp delSp modSp mod ord">
        <pc:chgData name="Jessica Coelho" userId="9393bb55-f9a0-4569-831e-e9db57683c52" providerId="ADAL" clId="{A0E027E3-8D36-4333-BE4C-98B9A56ED2DF}" dt="2020-12-08T22:43:01.673" v="812"/>
        <pc:sldMkLst>
          <pc:docMk/>
          <pc:sldMk cId="3096360502" sldId="285"/>
        </pc:sldMkLst>
        <pc:spChg chg="mod">
          <ac:chgData name="Jessica Coelho" userId="9393bb55-f9a0-4569-831e-e9db57683c52" providerId="ADAL" clId="{A0E027E3-8D36-4333-BE4C-98B9A56ED2DF}" dt="2020-12-08T22:38:42.473" v="786" actId="1076"/>
          <ac:spMkLst>
            <pc:docMk/>
            <pc:sldMk cId="3096360502" sldId="285"/>
            <ac:spMk id="4" creationId="{F945DEC1-E10F-4982-A807-A05DD89F56A2}"/>
          </ac:spMkLst>
        </pc:spChg>
        <pc:spChg chg="del">
          <ac:chgData name="Jessica Coelho" userId="9393bb55-f9a0-4569-831e-e9db57683c52" providerId="ADAL" clId="{A0E027E3-8D36-4333-BE4C-98B9A56ED2DF}" dt="2020-12-08T22:41:09.275" v="794" actId="478"/>
          <ac:spMkLst>
            <pc:docMk/>
            <pc:sldMk cId="3096360502" sldId="285"/>
            <ac:spMk id="5" creationId="{6BC175BC-6EA1-4214-9D98-14CBAFBAA30F}"/>
          </ac:spMkLst>
        </pc:spChg>
        <pc:picChg chg="add mod modCrop">
          <ac:chgData name="Jessica Coelho" userId="9393bb55-f9a0-4569-831e-e9db57683c52" providerId="ADAL" clId="{A0E027E3-8D36-4333-BE4C-98B9A56ED2DF}" dt="2020-12-08T22:43:01.673" v="812"/>
          <ac:picMkLst>
            <pc:docMk/>
            <pc:sldMk cId="3096360502" sldId="285"/>
            <ac:picMk id="27" creationId="{4EF0C09F-939A-4AFF-9D2A-29CDDD25E24D}"/>
          </ac:picMkLst>
        </pc:picChg>
        <pc:picChg chg="add mod">
          <ac:chgData name="Jessica Coelho" userId="9393bb55-f9a0-4569-831e-e9db57683c52" providerId="ADAL" clId="{A0E027E3-8D36-4333-BE4C-98B9A56ED2DF}" dt="2020-12-08T22:42:40.234" v="808" actId="1076"/>
          <ac:picMkLst>
            <pc:docMk/>
            <pc:sldMk cId="3096360502" sldId="285"/>
            <ac:picMk id="28" creationId="{B2A6DE17-D7CB-4849-83AC-153A897F2DF7}"/>
          </ac:picMkLst>
        </pc:picChg>
      </pc:sldChg>
      <pc:sldChg chg="modSp mod">
        <pc:chgData name="Jessica Coelho" userId="9393bb55-f9a0-4569-831e-e9db57683c52" providerId="ADAL" clId="{A0E027E3-8D36-4333-BE4C-98B9A56ED2DF}" dt="2020-12-08T23:40:10.665" v="1095" actId="20577"/>
        <pc:sldMkLst>
          <pc:docMk/>
          <pc:sldMk cId="2215733829" sldId="286"/>
        </pc:sldMkLst>
        <pc:spChg chg="mod">
          <ac:chgData name="Jessica Coelho" userId="9393bb55-f9a0-4569-831e-e9db57683c52" providerId="ADAL" clId="{A0E027E3-8D36-4333-BE4C-98B9A56ED2DF}" dt="2020-12-08T23:40:10.665" v="1095" actId="20577"/>
          <ac:spMkLst>
            <pc:docMk/>
            <pc:sldMk cId="2215733829" sldId="286"/>
            <ac:spMk id="5" creationId="{6BC175BC-6EA1-4214-9D98-14CBAFBAA30F}"/>
          </ac:spMkLst>
        </pc:spChg>
      </pc:sldChg>
      <pc:sldChg chg="modSp add mod ord">
        <pc:chgData name="Jessica Coelho" userId="9393bb55-f9a0-4569-831e-e9db57683c52" providerId="ADAL" clId="{A0E027E3-8D36-4333-BE4C-98B9A56ED2DF}" dt="2020-12-09T00:08:53.666" v="1194" actId="20577"/>
        <pc:sldMkLst>
          <pc:docMk/>
          <pc:sldMk cId="1774572327" sldId="291"/>
        </pc:sldMkLst>
        <pc:spChg chg="mod">
          <ac:chgData name="Jessica Coelho" userId="9393bb55-f9a0-4569-831e-e9db57683c52" providerId="ADAL" clId="{A0E027E3-8D36-4333-BE4C-98B9A56ED2DF}" dt="2020-12-09T00:08:53.666" v="1194" actId="20577"/>
          <ac:spMkLst>
            <pc:docMk/>
            <pc:sldMk cId="1774572327" sldId="291"/>
            <ac:spMk id="4" creationId="{F945DEC1-E10F-4982-A807-A05DD89F56A2}"/>
          </ac:spMkLst>
        </pc:spChg>
      </pc:sldChg>
      <pc:sldChg chg="delSp add del setBg delDesignElem">
        <pc:chgData name="Jessica Coelho" userId="9393bb55-f9a0-4569-831e-e9db57683c52" providerId="ADAL" clId="{A0E027E3-8D36-4333-BE4C-98B9A56ED2DF}" dt="2020-12-09T00:07:06.398" v="1183" actId="47"/>
        <pc:sldMkLst>
          <pc:docMk/>
          <pc:sldMk cId="3192486852" sldId="291"/>
        </pc:sldMkLst>
        <pc:spChg chg="del">
          <ac:chgData name="Jessica Coelho" userId="9393bb55-f9a0-4569-831e-e9db57683c52" providerId="ADAL" clId="{A0E027E3-8D36-4333-BE4C-98B9A56ED2DF}" dt="2020-12-09T00:07:04.267" v="1182"/>
          <ac:spMkLst>
            <pc:docMk/>
            <pc:sldMk cId="3192486852" sldId="291"/>
            <ac:spMk id="57" creationId="{DDC95FA9-076A-421D-93A3-9C29819EBFC6}"/>
          </ac:spMkLst>
        </pc:spChg>
        <pc:spChg chg="del">
          <ac:chgData name="Jessica Coelho" userId="9393bb55-f9a0-4569-831e-e9db57683c52" providerId="ADAL" clId="{A0E027E3-8D36-4333-BE4C-98B9A56ED2DF}" dt="2020-12-09T00:07:04.267" v="1182"/>
          <ac:spMkLst>
            <pc:docMk/>
            <pc:sldMk cId="3192486852" sldId="291"/>
            <ac:spMk id="58" creationId="{0A6C8D94-3813-4D93-A6A7-A97EFFBCF3D1}"/>
          </ac:spMkLst>
        </pc:spChg>
        <pc:spChg chg="del">
          <ac:chgData name="Jessica Coelho" userId="9393bb55-f9a0-4569-831e-e9db57683c52" providerId="ADAL" clId="{A0E027E3-8D36-4333-BE4C-98B9A56ED2DF}" dt="2020-12-09T00:07:04.267" v="1182"/>
          <ac:spMkLst>
            <pc:docMk/>
            <pc:sldMk cId="3192486852" sldId="291"/>
            <ac:spMk id="60" creationId="{AA00467E-A507-4BEF-AAB5-2B35F13FAD33}"/>
          </ac:spMkLst>
        </pc:spChg>
        <pc:spChg chg="del">
          <ac:chgData name="Jessica Coelho" userId="9393bb55-f9a0-4569-831e-e9db57683c52" providerId="ADAL" clId="{A0E027E3-8D36-4333-BE4C-98B9A56ED2DF}" dt="2020-12-09T00:07:04.267" v="1182"/>
          <ac:spMkLst>
            <pc:docMk/>
            <pc:sldMk cId="3192486852" sldId="291"/>
            <ac:spMk id="62" creationId="{05E35C12-B6B4-4F57-950C-6EB3CD8F484E}"/>
          </ac:spMkLst>
        </pc:spChg>
        <pc:grpChg chg="del">
          <ac:chgData name="Jessica Coelho" userId="9393bb55-f9a0-4569-831e-e9db57683c52" providerId="ADAL" clId="{A0E027E3-8D36-4333-BE4C-98B9A56ED2DF}" dt="2020-12-09T00:07:04.267" v="1182"/>
          <ac:grpSpMkLst>
            <pc:docMk/>
            <pc:sldMk cId="3192486852" sldId="291"/>
            <ac:grpSpMk id="59" creationId="{3794673D-8563-4993-8E86-6D89D6E97EA8}"/>
          </ac:grpSpMkLst>
        </pc:grpChg>
        <pc:grpChg chg="del">
          <ac:chgData name="Jessica Coelho" userId="9393bb55-f9a0-4569-831e-e9db57683c52" providerId="ADAL" clId="{A0E027E3-8D36-4333-BE4C-98B9A56ED2DF}" dt="2020-12-09T00:07:04.267" v="1182"/>
          <ac:grpSpMkLst>
            <pc:docMk/>
            <pc:sldMk cId="3192486852" sldId="291"/>
            <ac:grpSpMk id="61" creationId="{34BCCBFD-2A87-46DC-A665-6039BF72DB61}"/>
          </ac:grpSpMkLst>
        </pc:grpChg>
        <pc:grpChg chg="del">
          <ac:chgData name="Jessica Coelho" userId="9393bb55-f9a0-4569-831e-e9db57683c52" providerId="ADAL" clId="{A0E027E3-8D36-4333-BE4C-98B9A56ED2DF}" dt="2020-12-09T00:07:04.267" v="1182"/>
          <ac:grpSpMkLst>
            <pc:docMk/>
            <pc:sldMk cId="3192486852" sldId="291"/>
            <ac:grpSpMk id="63" creationId="{2B14810E-84F3-4F8A-AF58-F452B9815125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BE9BEE-4C7A-4A5A-AAAA-0A375AFDF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9694AB-D90F-4A20-956C-A8B361152F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BD72AD2-2A50-4C13-8C81-F9510FDE4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1/12/2021</a:t>
            </a:fld>
            <a:endParaRPr lang="en-US" b="1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1B9C6F9-0FEB-41D7-8C60-438CADB79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23D4FDC-F740-4592-9BCB-CB3605414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23186105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C09177-F2B8-44B9-BB59-6D5203FA2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A90B9AC-CFCA-4CED-810A-2448780FB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8BBB0FE-EE6E-4CF7-8BB2-A282634C0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1/12/2021</a:t>
            </a:fld>
            <a:endParaRPr lang="en-US" b="1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953E96F-F9AA-4CDB-8B06-26B0D6770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9F1946B-AC76-4707-85A7-83655D9D7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49951342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F8A181D-5CCA-4190-9E2A-E67643A769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B9189220-1D5B-4699-99AD-BFB6986F60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BC71919-3BE5-43CD-B86A-E0FE21E0B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1/12/2021</a:t>
            </a:fld>
            <a:endParaRPr lang="en-US" b="1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DE79539-7DEC-478E-ADA4-B84D8E2D2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A9DDEE6-34E9-404E-991B-65B403E46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959529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A2CE37-D4DB-4000-A469-ADF73DC56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DAC3E03-3E41-4F4E-B1AF-0E4B8D7A4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7A848B3-3B04-4A7E-BB00-981901035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1/12/2021</a:t>
            </a:fld>
            <a:endParaRPr lang="en-US" b="1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46B896A-F2AA-44CB-84CA-BC0EE1D8B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9C0DBA3-2013-47CA-97BA-AC81F9AF1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91639642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27CB06-E4B2-42DB-905B-440C052ED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A36403E-0BA8-4428-8FF5-4E02963C8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E1601C3-5BA4-4041-827F-71C7D6FD6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1/12/2021</a:t>
            </a:fld>
            <a:endParaRPr lang="en-US" b="1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0813DA2-64C3-4E0F-80B7-61E9B7B35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C8E3BFD-450A-4640-ABE8-D6F80385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39904974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009523-5C29-419C-8A72-2D007CAB2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3055EC3-6A1A-4ACC-B754-0520C89C8F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591C60E-7DD6-44ED-9CCA-18ED648EB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C48DA97-9BAF-48EF-AA47-34E61A31B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1/12/2021</a:t>
            </a:fld>
            <a:endParaRPr lang="en-US" b="1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FCABD4B-5F1A-4104-AA3F-8D158DE01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2522E43-1781-48B5-984D-68AFF8969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0997547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6CF1E1-88DF-4A5A-8DE1-31FE04BFD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A5E47F7-1AEB-4A44-A881-E46B5C10E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04CD791-F9C2-4A07-96CE-02136889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525F5C60-804A-4CDC-A0E2-CF0633759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D9829CC4-B70D-4460-AD66-944387C71F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3C5BDAE3-F693-4EFA-9127-352486D3C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1/12/2021</a:t>
            </a:fld>
            <a:endParaRPr lang="en-US" b="1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2FD9F02E-6227-4583-B8CF-FDAF5FFFF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5947A28F-F794-434A-8104-C6F65AF62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12788411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2096CE-31AE-4146-BF62-1E4CF9B91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7FF0D467-F694-4740-8F21-393B51BD2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1/12/2021</a:t>
            </a:fld>
            <a:endParaRPr lang="en-US" b="1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BB3D55FC-E5D9-40AA-988E-8F9750D2D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6B14A76-1D8C-469A-9BAD-49343ABA0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92519388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61F0930E-2679-461F-B54A-051A13363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1/12/2021</a:t>
            </a:fld>
            <a:endParaRPr lang="en-US" b="1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E2EFC47A-A278-4EF7-8812-901CD6C48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BC527B6-9AE6-44A3-AB0F-498ECCAB0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5871082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9A749F-E30B-4B8B-AE00-339D0AC20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109E0DB-28A5-40B5-A04B-149451C8C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2B4A4A4-3FEB-458C-8405-B93F874EA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B1006E2-083C-4D1B-B1C4-CF0CB8EDE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1/12/2021</a:t>
            </a:fld>
            <a:endParaRPr lang="en-US" b="1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07F01F1-8270-4140-BB57-13A7B121B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07EAB57-5973-47D5-9956-70508FFFE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35381689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19D776-A48E-456B-8A5B-195EE848D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3980067B-6AA3-417D-B33D-18B42282FE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0B98766-7DC9-48B6-9F34-1D555E52C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BA3FBAE-BCC7-46B3-A377-0613E2A4F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1/12/2021</a:t>
            </a:fld>
            <a:endParaRPr lang="en-US" b="1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A0B4F6F-82B1-4230-9E78-578FF0AB3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6E256F1-8921-4C6C-BD69-26D84F686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90145524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B883BBB9-8C0E-4048-BDE9-78940C337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8D465F0-EFEC-4812-BB01-9FD22A052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CBD8768-AABB-4522-86DE-B5AE59A6DE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D8B30-1B71-45A1-8314-D59C86F581E1}" type="datetime1">
              <a:rPr lang="en-US" smtClean="0"/>
              <a:pPr/>
              <a:t>1/12/2021</a:t>
            </a:fld>
            <a:endParaRPr lang="en-US" b="1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8AC221F-456B-45F3-9AA5-AB0BA2CD37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b="1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EEA1F43-3FD6-4A38-A952-23364E7F8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401362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Rectangle 228">
            <a:extLst>
              <a:ext uri="{FF2B5EF4-FFF2-40B4-BE49-F238E27FC236}">
                <a16:creationId xmlns:a16="http://schemas.microsoft.com/office/drawing/2014/main" id="{84CA08B7-4716-4E27-A721-D79C91A21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Rectangle 230">
            <a:extLst>
              <a:ext uri="{FF2B5EF4-FFF2-40B4-BE49-F238E27FC236}">
                <a16:creationId xmlns:a16="http://schemas.microsoft.com/office/drawing/2014/main" id="{94714483-7072-431F-9DBE-87F44E4D4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32">
            <a:extLst>
              <a:ext uri="{FF2B5EF4-FFF2-40B4-BE49-F238E27FC236}">
                <a16:creationId xmlns:a16="http://schemas.microsoft.com/office/drawing/2014/main" id="{495892E1-F4A5-4991-AC52-4F417B14A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9" name="Group 234">
            <a:extLst>
              <a:ext uri="{FF2B5EF4-FFF2-40B4-BE49-F238E27FC236}">
                <a16:creationId xmlns:a16="http://schemas.microsoft.com/office/drawing/2014/main" id="{34042933-0A94-4AA9-97E0-FB2288C19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80" name="Oval 235">
              <a:extLst>
                <a:ext uri="{FF2B5EF4-FFF2-40B4-BE49-F238E27FC236}">
                  <a16:creationId xmlns:a16="http://schemas.microsoft.com/office/drawing/2014/main" id="{274F2B00-CCCF-4809-9060-BF27174FD2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36">
              <a:extLst>
                <a:ext uri="{FF2B5EF4-FFF2-40B4-BE49-F238E27FC236}">
                  <a16:creationId xmlns:a16="http://schemas.microsoft.com/office/drawing/2014/main" id="{733E2DBD-A7A5-4BF5-A992-DBD2E0622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37">
              <a:extLst>
                <a:ext uri="{FF2B5EF4-FFF2-40B4-BE49-F238E27FC236}">
                  <a16:creationId xmlns:a16="http://schemas.microsoft.com/office/drawing/2014/main" id="{D1254DFF-E2E0-49A3-8171-E187F39D6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38">
              <a:extLst>
                <a:ext uri="{FF2B5EF4-FFF2-40B4-BE49-F238E27FC236}">
                  <a16:creationId xmlns:a16="http://schemas.microsoft.com/office/drawing/2014/main" id="{75BF8AC9-10AA-4E6A-A51E-BC3868E02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2E0B2B43-CFE1-4B34-9AFC-7AA57060E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40">
              <a:extLst>
                <a:ext uri="{FF2B5EF4-FFF2-40B4-BE49-F238E27FC236}">
                  <a16:creationId xmlns:a16="http://schemas.microsoft.com/office/drawing/2014/main" id="{592F43BB-4B6D-4E46-8A9F-00DC68069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5" name="Rectangle 242">
            <a:extLst>
              <a:ext uri="{FF2B5EF4-FFF2-40B4-BE49-F238E27FC236}">
                <a16:creationId xmlns:a16="http://schemas.microsoft.com/office/drawing/2014/main" id="{17BC89B9-A6CD-482B-9352-638D0E05A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048164" y="96044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880303" y="2251416"/>
            <a:ext cx="7315200" cy="2702020"/>
          </a:xfrm>
          <a:noFill/>
        </p:spPr>
        <p:txBody>
          <a:bodyPr anchor="t">
            <a:normAutofit/>
          </a:bodyPr>
          <a:lstStyle/>
          <a:p>
            <a:r>
              <a:rPr lang="pt-PT">
                <a:solidFill>
                  <a:schemeClr val="bg1"/>
                </a:solidFill>
              </a:rPr>
              <a:t>Realizado por:</a:t>
            </a:r>
          </a:p>
          <a:p>
            <a:r>
              <a:rPr lang="pt-PT">
                <a:solidFill>
                  <a:schemeClr val="bg1"/>
                </a:solidFill>
              </a:rPr>
              <a:t>Jéssica Coelho – 8170180​</a:t>
            </a:r>
          </a:p>
          <a:p>
            <a:r>
              <a:rPr lang="pt-PT">
                <a:solidFill>
                  <a:schemeClr val="bg1"/>
                </a:solidFill>
              </a:rPr>
              <a:t>Jorge Moreira - 8160297​</a:t>
            </a:r>
          </a:p>
          <a:p>
            <a:r>
              <a:rPr lang="pt-PT">
                <a:solidFill>
                  <a:schemeClr val="bg1"/>
                </a:solidFill>
              </a:rPr>
              <a:t>​Miguel Costa – 8160525​</a:t>
            </a:r>
          </a:p>
          <a:p>
            <a:r>
              <a:rPr lang="pt-PT">
                <a:solidFill>
                  <a:schemeClr val="bg1"/>
                </a:solidFill>
              </a:rPr>
              <a:t>Samuel Cunha – 8160526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E2683E3F-F855-4549-84F8-42064EC0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8FC90B1E-0223-4440-AF22-8F32F6F0C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A2D2E879-0004-4D84-8137-1C09334038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48">
              <a:extLst>
                <a:ext uri="{FF2B5EF4-FFF2-40B4-BE49-F238E27FC236}">
                  <a16:creationId xmlns:a16="http://schemas.microsoft.com/office/drawing/2014/main" id="{43BE75A2-0D83-4F8E-84CC-D3BCD565B1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E90F7F49-1039-49EF-A9BD-153DB590B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50">
              <a:extLst>
                <a:ext uri="{FF2B5EF4-FFF2-40B4-BE49-F238E27FC236}">
                  <a16:creationId xmlns:a16="http://schemas.microsoft.com/office/drawing/2014/main" id="{9E85F508-9EA4-4B4D-8171-648670650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11CE155D-684B-4F5E-B835-C52765E31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6" y="5940561"/>
            <a:ext cx="1285875" cy="549007"/>
            <a:chOff x="7029447" y="3514725"/>
            <a:chExt cx="1285875" cy="549007"/>
          </a:xfrm>
        </p:grpSpPr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04F84AF8-E1A7-41D4-A102-8F87CAE37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4ED126F1-DB23-4314-B6C7-FE89E3C58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8ACB2B6F-8883-4A00-88DD-98CDDD46B8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56">
              <a:extLst>
                <a:ext uri="{FF2B5EF4-FFF2-40B4-BE49-F238E27FC236}">
                  <a16:creationId xmlns:a16="http://schemas.microsoft.com/office/drawing/2014/main" id="{3B9A2180-808A-4423-BB2B-6464B290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Google Shape;187;p20">
            <a:extLst>
              <a:ext uri="{FF2B5EF4-FFF2-40B4-BE49-F238E27FC236}">
                <a16:creationId xmlns:a16="http://schemas.microsoft.com/office/drawing/2014/main" id="{6791E979-7847-49D3-B7CB-7920555803A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1229" y="353005"/>
            <a:ext cx="3868701" cy="75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B6938D85-5F14-4256-8360-1A8C0220BA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00" y="1641773"/>
            <a:ext cx="4536737" cy="453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977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14">
            <a:extLst>
              <a:ext uri="{FF2B5EF4-FFF2-40B4-BE49-F238E27FC236}">
                <a16:creationId xmlns:a16="http://schemas.microsoft.com/office/drawing/2014/main" id="{DDC95FA9-076A-421D-93A3-9C29819EB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16">
            <a:extLst>
              <a:ext uri="{FF2B5EF4-FFF2-40B4-BE49-F238E27FC236}">
                <a16:creationId xmlns:a16="http://schemas.microsoft.com/office/drawing/2014/main" id="{0A6C8D94-3813-4D93-A6A7-A97EFFBCF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18">
            <a:extLst>
              <a:ext uri="{FF2B5EF4-FFF2-40B4-BE49-F238E27FC236}">
                <a16:creationId xmlns:a16="http://schemas.microsoft.com/office/drawing/2014/main" id="{3794673D-8563-4993-8E86-6D89D6E97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8906114-25F0-4386-BC12-A5CB6A04F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9434651-094A-4780-979E-29A3042F5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15BDC44-59B0-48DF-871F-0881BB593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618FCF5-B341-43DF-A055-DC56EA920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9408E04-9221-499E-B0F3-3AFD9025F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67B1604-40F1-4335-8A11-6091E0F52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F945DEC1-E10F-4982-A807-A05DD89F5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48" y="118560"/>
            <a:ext cx="8611789" cy="1725733"/>
          </a:xfrm>
          <a:noFill/>
        </p:spPr>
        <p:txBody>
          <a:bodyPr anchor="b">
            <a:normAutofit/>
          </a:bodyPr>
          <a:lstStyle/>
          <a:p>
            <a:pPr algn="ctr"/>
            <a:r>
              <a:rPr lang="pt-PT" sz="4800">
                <a:solidFill>
                  <a:schemeClr val="bg1"/>
                </a:solidFill>
              </a:rPr>
              <a:t>Conceitos Mais Importantes dos Sprints #2 e #3</a:t>
            </a:r>
          </a:p>
        </p:txBody>
      </p:sp>
      <p:sp>
        <p:nvSpPr>
          <p:cNvPr id="60" name="Rectangle 26">
            <a:extLst>
              <a:ext uri="{FF2B5EF4-FFF2-40B4-BE49-F238E27FC236}">
                <a16:creationId xmlns:a16="http://schemas.microsoft.com/office/drawing/2014/main" id="{AA00467E-A507-4BEF-AAB5-2B35F13FA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28">
            <a:extLst>
              <a:ext uri="{FF2B5EF4-FFF2-40B4-BE49-F238E27FC236}">
                <a16:creationId xmlns:a16="http://schemas.microsoft.com/office/drawing/2014/main" id="{34BCCBFD-2A87-46DC-A665-6039BF72D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1707DB8-2262-4E11-B8E7-A0042E439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DCA04D0-796D-4920-BED4-627870868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78B0366-955C-44C5-B011-378E1994D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38F216F-4DA3-4165-A786-E7F2710B8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tangle 34">
            <a:extLst>
              <a:ext uri="{FF2B5EF4-FFF2-40B4-BE49-F238E27FC236}">
                <a16:creationId xmlns:a16="http://schemas.microsoft.com/office/drawing/2014/main" id="{05E35C12-B6B4-4F57-950C-6EB3CD8F4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36">
            <a:extLst>
              <a:ext uri="{FF2B5EF4-FFF2-40B4-BE49-F238E27FC236}">
                <a16:creationId xmlns:a16="http://schemas.microsoft.com/office/drawing/2014/main" id="{2B14810E-84F3-4F8A-AF58-F452B9815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687E051-F20C-4A55-AEDD-ED9B2D996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F834F70-7A0E-4202-8ECC-5EE81C93C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2993E0E-3E7B-48D8-A799-39FECD3E1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B12773A-5C03-4DD5-B9B4-24F4A429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6BC175BC-6EA1-4214-9D98-14CBAFBAA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90092"/>
            <a:ext cx="12192000" cy="4225972"/>
          </a:xfrm>
          <a:noFill/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pt-PT" sz="1800">
                <a:solidFill>
                  <a:schemeClr val="bg1"/>
                </a:solidFill>
              </a:rPr>
              <a:t>Nestes Sprints, as tarefas que mais se destacaram foram:</a:t>
            </a:r>
          </a:p>
          <a:p>
            <a:pPr algn="ctr">
              <a:buFontTx/>
              <a:buChar char="-"/>
            </a:pPr>
            <a:r>
              <a:rPr lang="pt-PT" sz="1800">
                <a:solidFill>
                  <a:schemeClr val="bg1"/>
                </a:solidFill>
              </a:rPr>
              <a:t>Registo dos utilizadores na plataforma;</a:t>
            </a:r>
          </a:p>
          <a:p>
            <a:pPr algn="ctr">
              <a:buFontTx/>
              <a:buChar char="-"/>
            </a:pPr>
            <a:r>
              <a:rPr lang="pt-PT" sz="1800">
                <a:solidFill>
                  <a:schemeClr val="bg1"/>
                </a:solidFill>
              </a:rPr>
              <a:t>Login dos utilizadores na plataforma;</a:t>
            </a:r>
          </a:p>
          <a:p>
            <a:pPr algn="ctr">
              <a:buFontTx/>
              <a:buChar char="-"/>
            </a:pPr>
            <a:r>
              <a:rPr lang="pt-PT" sz="1800">
                <a:solidFill>
                  <a:schemeClr val="bg1"/>
                </a:solidFill>
              </a:rPr>
              <a:t>Procura de trabalhos, fazendo </a:t>
            </a:r>
            <a:r>
              <a:rPr lang="pt-PT" sz="1800" i="1" err="1">
                <a:solidFill>
                  <a:schemeClr val="bg1"/>
                </a:solidFill>
              </a:rPr>
              <a:t>swipe</a:t>
            </a:r>
            <a:r>
              <a:rPr lang="pt-PT" sz="1800">
                <a:solidFill>
                  <a:schemeClr val="bg1"/>
                </a:solidFill>
              </a:rPr>
              <a:t> </a:t>
            </a:r>
            <a:r>
              <a:rPr lang="pt-PT" sz="1800" i="1" err="1">
                <a:solidFill>
                  <a:schemeClr val="bg1"/>
                </a:solidFill>
              </a:rPr>
              <a:t>left</a:t>
            </a:r>
            <a:r>
              <a:rPr lang="pt-PT" sz="1800">
                <a:solidFill>
                  <a:schemeClr val="bg1"/>
                </a:solidFill>
              </a:rPr>
              <a:t> para ignorar e </a:t>
            </a:r>
            <a:r>
              <a:rPr lang="pt-PT" sz="1800" i="1" err="1">
                <a:solidFill>
                  <a:schemeClr val="bg1"/>
                </a:solidFill>
              </a:rPr>
              <a:t>swipe</a:t>
            </a:r>
            <a:r>
              <a:rPr lang="pt-PT" sz="1800">
                <a:solidFill>
                  <a:schemeClr val="bg1"/>
                </a:solidFill>
              </a:rPr>
              <a:t> </a:t>
            </a:r>
            <a:r>
              <a:rPr lang="pt-PT" sz="1800" i="1" err="1">
                <a:solidFill>
                  <a:schemeClr val="bg1"/>
                </a:solidFill>
              </a:rPr>
              <a:t>right</a:t>
            </a:r>
            <a:r>
              <a:rPr lang="pt-PT" sz="1800">
                <a:solidFill>
                  <a:schemeClr val="bg1"/>
                </a:solidFill>
              </a:rPr>
              <a:t> para abrir chat de negociação;</a:t>
            </a:r>
          </a:p>
          <a:p>
            <a:pPr algn="ctr">
              <a:buFontTx/>
              <a:buChar char="-"/>
            </a:pPr>
            <a:r>
              <a:rPr lang="pt-PT" sz="1800">
                <a:solidFill>
                  <a:schemeClr val="bg1"/>
                </a:solidFill>
              </a:rPr>
              <a:t>Chat de Negociação;</a:t>
            </a:r>
          </a:p>
          <a:p>
            <a:pPr algn="ctr">
              <a:buFontTx/>
              <a:buChar char="-"/>
            </a:pPr>
            <a:r>
              <a:rPr lang="pt-PT" sz="1800">
                <a:solidFill>
                  <a:schemeClr val="bg1"/>
                </a:solidFill>
              </a:rPr>
              <a:t>Criação de publicação de trabalho;</a:t>
            </a:r>
          </a:p>
          <a:p>
            <a:pPr algn="ctr">
              <a:buFontTx/>
              <a:buChar char="-"/>
            </a:pPr>
            <a:r>
              <a:rPr lang="pt-PT" sz="1800">
                <a:solidFill>
                  <a:schemeClr val="bg1"/>
                </a:solidFill>
              </a:rPr>
              <a:t>Associação de um Mate a um trabalho;</a:t>
            </a:r>
          </a:p>
          <a:p>
            <a:pPr algn="ctr">
              <a:buFontTx/>
              <a:buChar char="-"/>
            </a:pPr>
            <a:r>
              <a:rPr lang="pt-PT" sz="1800">
                <a:solidFill>
                  <a:schemeClr val="bg1"/>
                </a:solidFill>
              </a:rPr>
              <a:t>Marcação de trabalho como concluído por parte de ambos os utilizadores;</a:t>
            </a:r>
          </a:p>
          <a:p>
            <a:pPr algn="ctr">
              <a:buFontTx/>
              <a:buChar char="-"/>
            </a:pPr>
            <a:r>
              <a:rPr lang="pt-PT" sz="1800">
                <a:solidFill>
                  <a:schemeClr val="bg1"/>
                </a:solidFill>
              </a:rPr>
              <a:t>Realização do pagamento;</a:t>
            </a:r>
          </a:p>
          <a:p>
            <a:pPr algn="ctr">
              <a:buFontTx/>
              <a:buChar char="-"/>
            </a:pPr>
            <a:r>
              <a:rPr lang="pt-PT" sz="1800">
                <a:solidFill>
                  <a:schemeClr val="bg1"/>
                </a:solidFill>
              </a:rPr>
              <a:t>Atribuição de </a:t>
            </a:r>
            <a:r>
              <a:rPr lang="pt-PT" sz="1800" i="1">
                <a:solidFill>
                  <a:schemeClr val="bg1"/>
                </a:solidFill>
              </a:rPr>
              <a:t>ratings</a:t>
            </a:r>
            <a:r>
              <a:rPr lang="pt-PT" sz="1800">
                <a:solidFill>
                  <a:schemeClr val="bg1"/>
                </a:solidFill>
              </a:rPr>
              <a:t> e </a:t>
            </a:r>
            <a:r>
              <a:rPr lang="pt-PT" sz="1800" i="1" err="1">
                <a:solidFill>
                  <a:schemeClr val="bg1"/>
                </a:solidFill>
              </a:rPr>
              <a:t>reviews</a:t>
            </a:r>
            <a:r>
              <a:rPr lang="pt-PT" sz="1800">
                <a:solidFill>
                  <a:schemeClr val="bg1"/>
                </a:solidFill>
              </a:rPr>
              <a:t>;</a:t>
            </a: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97659B87-6C20-46C7-8C7E-51F872019A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453" y="5495598"/>
            <a:ext cx="1384609" cy="138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60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14">
            <a:extLst>
              <a:ext uri="{FF2B5EF4-FFF2-40B4-BE49-F238E27FC236}">
                <a16:creationId xmlns:a16="http://schemas.microsoft.com/office/drawing/2014/main" id="{DDC95FA9-076A-421D-93A3-9C29819EB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16">
            <a:extLst>
              <a:ext uri="{FF2B5EF4-FFF2-40B4-BE49-F238E27FC236}">
                <a16:creationId xmlns:a16="http://schemas.microsoft.com/office/drawing/2014/main" id="{0A6C8D94-3813-4D93-A6A7-A97EFFBCF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18">
            <a:extLst>
              <a:ext uri="{FF2B5EF4-FFF2-40B4-BE49-F238E27FC236}">
                <a16:creationId xmlns:a16="http://schemas.microsoft.com/office/drawing/2014/main" id="{3794673D-8563-4993-8E86-6D89D6E97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8906114-25F0-4386-BC12-A5CB6A04F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9434651-094A-4780-979E-29A3042F5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15BDC44-59B0-48DF-871F-0881BB593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618FCF5-B341-43DF-A055-DC56EA920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9408E04-9221-499E-B0F3-3AFD9025F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67B1604-40F1-4335-8A11-6091E0F52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F945DEC1-E10F-4982-A807-A05DD89F5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48" y="118560"/>
            <a:ext cx="8611789" cy="1725733"/>
          </a:xfrm>
          <a:noFill/>
        </p:spPr>
        <p:txBody>
          <a:bodyPr anchor="b">
            <a:normAutofit/>
          </a:bodyPr>
          <a:lstStyle/>
          <a:p>
            <a:pPr algn="ctr"/>
            <a:r>
              <a:rPr lang="pt-PT" sz="4800">
                <a:solidFill>
                  <a:schemeClr val="bg1"/>
                </a:solidFill>
              </a:rPr>
              <a:t>Conclusões Mais Importantes dos Sprints #2 e #3</a:t>
            </a:r>
          </a:p>
        </p:txBody>
      </p:sp>
      <p:sp>
        <p:nvSpPr>
          <p:cNvPr id="60" name="Rectangle 26">
            <a:extLst>
              <a:ext uri="{FF2B5EF4-FFF2-40B4-BE49-F238E27FC236}">
                <a16:creationId xmlns:a16="http://schemas.microsoft.com/office/drawing/2014/main" id="{AA00467E-A507-4BEF-AAB5-2B35F13FA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28">
            <a:extLst>
              <a:ext uri="{FF2B5EF4-FFF2-40B4-BE49-F238E27FC236}">
                <a16:creationId xmlns:a16="http://schemas.microsoft.com/office/drawing/2014/main" id="{34BCCBFD-2A87-46DC-A665-6039BF72D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1707DB8-2262-4E11-B8E7-A0042E439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DCA04D0-796D-4920-BED4-627870868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78B0366-955C-44C5-B011-378E1994D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38F216F-4DA3-4165-A786-E7F2710B8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tangle 34">
            <a:extLst>
              <a:ext uri="{FF2B5EF4-FFF2-40B4-BE49-F238E27FC236}">
                <a16:creationId xmlns:a16="http://schemas.microsoft.com/office/drawing/2014/main" id="{05E35C12-B6B4-4F57-950C-6EB3CD8F4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36">
            <a:extLst>
              <a:ext uri="{FF2B5EF4-FFF2-40B4-BE49-F238E27FC236}">
                <a16:creationId xmlns:a16="http://schemas.microsoft.com/office/drawing/2014/main" id="{2B14810E-84F3-4F8A-AF58-F452B9815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687E051-F20C-4A55-AEDD-ED9B2D996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F834F70-7A0E-4202-8ECC-5EE81C93C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2993E0E-3E7B-48D8-A799-39FECD3E1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B12773A-5C03-4DD5-B9B4-24F4A429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6BC175BC-6EA1-4214-9D98-14CBAFBAA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9273" y="2671430"/>
            <a:ext cx="7315200" cy="2796462"/>
          </a:xfrm>
          <a:noFill/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pt-PT" sz="1800">
                <a:solidFill>
                  <a:schemeClr val="bg1"/>
                </a:solidFill>
              </a:rPr>
              <a:t>Durante este Sprint, o nosso maior obstáculo foi a escassez de tempo, a qual não nos permitiu explorar com ainda mais profundidade a </a:t>
            </a:r>
            <a:r>
              <a:rPr lang="pt-PT" sz="1800" i="1" err="1">
                <a:solidFill>
                  <a:schemeClr val="bg1"/>
                </a:solidFill>
              </a:rPr>
              <a:t>framework</a:t>
            </a:r>
            <a:r>
              <a:rPr lang="pt-PT" sz="1800">
                <a:solidFill>
                  <a:schemeClr val="bg1"/>
                </a:solidFill>
              </a:rPr>
              <a:t> Flutter e também o </a:t>
            </a:r>
            <a:r>
              <a:rPr lang="pt-PT" sz="1800" err="1">
                <a:solidFill>
                  <a:schemeClr val="bg1"/>
                </a:solidFill>
              </a:rPr>
              <a:t>React</a:t>
            </a:r>
            <a:r>
              <a:rPr lang="pt-PT" sz="1800">
                <a:solidFill>
                  <a:schemeClr val="bg1"/>
                </a:solidFill>
              </a:rPr>
              <a:t>.</a:t>
            </a:r>
          </a:p>
          <a:p>
            <a:pPr marL="0" indent="0" algn="ctr">
              <a:buNone/>
            </a:pPr>
            <a:r>
              <a:rPr lang="pt-PT" sz="1800">
                <a:solidFill>
                  <a:schemeClr val="bg1"/>
                </a:solidFill>
              </a:rPr>
              <a:t>Pelo mesmo motivo, não conseguimos fazer a implementação de todas as funcionalidades que tínhamos planeado inicialmente, focando-nos maioritariamente na implementação do fluxo principal da plataforma.</a:t>
            </a: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97659B87-6C20-46C7-8C7E-51F872019A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453" y="5495598"/>
            <a:ext cx="1384609" cy="138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763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14">
            <a:extLst>
              <a:ext uri="{FF2B5EF4-FFF2-40B4-BE49-F238E27FC236}">
                <a16:creationId xmlns:a16="http://schemas.microsoft.com/office/drawing/2014/main" id="{DDC95FA9-076A-421D-93A3-9C29819EB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16">
            <a:extLst>
              <a:ext uri="{FF2B5EF4-FFF2-40B4-BE49-F238E27FC236}">
                <a16:creationId xmlns:a16="http://schemas.microsoft.com/office/drawing/2014/main" id="{0A6C8D94-3813-4D93-A6A7-A97EFFBCF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18">
            <a:extLst>
              <a:ext uri="{FF2B5EF4-FFF2-40B4-BE49-F238E27FC236}">
                <a16:creationId xmlns:a16="http://schemas.microsoft.com/office/drawing/2014/main" id="{3794673D-8563-4993-8E86-6D89D6E97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8906114-25F0-4386-BC12-A5CB6A04F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9434651-094A-4780-979E-29A3042F5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15BDC44-59B0-48DF-871F-0881BB593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618FCF5-B341-43DF-A055-DC56EA920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9408E04-9221-499E-B0F3-3AFD9025F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67B1604-40F1-4335-8A11-6091E0F52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F945DEC1-E10F-4982-A807-A05DD89F5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5" y="206086"/>
            <a:ext cx="6333510" cy="1054470"/>
          </a:xfrm>
          <a:noFill/>
        </p:spPr>
        <p:txBody>
          <a:bodyPr anchor="b">
            <a:normAutofit/>
          </a:bodyPr>
          <a:lstStyle/>
          <a:p>
            <a:pPr algn="ctr"/>
            <a:r>
              <a:rPr lang="pt-PT" sz="4800">
                <a:solidFill>
                  <a:schemeClr val="bg1"/>
                </a:solidFill>
              </a:rPr>
              <a:t>Conclusão do Projeto</a:t>
            </a:r>
          </a:p>
        </p:txBody>
      </p:sp>
      <p:sp>
        <p:nvSpPr>
          <p:cNvPr id="60" name="Rectangle 26">
            <a:extLst>
              <a:ext uri="{FF2B5EF4-FFF2-40B4-BE49-F238E27FC236}">
                <a16:creationId xmlns:a16="http://schemas.microsoft.com/office/drawing/2014/main" id="{AA00467E-A507-4BEF-AAB5-2B35F13FA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28">
            <a:extLst>
              <a:ext uri="{FF2B5EF4-FFF2-40B4-BE49-F238E27FC236}">
                <a16:creationId xmlns:a16="http://schemas.microsoft.com/office/drawing/2014/main" id="{34BCCBFD-2A87-46DC-A665-6039BF72D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1707DB8-2262-4E11-B8E7-A0042E439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DCA04D0-796D-4920-BED4-627870868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78B0366-955C-44C5-B011-378E1994D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38F216F-4DA3-4165-A786-E7F2710B8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tangle 34">
            <a:extLst>
              <a:ext uri="{FF2B5EF4-FFF2-40B4-BE49-F238E27FC236}">
                <a16:creationId xmlns:a16="http://schemas.microsoft.com/office/drawing/2014/main" id="{05E35C12-B6B4-4F57-950C-6EB3CD8F4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36">
            <a:extLst>
              <a:ext uri="{FF2B5EF4-FFF2-40B4-BE49-F238E27FC236}">
                <a16:creationId xmlns:a16="http://schemas.microsoft.com/office/drawing/2014/main" id="{2B14810E-84F3-4F8A-AF58-F452B9815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687E051-F20C-4A55-AEDD-ED9B2D996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F834F70-7A0E-4202-8ECC-5EE81C93C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2993E0E-3E7B-48D8-A799-39FECD3E1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B12773A-5C03-4DD5-B9B4-24F4A429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Imagem 25">
            <a:extLst>
              <a:ext uri="{FF2B5EF4-FFF2-40B4-BE49-F238E27FC236}">
                <a16:creationId xmlns:a16="http://schemas.microsoft.com/office/drawing/2014/main" id="{97659B87-6C20-46C7-8C7E-51F872019A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453" y="5495598"/>
            <a:ext cx="1384609" cy="138460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5F56300-BCD9-4893-A0B9-A3C0972D5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71324"/>
            <a:ext cx="1063942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513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14">
            <a:extLst>
              <a:ext uri="{FF2B5EF4-FFF2-40B4-BE49-F238E27FC236}">
                <a16:creationId xmlns:a16="http://schemas.microsoft.com/office/drawing/2014/main" id="{DDC95FA9-076A-421D-93A3-9C29819EB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16">
            <a:extLst>
              <a:ext uri="{FF2B5EF4-FFF2-40B4-BE49-F238E27FC236}">
                <a16:creationId xmlns:a16="http://schemas.microsoft.com/office/drawing/2014/main" id="{0A6C8D94-3813-4D93-A6A7-A97EFFBCF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18">
            <a:extLst>
              <a:ext uri="{FF2B5EF4-FFF2-40B4-BE49-F238E27FC236}">
                <a16:creationId xmlns:a16="http://schemas.microsoft.com/office/drawing/2014/main" id="{3794673D-8563-4993-8E86-6D89D6E97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8906114-25F0-4386-BC12-A5CB6A04F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9434651-094A-4780-979E-29A3042F5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15BDC44-59B0-48DF-871F-0881BB593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618FCF5-B341-43DF-A055-DC56EA920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9408E04-9221-499E-B0F3-3AFD9025F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67B1604-40F1-4335-8A11-6091E0F52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F945DEC1-E10F-4982-A807-A05DD89F5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6875" y="630935"/>
            <a:ext cx="7315200" cy="2912366"/>
          </a:xfrm>
          <a:noFill/>
        </p:spPr>
        <p:txBody>
          <a:bodyPr anchor="b">
            <a:normAutofit/>
          </a:bodyPr>
          <a:lstStyle/>
          <a:p>
            <a:pPr algn="ctr"/>
            <a:r>
              <a:rPr lang="pt-PT" sz="6000">
                <a:solidFill>
                  <a:schemeClr val="bg1"/>
                </a:solidFill>
              </a:rPr>
              <a:t>Conclusão</a:t>
            </a:r>
          </a:p>
        </p:txBody>
      </p:sp>
      <p:sp>
        <p:nvSpPr>
          <p:cNvPr id="60" name="Rectangle 26">
            <a:extLst>
              <a:ext uri="{FF2B5EF4-FFF2-40B4-BE49-F238E27FC236}">
                <a16:creationId xmlns:a16="http://schemas.microsoft.com/office/drawing/2014/main" id="{AA00467E-A507-4BEF-AAB5-2B35F13FA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28">
            <a:extLst>
              <a:ext uri="{FF2B5EF4-FFF2-40B4-BE49-F238E27FC236}">
                <a16:creationId xmlns:a16="http://schemas.microsoft.com/office/drawing/2014/main" id="{34BCCBFD-2A87-46DC-A665-6039BF72D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1707DB8-2262-4E11-B8E7-A0042E439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DCA04D0-796D-4920-BED4-627870868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78B0366-955C-44C5-B011-378E1994D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38F216F-4DA3-4165-A786-E7F2710B8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tangle 34">
            <a:extLst>
              <a:ext uri="{FF2B5EF4-FFF2-40B4-BE49-F238E27FC236}">
                <a16:creationId xmlns:a16="http://schemas.microsoft.com/office/drawing/2014/main" id="{05E35C12-B6B4-4F57-950C-6EB3CD8F4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36">
            <a:extLst>
              <a:ext uri="{FF2B5EF4-FFF2-40B4-BE49-F238E27FC236}">
                <a16:creationId xmlns:a16="http://schemas.microsoft.com/office/drawing/2014/main" id="{2B14810E-84F3-4F8A-AF58-F452B9815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687E051-F20C-4A55-AEDD-ED9B2D996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F834F70-7A0E-4202-8ECC-5EE81C93C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2993E0E-3E7B-48D8-A799-39FECD3E1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B12773A-5C03-4DD5-B9B4-24F4A429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6BC175BC-6EA1-4214-9D98-14CBAFBAA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6875" y="3726352"/>
            <a:ext cx="7315200" cy="2531540"/>
          </a:xfrm>
          <a:noFill/>
        </p:spPr>
        <p:txBody>
          <a:bodyPr anchor="t">
            <a:normAutofit/>
          </a:bodyPr>
          <a:lstStyle/>
          <a:p>
            <a:pPr marL="0" indent="0" algn="ctr">
              <a:buNone/>
            </a:pPr>
            <a:endParaRPr lang="pt-PT" sz="1800">
              <a:solidFill>
                <a:schemeClr val="bg1"/>
              </a:solidFill>
            </a:endParaRPr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AA59AA21-4702-4234-A5EF-5440EAB02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" y="69780"/>
            <a:ext cx="1829469" cy="182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436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14">
            <a:extLst>
              <a:ext uri="{FF2B5EF4-FFF2-40B4-BE49-F238E27FC236}">
                <a16:creationId xmlns:a16="http://schemas.microsoft.com/office/drawing/2014/main" id="{DDC95FA9-076A-421D-93A3-9C29819EB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16">
            <a:extLst>
              <a:ext uri="{FF2B5EF4-FFF2-40B4-BE49-F238E27FC236}">
                <a16:creationId xmlns:a16="http://schemas.microsoft.com/office/drawing/2014/main" id="{0A6C8D94-3813-4D93-A6A7-A97EFFBCF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18">
            <a:extLst>
              <a:ext uri="{FF2B5EF4-FFF2-40B4-BE49-F238E27FC236}">
                <a16:creationId xmlns:a16="http://schemas.microsoft.com/office/drawing/2014/main" id="{3794673D-8563-4993-8E86-6D89D6E97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8906114-25F0-4386-BC12-A5CB6A04F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9434651-094A-4780-979E-29A3042F5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15BDC44-59B0-48DF-871F-0881BB593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618FCF5-B341-43DF-A055-DC56EA920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9408E04-9221-499E-B0F3-3AFD9025F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67B1604-40F1-4335-8A11-6091E0F52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F945DEC1-E10F-4982-A807-A05DD89F5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34" y="235931"/>
            <a:ext cx="7315200" cy="814861"/>
          </a:xfrm>
          <a:noFill/>
        </p:spPr>
        <p:txBody>
          <a:bodyPr anchor="b">
            <a:normAutofit/>
          </a:bodyPr>
          <a:lstStyle/>
          <a:p>
            <a:r>
              <a:rPr lang="pt-PT" sz="4800">
                <a:solidFill>
                  <a:schemeClr val="bg1"/>
                </a:solidFill>
              </a:rPr>
              <a:t>Conclusão</a:t>
            </a:r>
          </a:p>
        </p:txBody>
      </p:sp>
      <p:sp>
        <p:nvSpPr>
          <p:cNvPr id="60" name="Rectangle 26">
            <a:extLst>
              <a:ext uri="{FF2B5EF4-FFF2-40B4-BE49-F238E27FC236}">
                <a16:creationId xmlns:a16="http://schemas.microsoft.com/office/drawing/2014/main" id="{AA00467E-A507-4BEF-AAB5-2B35F13FA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28">
            <a:extLst>
              <a:ext uri="{FF2B5EF4-FFF2-40B4-BE49-F238E27FC236}">
                <a16:creationId xmlns:a16="http://schemas.microsoft.com/office/drawing/2014/main" id="{34BCCBFD-2A87-46DC-A665-6039BF72D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1707DB8-2262-4E11-B8E7-A0042E439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DCA04D0-796D-4920-BED4-627870868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78B0366-955C-44C5-B011-378E1994D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38F216F-4DA3-4165-A786-E7F2710B8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tangle 34">
            <a:extLst>
              <a:ext uri="{FF2B5EF4-FFF2-40B4-BE49-F238E27FC236}">
                <a16:creationId xmlns:a16="http://schemas.microsoft.com/office/drawing/2014/main" id="{05E35C12-B6B4-4F57-950C-6EB3CD8F4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36">
            <a:extLst>
              <a:ext uri="{FF2B5EF4-FFF2-40B4-BE49-F238E27FC236}">
                <a16:creationId xmlns:a16="http://schemas.microsoft.com/office/drawing/2014/main" id="{2B14810E-84F3-4F8A-AF58-F452B9815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687E051-F20C-4A55-AEDD-ED9B2D996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F834F70-7A0E-4202-8ECC-5EE81C93C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2993E0E-3E7B-48D8-A799-39FECD3E1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B12773A-5C03-4DD5-B9B4-24F4A429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6BC175BC-6EA1-4214-9D98-14CBAFBAA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048" y="2489856"/>
            <a:ext cx="12192000" cy="3036814"/>
          </a:xfrm>
          <a:noFill/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pt-PT" sz="1800">
                <a:solidFill>
                  <a:schemeClr val="bg1"/>
                </a:solidFill>
                <a:cs typeface="Calibri"/>
              </a:rPr>
              <a:t>Com esta aplicação, esperamos promover negócios relacionados com serviços rápidos para habitação, </a:t>
            </a:r>
            <a:r>
              <a:rPr lang="pt-PT" sz="1800">
                <a:solidFill>
                  <a:schemeClr val="bg1"/>
                </a:solidFill>
                <a:ea typeface="+mn-lt"/>
                <a:cs typeface="+mn-lt"/>
              </a:rPr>
              <a:t>e apoio a profissões ligadas à manutenção, restauração, design e melhoria de domicílios.</a:t>
            </a:r>
          </a:p>
          <a:p>
            <a:pPr marL="0" indent="0" algn="ctr">
              <a:buNone/>
            </a:pPr>
            <a:endParaRPr lang="pt-PT" sz="180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pt-PT" sz="1800">
                <a:solidFill>
                  <a:schemeClr val="bg1"/>
                </a:solidFill>
              </a:rPr>
              <a:t>Com esta entrega, tivemos:</a:t>
            </a:r>
          </a:p>
          <a:p>
            <a:pPr algn="ctr">
              <a:buFontTx/>
              <a:buChar char="-"/>
            </a:pPr>
            <a:r>
              <a:rPr lang="pt-PT" sz="1800" err="1">
                <a:solidFill>
                  <a:schemeClr val="bg1"/>
                </a:solidFill>
              </a:rPr>
              <a:t>Backend</a:t>
            </a:r>
            <a:r>
              <a:rPr lang="pt-PT" sz="1800">
                <a:solidFill>
                  <a:schemeClr val="bg1"/>
                </a:solidFill>
              </a:rPr>
              <a:t> concluído;</a:t>
            </a:r>
          </a:p>
          <a:p>
            <a:pPr algn="ctr">
              <a:buFontTx/>
              <a:buChar char="-"/>
            </a:pPr>
            <a:r>
              <a:rPr lang="pt-PT" sz="1800" err="1">
                <a:solidFill>
                  <a:schemeClr val="bg1"/>
                </a:solidFill>
              </a:rPr>
              <a:t>Frontend</a:t>
            </a:r>
            <a:r>
              <a:rPr lang="pt-PT" sz="1800">
                <a:solidFill>
                  <a:schemeClr val="bg1"/>
                </a:solidFill>
              </a:rPr>
              <a:t> em Flutter com o fluxo principal e alguns fluxos secundários concluídos;</a:t>
            </a: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10F985FB-E366-489D-BA97-9E33C869B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453" y="5495598"/>
            <a:ext cx="1384609" cy="138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527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14">
            <a:extLst>
              <a:ext uri="{FF2B5EF4-FFF2-40B4-BE49-F238E27FC236}">
                <a16:creationId xmlns:a16="http://schemas.microsoft.com/office/drawing/2014/main" id="{DDC95FA9-076A-421D-93A3-9C29819EB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16">
            <a:extLst>
              <a:ext uri="{FF2B5EF4-FFF2-40B4-BE49-F238E27FC236}">
                <a16:creationId xmlns:a16="http://schemas.microsoft.com/office/drawing/2014/main" id="{0A6C8D94-3813-4D93-A6A7-A97EFFBCF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18">
            <a:extLst>
              <a:ext uri="{FF2B5EF4-FFF2-40B4-BE49-F238E27FC236}">
                <a16:creationId xmlns:a16="http://schemas.microsoft.com/office/drawing/2014/main" id="{3794673D-8563-4993-8E86-6D89D6E97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8906114-25F0-4386-BC12-A5CB6A04F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9434651-094A-4780-979E-29A3042F5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15BDC44-59B0-48DF-871F-0881BB593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618FCF5-B341-43DF-A055-DC56EA920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9408E04-9221-499E-B0F3-3AFD9025F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67B1604-40F1-4335-8A11-6091E0F52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F945DEC1-E10F-4982-A807-A05DD89F5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48" y="1689343"/>
            <a:ext cx="12195048" cy="2531539"/>
          </a:xfrm>
          <a:noFill/>
        </p:spPr>
        <p:txBody>
          <a:bodyPr anchor="b">
            <a:normAutofit/>
          </a:bodyPr>
          <a:lstStyle/>
          <a:p>
            <a:pPr algn="ctr"/>
            <a:r>
              <a:rPr lang="pt-PT" sz="9600">
                <a:solidFill>
                  <a:schemeClr val="bg1"/>
                </a:solidFill>
              </a:rPr>
              <a:t>Demonstração</a:t>
            </a:r>
          </a:p>
        </p:txBody>
      </p:sp>
      <p:sp>
        <p:nvSpPr>
          <p:cNvPr id="60" name="Rectangle 26">
            <a:extLst>
              <a:ext uri="{FF2B5EF4-FFF2-40B4-BE49-F238E27FC236}">
                <a16:creationId xmlns:a16="http://schemas.microsoft.com/office/drawing/2014/main" id="{AA00467E-A507-4BEF-AAB5-2B35F13FA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28">
            <a:extLst>
              <a:ext uri="{FF2B5EF4-FFF2-40B4-BE49-F238E27FC236}">
                <a16:creationId xmlns:a16="http://schemas.microsoft.com/office/drawing/2014/main" id="{34BCCBFD-2A87-46DC-A665-6039BF72D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1707DB8-2262-4E11-B8E7-A0042E439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DCA04D0-796D-4920-BED4-627870868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78B0366-955C-44C5-B011-378E1994D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38F216F-4DA3-4165-A786-E7F2710B8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tangle 34">
            <a:extLst>
              <a:ext uri="{FF2B5EF4-FFF2-40B4-BE49-F238E27FC236}">
                <a16:creationId xmlns:a16="http://schemas.microsoft.com/office/drawing/2014/main" id="{05E35C12-B6B4-4F57-950C-6EB3CD8F4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36">
            <a:extLst>
              <a:ext uri="{FF2B5EF4-FFF2-40B4-BE49-F238E27FC236}">
                <a16:creationId xmlns:a16="http://schemas.microsoft.com/office/drawing/2014/main" id="{2B14810E-84F3-4F8A-AF58-F452B9815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687E051-F20C-4A55-AEDD-ED9B2D996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F834F70-7A0E-4202-8ECC-5EE81C93C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2993E0E-3E7B-48D8-A799-39FECD3E1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B12773A-5C03-4DD5-B9B4-24F4A429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" name="Imagem 26">
            <a:extLst>
              <a:ext uri="{FF2B5EF4-FFF2-40B4-BE49-F238E27FC236}">
                <a16:creationId xmlns:a16="http://schemas.microsoft.com/office/drawing/2014/main" id="{CDC06478-A982-4B4F-B533-68158A6265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" y="69780"/>
            <a:ext cx="1829469" cy="182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779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38">
            <a:extLst>
              <a:ext uri="{FF2B5EF4-FFF2-40B4-BE49-F238E27FC236}">
                <a16:creationId xmlns:a16="http://schemas.microsoft.com/office/drawing/2014/main" id="{797CF80A-5A93-4E4A-91AC-2E05A56D0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40">
            <a:extLst>
              <a:ext uri="{FF2B5EF4-FFF2-40B4-BE49-F238E27FC236}">
                <a16:creationId xmlns:a16="http://schemas.microsoft.com/office/drawing/2014/main" id="{887A07C8-982B-4B9F-B07D-44407860D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42">
            <a:extLst>
              <a:ext uri="{FF2B5EF4-FFF2-40B4-BE49-F238E27FC236}">
                <a16:creationId xmlns:a16="http://schemas.microsoft.com/office/drawing/2014/main" id="{8B3EBDBF-AB63-43AA-90A6-EA8A7C95D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8" name="Group 44">
            <a:extLst>
              <a:ext uri="{FF2B5EF4-FFF2-40B4-BE49-F238E27FC236}">
                <a16:creationId xmlns:a16="http://schemas.microsoft.com/office/drawing/2014/main" id="{C94A88D9-9746-4C6B-8793-EA427A15B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89" name="Straight Connector 45">
              <a:extLst>
                <a:ext uri="{FF2B5EF4-FFF2-40B4-BE49-F238E27FC236}">
                  <a16:creationId xmlns:a16="http://schemas.microsoft.com/office/drawing/2014/main" id="{24507B4C-7A67-44CE-B658-20DBBD69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C0A0D17-89D0-4F57-A87B-E88A9619F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973F37D-CF11-4501-8BC5-770B95FD42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F4F3BAE-8260-4C18-A797-97BC924DEE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422EBAFF-2541-4ADB-B43D-B02C8C456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52">
            <a:extLst>
              <a:ext uri="{FF2B5EF4-FFF2-40B4-BE49-F238E27FC236}">
                <a16:creationId xmlns:a16="http://schemas.microsoft.com/office/drawing/2014/main" id="{94A8D7A1-F4A3-4A73-9479-64E137C48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91" name="Oval 53">
              <a:extLst>
                <a:ext uri="{FF2B5EF4-FFF2-40B4-BE49-F238E27FC236}">
                  <a16:creationId xmlns:a16="http://schemas.microsoft.com/office/drawing/2014/main" id="{9DA51358-1530-4D9D-A0A4-E1E8D9CCC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1D198947-A877-45ED-BB70-BEFBD40A02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55">
              <a:extLst>
                <a:ext uri="{FF2B5EF4-FFF2-40B4-BE49-F238E27FC236}">
                  <a16:creationId xmlns:a16="http://schemas.microsoft.com/office/drawing/2014/main" id="{87E05CC9-A532-4E66-AD8C-2C8B8F4E3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56">
              <a:extLst>
                <a:ext uri="{FF2B5EF4-FFF2-40B4-BE49-F238E27FC236}">
                  <a16:creationId xmlns:a16="http://schemas.microsoft.com/office/drawing/2014/main" id="{250F7106-D370-49F8-8E76-8ADD3034A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57">
              <a:extLst>
                <a:ext uri="{FF2B5EF4-FFF2-40B4-BE49-F238E27FC236}">
                  <a16:creationId xmlns:a16="http://schemas.microsoft.com/office/drawing/2014/main" id="{D19582DF-383B-40B9-993E-81F0B34FDE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58">
              <a:extLst>
                <a:ext uri="{FF2B5EF4-FFF2-40B4-BE49-F238E27FC236}">
                  <a16:creationId xmlns:a16="http://schemas.microsoft.com/office/drawing/2014/main" id="{B2E7E46F-8802-4A5E-AD02-26DADFE464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60">
            <a:extLst>
              <a:ext uri="{FF2B5EF4-FFF2-40B4-BE49-F238E27FC236}">
                <a16:creationId xmlns:a16="http://schemas.microsoft.com/office/drawing/2014/main" id="{F93F55CC-620E-47C8-8D4F-D4CBC1339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97" name="Straight Connector 61">
              <a:extLst>
                <a:ext uri="{FF2B5EF4-FFF2-40B4-BE49-F238E27FC236}">
                  <a16:creationId xmlns:a16="http://schemas.microsoft.com/office/drawing/2014/main" id="{A269E45A-4AF2-443B-8D67-D88FD9399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62">
              <a:extLst>
                <a:ext uri="{FF2B5EF4-FFF2-40B4-BE49-F238E27FC236}">
                  <a16:creationId xmlns:a16="http://schemas.microsoft.com/office/drawing/2014/main" id="{7D16DA9C-FFFF-43AF-AF92-802C33C68E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63">
              <a:extLst>
                <a:ext uri="{FF2B5EF4-FFF2-40B4-BE49-F238E27FC236}">
                  <a16:creationId xmlns:a16="http://schemas.microsoft.com/office/drawing/2014/main" id="{2D04A398-9768-45F3-9180-16C9A595C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01D37B8-8F93-47FB-AAE4-7FC0CEDA7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057450B-055B-465E-B386-FCF34BBADD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641" y="630936"/>
            <a:ext cx="4577826" cy="5531185"/>
          </a:xfrm>
          <a:noFill/>
        </p:spPr>
        <p:txBody>
          <a:bodyPr anchor="t">
            <a:normAutofit/>
          </a:bodyPr>
          <a:lstStyle/>
          <a:p>
            <a:pPr algn="l"/>
            <a:br>
              <a:rPr lang="pt-PT" sz="4800">
                <a:solidFill>
                  <a:schemeClr val="bg1"/>
                </a:solidFill>
              </a:rPr>
            </a:br>
            <a:br>
              <a:rPr lang="pt-PT" sz="4800">
                <a:solidFill>
                  <a:schemeClr val="bg1"/>
                </a:solidFill>
              </a:rPr>
            </a:br>
            <a:br>
              <a:rPr lang="pt-PT" sz="4800">
                <a:solidFill>
                  <a:schemeClr val="bg1"/>
                </a:solidFill>
              </a:rPr>
            </a:br>
            <a:r>
              <a:rPr lang="pt-PT" sz="4800">
                <a:solidFill>
                  <a:schemeClr val="bg1"/>
                </a:solidFill>
              </a:rPr>
              <a:t>Tópicos desta apresentação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ACA712-26EA-45A9-B67D-0D52A018D5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35537" y="1163549"/>
            <a:ext cx="6626811" cy="5519907"/>
          </a:xfrm>
          <a:noFill/>
        </p:spPr>
        <p:txBody>
          <a:bodyPr anchor="t">
            <a:normAutofit/>
          </a:bodyPr>
          <a:lstStyle/>
          <a:p>
            <a:pPr marL="457200" indent="-457200" algn="l">
              <a:buAutoNum type="arabicPeriod"/>
            </a:pPr>
            <a:r>
              <a:rPr lang="pt-PT">
                <a:solidFill>
                  <a:schemeClr val="bg1"/>
                </a:solidFill>
              </a:rPr>
              <a:t>Introdução</a:t>
            </a:r>
          </a:p>
          <a:p>
            <a:pPr marL="457200" indent="-457200" algn="l">
              <a:buAutoNum type="arabicPeriod"/>
            </a:pPr>
            <a:r>
              <a:rPr lang="pt-PT">
                <a:solidFill>
                  <a:schemeClr val="bg1"/>
                </a:solidFill>
              </a:rPr>
              <a:t>Alterações em Relação à 2ª Entrega</a:t>
            </a:r>
          </a:p>
          <a:p>
            <a:pPr marL="457200" indent="-457200" algn="l">
              <a:buAutoNum type="arabicPeriod"/>
            </a:pPr>
            <a:r>
              <a:rPr lang="pt-PT">
                <a:solidFill>
                  <a:schemeClr val="bg1"/>
                </a:solidFill>
              </a:rPr>
              <a:t>Sprints</a:t>
            </a:r>
          </a:p>
          <a:p>
            <a:pPr algn="l"/>
            <a:r>
              <a:rPr lang="pt-PT">
                <a:solidFill>
                  <a:schemeClr val="bg1"/>
                </a:solidFill>
              </a:rPr>
              <a:t>   3.1. Conceitos Mais Importantes (2º e 3º Sprints)</a:t>
            </a:r>
          </a:p>
          <a:p>
            <a:pPr algn="l"/>
            <a:r>
              <a:rPr lang="pt-PT">
                <a:solidFill>
                  <a:schemeClr val="bg1"/>
                </a:solidFill>
              </a:rPr>
              <a:t>   3.2. Conclusões Mais Importantes (2º e 3º Sprints)</a:t>
            </a:r>
          </a:p>
          <a:p>
            <a:pPr algn="l"/>
            <a:r>
              <a:rPr lang="pt-PT">
                <a:solidFill>
                  <a:schemeClr val="bg1"/>
                </a:solidFill>
              </a:rPr>
              <a:t>   3.3. Conclusão do Projeto</a:t>
            </a:r>
          </a:p>
          <a:p>
            <a:pPr algn="l"/>
            <a:r>
              <a:rPr lang="pt-PT">
                <a:solidFill>
                  <a:schemeClr val="bg1"/>
                </a:solidFill>
              </a:rPr>
              <a:t>4.   Conclusão</a:t>
            </a:r>
          </a:p>
          <a:p>
            <a:pPr algn="l"/>
            <a:r>
              <a:rPr lang="pt-PT">
                <a:solidFill>
                  <a:schemeClr val="bg1"/>
                </a:solidFill>
              </a:rPr>
              <a:t>5.   Demonstração</a:t>
            </a:r>
          </a:p>
          <a:p>
            <a:pPr algn="l"/>
            <a:endParaRPr lang="pt-PT">
              <a:solidFill>
                <a:schemeClr val="bg1"/>
              </a:solidFill>
            </a:endParaRPr>
          </a:p>
        </p:txBody>
      </p:sp>
      <p:pic>
        <p:nvPicPr>
          <p:cNvPr id="100" name="Imagem 99">
            <a:extLst>
              <a:ext uri="{FF2B5EF4-FFF2-40B4-BE49-F238E27FC236}">
                <a16:creationId xmlns:a16="http://schemas.microsoft.com/office/drawing/2014/main" id="{AFCB1B2A-161A-4F9D-9656-FEF252EAA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453" y="5495598"/>
            <a:ext cx="1384609" cy="138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945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14">
            <a:extLst>
              <a:ext uri="{FF2B5EF4-FFF2-40B4-BE49-F238E27FC236}">
                <a16:creationId xmlns:a16="http://schemas.microsoft.com/office/drawing/2014/main" id="{DDC95FA9-076A-421D-93A3-9C29819EB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16">
            <a:extLst>
              <a:ext uri="{FF2B5EF4-FFF2-40B4-BE49-F238E27FC236}">
                <a16:creationId xmlns:a16="http://schemas.microsoft.com/office/drawing/2014/main" id="{0A6C8D94-3813-4D93-A6A7-A97EFFBCF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18">
            <a:extLst>
              <a:ext uri="{FF2B5EF4-FFF2-40B4-BE49-F238E27FC236}">
                <a16:creationId xmlns:a16="http://schemas.microsoft.com/office/drawing/2014/main" id="{3794673D-8563-4993-8E86-6D89D6E97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8906114-25F0-4386-BC12-A5CB6A04F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9434651-094A-4780-979E-29A3042F5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15BDC44-59B0-48DF-871F-0881BB593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618FCF5-B341-43DF-A055-DC56EA920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9408E04-9221-499E-B0F3-3AFD9025F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67B1604-40F1-4335-8A11-6091E0F52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F945DEC1-E10F-4982-A807-A05DD89F5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1718" y="735236"/>
            <a:ext cx="7315200" cy="2912366"/>
          </a:xfrm>
          <a:noFill/>
        </p:spPr>
        <p:txBody>
          <a:bodyPr anchor="b">
            <a:normAutofit/>
          </a:bodyPr>
          <a:lstStyle/>
          <a:p>
            <a:pPr algn="ctr"/>
            <a:r>
              <a:rPr lang="pt-PT" sz="6000">
                <a:solidFill>
                  <a:schemeClr val="bg1"/>
                </a:solidFill>
              </a:rPr>
              <a:t>Introdução</a:t>
            </a:r>
          </a:p>
        </p:txBody>
      </p:sp>
      <p:sp>
        <p:nvSpPr>
          <p:cNvPr id="60" name="Rectangle 26">
            <a:extLst>
              <a:ext uri="{FF2B5EF4-FFF2-40B4-BE49-F238E27FC236}">
                <a16:creationId xmlns:a16="http://schemas.microsoft.com/office/drawing/2014/main" id="{AA00467E-A507-4BEF-AAB5-2B35F13FA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28">
            <a:extLst>
              <a:ext uri="{FF2B5EF4-FFF2-40B4-BE49-F238E27FC236}">
                <a16:creationId xmlns:a16="http://schemas.microsoft.com/office/drawing/2014/main" id="{34BCCBFD-2A87-46DC-A665-6039BF72D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1707DB8-2262-4E11-B8E7-A0042E439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DCA04D0-796D-4920-BED4-627870868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78B0366-955C-44C5-B011-378E1994D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38F216F-4DA3-4165-A786-E7F2710B8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tangle 34">
            <a:extLst>
              <a:ext uri="{FF2B5EF4-FFF2-40B4-BE49-F238E27FC236}">
                <a16:creationId xmlns:a16="http://schemas.microsoft.com/office/drawing/2014/main" id="{05E35C12-B6B4-4F57-950C-6EB3CD8F4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36">
            <a:extLst>
              <a:ext uri="{FF2B5EF4-FFF2-40B4-BE49-F238E27FC236}">
                <a16:creationId xmlns:a16="http://schemas.microsoft.com/office/drawing/2014/main" id="{2B14810E-84F3-4F8A-AF58-F452B9815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687E051-F20C-4A55-AEDD-ED9B2D996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F834F70-7A0E-4202-8ECC-5EE81C93C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2993E0E-3E7B-48D8-A799-39FECD3E1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B12773A-5C03-4DD5-B9B4-24F4A429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Imagem 25">
            <a:extLst>
              <a:ext uri="{FF2B5EF4-FFF2-40B4-BE49-F238E27FC236}">
                <a16:creationId xmlns:a16="http://schemas.microsoft.com/office/drawing/2014/main" id="{9AED5B4A-067A-4034-9964-3C3F80C3E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97" y="40485"/>
            <a:ext cx="1829469" cy="182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854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14">
            <a:extLst>
              <a:ext uri="{FF2B5EF4-FFF2-40B4-BE49-F238E27FC236}">
                <a16:creationId xmlns:a16="http://schemas.microsoft.com/office/drawing/2014/main" id="{DDC95FA9-076A-421D-93A3-9C29819EB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16">
            <a:extLst>
              <a:ext uri="{FF2B5EF4-FFF2-40B4-BE49-F238E27FC236}">
                <a16:creationId xmlns:a16="http://schemas.microsoft.com/office/drawing/2014/main" id="{0A6C8D94-3813-4D93-A6A7-A97EFFBCF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18">
            <a:extLst>
              <a:ext uri="{FF2B5EF4-FFF2-40B4-BE49-F238E27FC236}">
                <a16:creationId xmlns:a16="http://schemas.microsoft.com/office/drawing/2014/main" id="{3794673D-8563-4993-8E86-6D89D6E97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8906114-25F0-4386-BC12-A5CB6A04F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9434651-094A-4780-979E-29A3042F5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15BDC44-59B0-48DF-871F-0881BB593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618FCF5-B341-43DF-A055-DC56EA920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9408E04-9221-499E-B0F3-3AFD9025F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67B1604-40F1-4335-8A11-6091E0F52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F945DEC1-E10F-4982-A807-A05DD89F5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842" y="1936126"/>
            <a:ext cx="5009993" cy="1239395"/>
          </a:xfrm>
          <a:noFill/>
        </p:spPr>
        <p:txBody>
          <a:bodyPr anchor="b">
            <a:normAutofit/>
          </a:bodyPr>
          <a:lstStyle/>
          <a:p>
            <a:pPr algn="ctr"/>
            <a:r>
              <a:rPr lang="pt-PT" sz="4800">
                <a:solidFill>
                  <a:schemeClr val="bg1"/>
                </a:solidFill>
              </a:rPr>
              <a:t>Para recordar</a:t>
            </a:r>
          </a:p>
        </p:txBody>
      </p:sp>
      <p:sp>
        <p:nvSpPr>
          <p:cNvPr id="60" name="Rectangle 26">
            <a:extLst>
              <a:ext uri="{FF2B5EF4-FFF2-40B4-BE49-F238E27FC236}">
                <a16:creationId xmlns:a16="http://schemas.microsoft.com/office/drawing/2014/main" id="{AA00467E-A507-4BEF-AAB5-2B35F13FA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28">
            <a:extLst>
              <a:ext uri="{FF2B5EF4-FFF2-40B4-BE49-F238E27FC236}">
                <a16:creationId xmlns:a16="http://schemas.microsoft.com/office/drawing/2014/main" id="{34BCCBFD-2A87-46DC-A665-6039BF72D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1707DB8-2262-4E11-B8E7-A0042E439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DCA04D0-796D-4920-BED4-627870868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78B0366-955C-44C5-B011-378E1994D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38F216F-4DA3-4165-A786-E7F2710B8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tangle 34">
            <a:extLst>
              <a:ext uri="{FF2B5EF4-FFF2-40B4-BE49-F238E27FC236}">
                <a16:creationId xmlns:a16="http://schemas.microsoft.com/office/drawing/2014/main" id="{05E35C12-B6B4-4F57-950C-6EB3CD8F4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36">
            <a:extLst>
              <a:ext uri="{FF2B5EF4-FFF2-40B4-BE49-F238E27FC236}">
                <a16:creationId xmlns:a16="http://schemas.microsoft.com/office/drawing/2014/main" id="{2B14810E-84F3-4F8A-AF58-F452B9815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687E051-F20C-4A55-AEDD-ED9B2D996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F834F70-7A0E-4202-8ECC-5EE81C93C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2993E0E-3E7B-48D8-A799-39FECD3E1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B12773A-5C03-4DD5-B9B4-24F4A429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6BC175BC-6EA1-4214-9D98-14CBAFBAA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4239" y="3671382"/>
            <a:ext cx="7315200" cy="1739657"/>
          </a:xfrm>
          <a:noFill/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pt-PT" sz="1800" b="0" i="0" u="none" strike="noStrike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A HouseM8 é uma aplicação destinada ao empreendedorismo nacional e apoio de profissões ligadas à manutenção, restauração, design e melhoria de domicílios.</a:t>
            </a:r>
            <a:endParaRPr lang="pt-PT" sz="1800">
              <a:solidFill>
                <a:schemeClr val="bg1"/>
              </a:solidFill>
            </a:endParaRPr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A3B568DA-F2A9-4EA3-A3D3-4D528BA51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453" y="5495598"/>
            <a:ext cx="1384609" cy="138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432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14">
            <a:extLst>
              <a:ext uri="{FF2B5EF4-FFF2-40B4-BE49-F238E27FC236}">
                <a16:creationId xmlns:a16="http://schemas.microsoft.com/office/drawing/2014/main" id="{DDC95FA9-076A-421D-93A3-9C29819EB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16">
            <a:extLst>
              <a:ext uri="{FF2B5EF4-FFF2-40B4-BE49-F238E27FC236}">
                <a16:creationId xmlns:a16="http://schemas.microsoft.com/office/drawing/2014/main" id="{0A6C8D94-3813-4D93-A6A7-A97EFFBCF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18">
            <a:extLst>
              <a:ext uri="{FF2B5EF4-FFF2-40B4-BE49-F238E27FC236}">
                <a16:creationId xmlns:a16="http://schemas.microsoft.com/office/drawing/2014/main" id="{3794673D-8563-4993-8E86-6D89D6E97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8906114-25F0-4386-BC12-A5CB6A04F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9434651-094A-4780-979E-29A3042F5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15BDC44-59B0-48DF-871F-0881BB593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618FCF5-B341-43DF-A055-DC56EA920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9408E04-9221-499E-B0F3-3AFD9025F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67B1604-40F1-4335-8A11-6091E0F52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F945DEC1-E10F-4982-A807-A05DD89F5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6876" y="1250323"/>
            <a:ext cx="7315200" cy="2912366"/>
          </a:xfrm>
          <a:noFill/>
        </p:spPr>
        <p:txBody>
          <a:bodyPr anchor="b">
            <a:normAutofit/>
          </a:bodyPr>
          <a:lstStyle/>
          <a:p>
            <a:pPr algn="ctr"/>
            <a:r>
              <a:rPr lang="pt-PT" sz="6000">
                <a:solidFill>
                  <a:schemeClr val="bg1"/>
                </a:solidFill>
              </a:rPr>
              <a:t>Alterações em relação à 2º entrega</a:t>
            </a:r>
          </a:p>
        </p:txBody>
      </p:sp>
      <p:sp>
        <p:nvSpPr>
          <p:cNvPr id="60" name="Rectangle 26">
            <a:extLst>
              <a:ext uri="{FF2B5EF4-FFF2-40B4-BE49-F238E27FC236}">
                <a16:creationId xmlns:a16="http://schemas.microsoft.com/office/drawing/2014/main" id="{AA00467E-A507-4BEF-AAB5-2B35F13FA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28">
            <a:extLst>
              <a:ext uri="{FF2B5EF4-FFF2-40B4-BE49-F238E27FC236}">
                <a16:creationId xmlns:a16="http://schemas.microsoft.com/office/drawing/2014/main" id="{34BCCBFD-2A87-46DC-A665-6039BF72D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1707DB8-2262-4E11-B8E7-A0042E439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DCA04D0-796D-4920-BED4-627870868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78B0366-955C-44C5-B011-378E1994D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38F216F-4DA3-4165-A786-E7F2710B8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tangle 34">
            <a:extLst>
              <a:ext uri="{FF2B5EF4-FFF2-40B4-BE49-F238E27FC236}">
                <a16:creationId xmlns:a16="http://schemas.microsoft.com/office/drawing/2014/main" id="{05E35C12-B6B4-4F57-950C-6EB3CD8F4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36">
            <a:extLst>
              <a:ext uri="{FF2B5EF4-FFF2-40B4-BE49-F238E27FC236}">
                <a16:creationId xmlns:a16="http://schemas.microsoft.com/office/drawing/2014/main" id="{2B14810E-84F3-4F8A-AF58-F452B9815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687E051-F20C-4A55-AEDD-ED9B2D996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F834F70-7A0E-4202-8ECC-5EE81C93C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2993E0E-3E7B-48D8-A799-39FECD3E1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B12773A-5C03-4DD5-B9B4-24F4A429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Imagem 25">
            <a:extLst>
              <a:ext uri="{FF2B5EF4-FFF2-40B4-BE49-F238E27FC236}">
                <a16:creationId xmlns:a16="http://schemas.microsoft.com/office/drawing/2014/main" id="{B5364F8D-8318-459C-A92F-8D99EB955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4" y="100830"/>
            <a:ext cx="1829469" cy="182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093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14">
            <a:extLst>
              <a:ext uri="{FF2B5EF4-FFF2-40B4-BE49-F238E27FC236}">
                <a16:creationId xmlns:a16="http://schemas.microsoft.com/office/drawing/2014/main" id="{DDC95FA9-076A-421D-93A3-9C29819EB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16">
            <a:extLst>
              <a:ext uri="{FF2B5EF4-FFF2-40B4-BE49-F238E27FC236}">
                <a16:creationId xmlns:a16="http://schemas.microsoft.com/office/drawing/2014/main" id="{0A6C8D94-3813-4D93-A6A7-A97EFFBCF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18">
            <a:extLst>
              <a:ext uri="{FF2B5EF4-FFF2-40B4-BE49-F238E27FC236}">
                <a16:creationId xmlns:a16="http://schemas.microsoft.com/office/drawing/2014/main" id="{3794673D-8563-4993-8E86-6D89D6E97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8906114-25F0-4386-BC12-A5CB6A04F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9434651-094A-4780-979E-29A3042F5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15BDC44-59B0-48DF-871F-0881BB593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618FCF5-B341-43DF-A055-DC56EA920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9408E04-9221-499E-B0F3-3AFD9025F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67B1604-40F1-4335-8A11-6091E0F52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F945DEC1-E10F-4982-A807-A05DD89F5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32814" y="-265376"/>
            <a:ext cx="5009993" cy="1239395"/>
          </a:xfrm>
          <a:noFill/>
        </p:spPr>
        <p:txBody>
          <a:bodyPr anchor="b">
            <a:normAutofit/>
          </a:bodyPr>
          <a:lstStyle/>
          <a:p>
            <a:pPr algn="ctr"/>
            <a:r>
              <a:rPr lang="pt-PT" sz="4800" err="1">
                <a:solidFill>
                  <a:schemeClr val="bg1"/>
                </a:solidFill>
              </a:rPr>
              <a:t>React</a:t>
            </a:r>
            <a:endParaRPr lang="pt-PT" sz="4800">
              <a:solidFill>
                <a:schemeClr val="bg1"/>
              </a:solidFill>
            </a:endParaRPr>
          </a:p>
        </p:txBody>
      </p:sp>
      <p:sp>
        <p:nvSpPr>
          <p:cNvPr id="60" name="Rectangle 26">
            <a:extLst>
              <a:ext uri="{FF2B5EF4-FFF2-40B4-BE49-F238E27FC236}">
                <a16:creationId xmlns:a16="http://schemas.microsoft.com/office/drawing/2014/main" id="{AA00467E-A507-4BEF-AAB5-2B35F13FA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28">
            <a:extLst>
              <a:ext uri="{FF2B5EF4-FFF2-40B4-BE49-F238E27FC236}">
                <a16:creationId xmlns:a16="http://schemas.microsoft.com/office/drawing/2014/main" id="{34BCCBFD-2A87-46DC-A665-6039BF72D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1707DB8-2262-4E11-B8E7-A0042E439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DCA04D0-796D-4920-BED4-627870868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78B0366-955C-44C5-B011-378E1994D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38F216F-4DA3-4165-A786-E7F2710B8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tangle 34">
            <a:extLst>
              <a:ext uri="{FF2B5EF4-FFF2-40B4-BE49-F238E27FC236}">
                <a16:creationId xmlns:a16="http://schemas.microsoft.com/office/drawing/2014/main" id="{05E35C12-B6B4-4F57-950C-6EB3CD8F4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36">
            <a:extLst>
              <a:ext uri="{FF2B5EF4-FFF2-40B4-BE49-F238E27FC236}">
                <a16:creationId xmlns:a16="http://schemas.microsoft.com/office/drawing/2014/main" id="{2B14810E-84F3-4F8A-AF58-F452B9815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687E051-F20C-4A55-AEDD-ED9B2D996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F834F70-7A0E-4202-8ECC-5EE81C93C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2993E0E-3E7B-48D8-A799-39FECD3E1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B12773A-5C03-4DD5-B9B4-24F4A429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6BC175BC-6EA1-4214-9D98-14CBAFBAA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8926" y="2107088"/>
            <a:ext cx="7315200" cy="1739657"/>
          </a:xfrm>
          <a:noFill/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pt-PT" sz="1800" b="0" i="0" u="none" strike="noStrike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Devido a uma maior importância em realizar a aplicação em mobile, e também devido ao tempo escasso, não foi possível implementar </a:t>
            </a:r>
            <a:r>
              <a:rPr lang="pt-PT" sz="1800" b="0" i="0" u="none" strike="noStrike" err="1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React</a:t>
            </a:r>
            <a:r>
              <a:rPr lang="pt-PT" sz="1800" b="0" i="0" u="none" strike="noStrike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, tal como previsto no início do projeto. </a:t>
            </a:r>
          </a:p>
          <a:p>
            <a:pPr marL="0" indent="0" algn="ctr">
              <a:buNone/>
            </a:pPr>
            <a:r>
              <a:rPr lang="pt-PT" sz="1800">
                <a:solidFill>
                  <a:schemeClr val="bg1"/>
                </a:solidFill>
                <a:latin typeface="Calibri" panose="020F0502020204030204" pitchFamily="34" charset="0"/>
              </a:rPr>
              <a:t>A implementação em Flutter exigiu uma maior preparação, por ser uma ferramenta nova para todos os elementos do grupo.</a:t>
            </a:r>
            <a:endParaRPr lang="pt-PT" sz="1800">
              <a:solidFill>
                <a:schemeClr val="bg1"/>
              </a:solidFill>
            </a:endParaRPr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A3B568DA-F2A9-4EA3-A3D3-4D528BA51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453" y="5495598"/>
            <a:ext cx="1384609" cy="138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025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14">
            <a:extLst>
              <a:ext uri="{FF2B5EF4-FFF2-40B4-BE49-F238E27FC236}">
                <a16:creationId xmlns:a16="http://schemas.microsoft.com/office/drawing/2014/main" id="{DDC95FA9-076A-421D-93A3-9C29819EB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16">
            <a:extLst>
              <a:ext uri="{FF2B5EF4-FFF2-40B4-BE49-F238E27FC236}">
                <a16:creationId xmlns:a16="http://schemas.microsoft.com/office/drawing/2014/main" id="{0A6C8D94-3813-4D93-A6A7-A97EFFBCF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18">
            <a:extLst>
              <a:ext uri="{FF2B5EF4-FFF2-40B4-BE49-F238E27FC236}">
                <a16:creationId xmlns:a16="http://schemas.microsoft.com/office/drawing/2014/main" id="{3794673D-8563-4993-8E86-6D89D6E97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8906114-25F0-4386-BC12-A5CB6A04F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9434651-094A-4780-979E-29A3042F5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15BDC44-59B0-48DF-871F-0881BB593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618FCF5-B341-43DF-A055-DC56EA920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9408E04-9221-499E-B0F3-3AFD9025F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67B1604-40F1-4335-8A11-6091E0F52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F945DEC1-E10F-4982-A807-A05DD89F5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2919" y="-76389"/>
            <a:ext cx="5769735" cy="1178731"/>
          </a:xfrm>
          <a:noFill/>
        </p:spPr>
        <p:txBody>
          <a:bodyPr anchor="b">
            <a:normAutofit/>
          </a:bodyPr>
          <a:lstStyle/>
          <a:p>
            <a:pPr algn="ctr"/>
            <a:r>
              <a:rPr lang="pt-PT" sz="4800">
                <a:solidFill>
                  <a:schemeClr val="bg1"/>
                </a:solidFill>
              </a:rPr>
              <a:t>Funcionalidades</a:t>
            </a:r>
          </a:p>
        </p:txBody>
      </p:sp>
      <p:sp>
        <p:nvSpPr>
          <p:cNvPr id="60" name="Rectangle 26">
            <a:extLst>
              <a:ext uri="{FF2B5EF4-FFF2-40B4-BE49-F238E27FC236}">
                <a16:creationId xmlns:a16="http://schemas.microsoft.com/office/drawing/2014/main" id="{AA00467E-A507-4BEF-AAB5-2B35F13FA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28">
            <a:extLst>
              <a:ext uri="{FF2B5EF4-FFF2-40B4-BE49-F238E27FC236}">
                <a16:creationId xmlns:a16="http://schemas.microsoft.com/office/drawing/2014/main" id="{34BCCBFD-2A87-46DC-A665-6039BF72D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1707DB8-2262-4E11-B8E7-A0042E439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DCA04D0-796D-4920-BED4-627870868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78B0366-955C-44C5-B011-378E1994D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38F216F-4DA3-4165-A786-E7F2710B8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tangle 34">
            <a:extLst>
              <a:ext uri="{FF2B5EF4-FFF2-40B4-BE49-F238E27FC236}">
                <a16:creationId xmlns:a16="http://schemas.microsoft.com/office/drawing/2014/main" id="{05E35C12-B6B4-4F57-950C-6EB3CD8F4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36">
            <a:extLst>
              <a:ext uri="{FF2B5EF4-FFF2-40B4-BE49-F238E27FC236}">
                <a16:creationId xmlns:a16="http://schemas.microsoft.com/office/drawing/2014/main" id="{2B14810E-84F3-4F8A-AF58-F452B9815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687E051-F20C-4A55-AEDD-ED9B2D996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F834F70-7A0E-4202-8ECC-5EE81C93C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2993E0E-3E7B-48D8-A799-39FECD3E1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B12773A-5C03-4DD5-B9B4-24F4A429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6BC175BC-6EA1-4214-9D98-14CBAFBAA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048" y="1886817"/>
            <a:ext cx="12195048" cy="3266845"/>
          </a:xfrm>
          <a:noFill/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pt-PT" sz="1800" b="0" i="0" u="none" strike="noStrike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Devido à escassez de tempo, optamos por não implementar as seguintes funcionalidades:</a:t>
            </a:r>
          </a:p>
          <a:p>
            <a:pPr algn="ctr">
              <a:buFontTx/>
              <a:buChar char="-"/>
            </a:pPr>
            <a:r>
              <a:rPr lang="pt-PT" sz="1800">
                <a:solidFill>
                  <a:schemeClr val="bg1"/>
                </a:solidFill>
                <a:latin typeface="Calibri" panose="020F0502020204030204" pitchFamily="34" charset="0"/>
              </a:rPr>
              <a:t>API Facebook;</a:t>
            </a:r>
          </a:p>
          <a:p>
            <a:pPr algn="ctr">
              <a:buFontTx/>
              <a:buChar char="-"/>
            </a:pPr>
            <a:r>
              <a:rPr lang="pt-PT" sz="1800">
                <a:solidFill>
                  <a:schemeClr val="bg1"/>
                </a:solidFill>
                <a:latin typeface="Calibri" panose="020F0502020204030204" pitchFamily="34" charset="0"/>
              </a:rPr>
              <a:t>API </a:t>
            </a:r>
            <a:r>
              <a:rPr lang="pt-PT" sz="1800" err="1">
                <a:solidFill>
                  <a:schemeClr val="bg1"/>
                </a:solidFill>
                <a:latin typeface="Calibri" panose="020F0502020204030204" pitchFamily="34" charset="0"/>
              </a:rPr>
              <a:t>LinkedIn</a:t>
            </a:r>
            <a:r>
              <a:rPr lang="pt-PT" sz="1800">
                <a:solidFill>
                  <a:schemeClr val="bg1"/>
                </a:solidFill>
                <a:latin typeface="Calibri" panose="020F0502020204030204" pitchFamily="34" charset="0"/>
              </a:rPr>
              <a:t>;</a:t>
            </a:r>
          </a:p>
          <a:p>
            <a:pPr algn="ctr">
              <a:buFontTx/>
              <a:buChar char="-"/>
            </a:pPr>
            <a:r>
              <a:rPr lang="pt-PT" sz="1800">
                <a:solidFill>
                  <a:schemeClr val="bg1"/>
                </a:solidFill>
                <a:latin typeface="Calibri" panose="020F0502020204030204" pitchFamily="34" charset="0"/>
              </a:rPr>
              <a:t>Gorjetas;</a:t>
            </a:r>
          </a:p>
          <a:p>
            <a:pPr algn="ctr">
              <a:buFontTx/>
              <a:buChar char="-"/>
            </a:pPr>
            <a:r>
              <a:rPr lang="pt-PT" sz="1800">
                <a:solidFill>
                  <a:schemeClr val="bg1"/>
                </a:solidFill>
              </a:rPr>
              <a:t>Funcionalidade de Leilão;</a:t>
            </a:r>
          </a:p>
          <a:p>
            <a:pPr algn="ctr">
              <a:buFontTx/>
              <a:buChar char="-"/>
            </a:pPr>
            <a:r>
              <a:rPr lang="pt-PT" sz="1800">
                <a:solidFill>
                  <a:schemeClr val="bg1"/>
                </a:solidFill>
              </a:rPr>
              <a:t>Alertas na aplicação;</a:t>
            </a:r>
          </a:p>
          <a:p>
            <a:pPr algn="ctr">
              <a:buFontTx/>
              <a:buChar char="-"/>
            </a:pPr>
            <a:r>
              <a:rPr lang="pt-PT" sz="1800">
                <a:solidFill>
                  <a:schemeClr val="bg1"/>
                </a:solidFill>
              </a:rPr>
              <a:t>Eventos na agenda;</a:t>
            </a:r>
          </a:p>
          <a:p>
            <a:pPr algn="ctr">
              <a:buFontTx/>
              <a:buChar char="-"/>
            </a:pPr>
            <a:r>
              <a:rPr lang="pt-PT" sz="1800">
                <a:solidFill>
                  <a:schemeClr val="bg1"/>
                </a:solidFill>
              </a:rPr>
              <a:t>Pagamentos com </a:t>
            </a:r>
            <a:r>
              <a:rPr lang="pt-PT" sz="1800" err="1">
                <a:solidFill>
                  <a:schemeClr val="bg1"/>
                </a:solidFill>
              </a:rPr>
              <a:t>MBWay</a:t>
            </a:r>
            <a:r>
              <a:rPr lang="pt-PT" sz="1800">
                <a:solidFill>
                  <a:schemeClr val="bg1"/>
                </a:solidFill>
              </a:rPr>
              <a:t> e </a:t>
            </a:r>
            <a:r>
              <a:rPr lang="pt-PT" sz="1800" err="1">
                <a:solidFill>
                  <a:schemeClr val="bg1"/>
                </a:solidFill>
              </a:rPr>
              <a:t>Crypto</a:t>
            </a:r>
            <a:r>
              <a:rPr lang="pt-PT" sz="1800">
                <a:solidFill>
                  <a:schemeClr val="bg1"/>
                </a:solidFill>
              </a:rPr>
              <a:t>;</a:t>
            </a:r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A3B568DA-F2A9-4EA3-A3D3-4D528BA51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453" y="5495598"/>
            <a:ext cx="1384609" cy="138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338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14">
            <a:extLst>
              <a:ext uri="{FF2B5EF4-FFF2-40B4-BE49-F238E27FC236}">
                <a16:creationId xmlns:a16="http://schemas.microsoft.com/office/drawing/2014/main" id="{DDC95FA9-076A-421D-93A3-9C29819EB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16">
            <a:extLst>
              <a:ext uri="{FF2B5EF4-FFF2-40B4-BE49-F238E27FC236}">
                <a16:creationId xmlns:a16="http://schemas.microsoft.com/office/drawing/2014/main" id="{0A6C8D94-3813-4D93-A6A7-A97EFFBCF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18">
            <a:extLst>
              <a:ext uri="{FF2B5EF4-FFF2-40B4-BE49-F238E27FC236}">
                <a16:creationId xmlns:a16="http://schemas.microsoft.com/office/drawing/2014/main" id="{3794673D-8563-4993-8E86-6D89D6E97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8906114-25F0-4386-BC12-A5CB6A04F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9434651-094A-4780-979E-29A3042F5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15BDC44-59B0-48DF-871F-0881BB593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618FCF5-B341-43DF-A055-DC56EA920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9408E04-9221-499E-B0F3-3AFD9025F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67B1604-40F1-4335-8A11-6091E0F52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F945DEC1-E10F-4982-A807-A05DD89F5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47" y="6842"/>
            <a:ext cx="4646068" cy="941495"/>
          </a:xfrm>
          <a:noFill/>
        </p:spPr>
        <p:txBody>
          <a:bodyPr anchor="b">
            <a:normAutofit/>
          </a:bodyPr>
          <a:lstStyle/>
          <a:p>
            <a:pPr algn="ctr"/>
            <a:r>
              <a:rPr lang="pt-PT" sz="4800">
                <a:solidFill>
                  <a:schemeClr val="bg1"/>
                </a:solidFill>
              </a:rPr>
              <a:t>Arquitetura</a:t>
            </a:r>
          </a:p>
        </p:txBody>
      </p:sp>
      <p:sp>
        <p:nvSpPr>
          <p:cNvPr id="60" name="Rectangle 26">
            <a:extLst>
              <a:ext uri="{FF2B5EF4-FFF2-40B4-BE49-F238E27FC236}">
                <a16:creationId xmlns:a16="http://schemas.microsoft.com/office/drawing/2014/main" id="{AA00467E-A507-4BEF-AAB5-2B35F13FA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28">
            <a:extLst>
              <a:ext uri="{FF2B5EF4-FFF2-40B4-BE49-F238E27FC236}">
                <a16:creationId xmlns:a16="http://schemas.microsoft.com/office/drawing/2014/main" id="{34BCCBFD-2A87-46DC-A665-6039BF72D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1707DB8-2262-4E11-B8E7-A0042E439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DCA04D0-796D-4920-BED4-627870868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78B0366-955C-44C5-B011-378E1994D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38F216F-4DA3-4165-A786-E7F2710B8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tangle 34">
            <a:extLst>
              <a:ext uri="{FF2B5EF4-FFF2-40B4-BE49-F238E27FC236}">
                <a16:creationId xmlns:a16="http://schemas.microsoft.com/office/drawing/2014/main" id="{05E35C12-B6B4-4F57-950C-6EB3CD8F4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36">
            <a:extLst>
              <a:ext uri="{FF2B5EF4-FFF2-40B4-BE49-F238E27FC236}">
                <a16:creationId xmlns:a16="http://schemas.microsoft.com/office/drawing/2014/main" id="{2B14810E-84F3-4F8A-AF58-F452B9815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687E051-F20C-4A55-AEDD-ED9B2D996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F834F70-7A0E-4202-8ECC-5EE81C93C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2993E0E-3E7B-48D8-A799-39FECD3E1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B12773A-5C03-4DD5-B9B4-24F4A429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6BC175BC-6EA1-4214-9D98-14CBAFBAA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9" y="2827616"/>
            <a:ext cx="7083406" cy="2531540"/>
          </a:xfrm>
          <a:noFill/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pt-PT" sz="1800">
                <a:solidFill>
                  <a:schemeClr val="bg1"/>
                </a:solidFill>
              </a:rPr>
              <a:t>Na seguinte imagem, podemos ver a arquitetura de alto nível que definimos para o nosso projeto.</a:t>
            </a:r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350B2549-0BD6-4939-A377-2236CE4F8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453" y="5495598"/>
            <a:ext cx="1384609" cy="138460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65CC5623-4917-4767-B807-D6873BFA8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509" y="198783"/>
            <a:ext cx="4886325" cy="648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745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14">
            <a:extLst>
              <a:ext uri="{FF2B5EF4-FFF2-40B4-BE49-F238E27FC236}">
                <a16:creationId xmlns:a16="http://schemas.microsoft.com/office/drawing/2014/main" id="{DDC95FA9-076A-421D-93A3-9C29819EB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16">
            <a:extLst>
              <a:ext uri="{FF2B5EF4-FFF2-40B4-BE49-F238E27FC236}">
                <a16:creationId xmlns:a16="http://schemas.microsoft.com/office/drawing/2014/main" id="{0A6C8D94-3813-4D93-A6A7-A97EFFBCF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18">
            <a:extLst>
              <a:ext uri="{FF2B5EF4-FFF2-40B4-BE49-F238E27FC236}">
                <a16:creationId xmlns:a16="http://schemas.microsoft.com/office/drawing/2014/main" id="{3794673D-8563-4993-8E86-6D89D6E97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8906114-25F0-4386-BC12-A5CB6A04F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9434651-094A-4780-979E-29A3042F5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15BDC44-59B0-48DF-871F-0881BB593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618FCF5-B341-43DF-A055-DC56EA920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9408E04-9221-499E-B0F3-3AFD9025F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67B1604-40F1-4335-8A11-6091E0F52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F945DEC1-E10F-4982-A807-A05DD89F5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6875" y="630935"/>
            <a:ext cx="7315200" cy="2912366"/>
          </a:xfrm>
          <a:noFill/>
        </p:spPr>
        <p:txBody>
          <a:bodyPr anchor="b">
            <a:normAutofit/>
          </a:bodyPr>
          <a:lstStyle/>
          <a:p>
            <a:pPr algn="ctr"/>
            <a:r>
              <a:rPr lang="pt-PT" sz="6000">
                <a:solidFill>
                  <a:schemeClr val="bg1"/>
                </a:solidFill>
              </a:rPr>
              <a:t>Sprints</a:t>
            </a:r>
          </a:p>
        </p:txBody>
      </p:sp>
      <p:sp>
        <p:nvSpPr>
          <p:cNvPr id="60" name="Rectangle 26">
            <a:extLst>
              <a:ext uri="{FF2B5EF4-FFF2-40B4-BE49-F238E27FC236}">
                <a16:creationId xmlns:a16="http://schemas.microsoft.com/office/drawing/2014/main" id="{AA00467E-A507-4BEF-AAB5-2B35F13FA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28">
            <a:extLst>
              <a:ext uri="{FF2B5EF4-FFF2-40B4-BE49-F238E27FC236}">
                <a16:creationId xmlns:a16="http://schemas.microsoft.com/office/drawing/2014/main" id="{34BCCBFD-2A87-46DC-A665-6039BF72D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1707DB8-2262-4E11-B8E7-A0042E439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DCA04D0-796D-4920-BED4-627870868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78B0366-955C-44C5-B011-378E1994D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38F216F-4DA3-4165-A786-E7F2710B8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tangle 34">
            <a:extLst>
              <a:ext uri="{FF2B5EF4-FFF2-40B4-BE49-F238E27FC236}">
                <a16:creationId xmlns:a16="http://schemas.microsoft.com/office/drawing/2014/main" id="{05E35C12-B6B4-4F57-950C-6EB3CD8F4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36">
            <a:extLst>
              <a:ext uri="{FF2B5EF4-FFF2-40B4-BE49-F238E27FC236}">
                <a16:creationId xmlns:a16="http://schemas.microsoft.com/office/drawing/2014/main" id="{2B14810E-84F3-4F8A-AF58-F452B9815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687E051-F20C-4A55-AEDD-ED9B2D996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F834F70-7A0E-4202-8ECC-5EE81C93C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2993E0E-3E7B-48D8-A799-39FECD3E1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B12773A-5C03-4DD5-B9B4-24F4A429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6BC175BC-6EA1-4214-9D98-14CBAFBAA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6875" y="3726352"/>
            <a:ext cx="7315200" cy="2531540"/>
          </a:xfrm>
          <a:noFill/>
        </p:spPr>
        <p:txBody>
          <a:bodyPr anchor="t">
            <a:normAutofit/>
          </a:bodyPr>
          <a:lstStyle/>
          <a:p>
            <a:pPr marL="0" indent="0" algn="ctr">
              <a:buNone/>
            </a:pPr>
            <a:endParaRPr lang="pt-PT" sz="1800">
              <a:solidFill>
                <a:schemeClr val="bg1"/>
              </a:solidFill>
            </a:endParaRP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704AD2A9-484F-465A-9AF3-3E585AA6AC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453" y="5495598"/>
            <a:ext cx="1384609" cy="138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6627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A69207138F9E243B93E2CDD0FBACE75" ma:contentTypeVersion="8" ma:contentTypeDescription="Criar um novo documento." ma:contentTypeScope="" ma:versionID="1e21282f6d5da2d45b4e626294b67fea">
  <xsd:schema xmlns:xsd="http://www.w3.org/2001/XMLSchema" xmlns:xs="http://www.w3.org/2001/XMLSchema" xmlns:p="http://schemas.microsoft.com/office/2006/metadata/properties" xmlns:ns2="74aeeaf3-b5a1-4c77-a1e8-06876e8352fb" targetNamespace="http://schemas.microsoft.com/office/2006/metadata/properties" ma:root="true" ma:fieldsID="2fb99c6f32412fbc772572c16c7c0c1c" ns2:_="">
    <xsd:import namespace="74aeeaf3-b5a1-4c77-a1e8-06876e8352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aeeaf3-b5a1-4c77-a1e8-06876e8352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EE450D7-B9A1-4F1F-A67E-1F762058B60B}">
  <ds:schemaRefs>
    <ds:schemaRef ds:uri="74aeeaf3-b5a1-4c77-a1e8-06876e8352f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494B2B4-E04F-4AD9-B323-6046F3D3804E}">
  <ds:schemaRefs>
    <ds:schemaRef ds:uri="74aeeaf3-b5a1-4c77-a1e8-06876e8352f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8C9C6B2-F37C-41DD-89DF-33E5A903728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Tema do Office</vt:lpstr>
      <vt:lpstr>PowerPoint Presentation</vt:lpstr>
      <vt:lpstr>   Tópicos desta apresentação</vt:lpstr>
      <vt:lpstr>Introdução</vt:lpstr>
      <vt:lpstr>Para recordar</vt:lpstr>
      <vt:lpstr>Alterações em relação à 2º entrega</vt:lpstr>
      <vt:lpstr>React</vt:lpstr>
      <vt:lpstr>Funcionalidades</vt:lpstr>
      <vt:lpstr>Arquitetura</vt:lpstr>
      <vt:lpstr>Sprints</vt:lpstr>
      <vt:lpstr>Conceitos Mais Importantes dos Sprints #2 e #3</vt:lpstr>
      <vt:lpstr>Conclusões Mais Importantes dos Sprints #2 e #3</vt:lpstr>
      <vt:lpstr>Conclusão do Projeto</vt:lpstr>
      <vt:lpstr>Conclusão</vt:lpstr>
      <vt:lpstr>Conclusão</vt:lpstr>
      <vt:lpstr>Demonstração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Samuel Luciano Correia Da Cunha</dc:creator>
  <cp:revision>1</cp:revision>
  <dcterms:created xsi:type="dcterms:W3CDTF">2020-12-08T19:51:45Z</dcterms:created>
  <dcterms:modified xsi:type="dcterms:W3CDTF">2021-01-13T03:01:13Z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0x010100EA69207138F9E243B93E2CDD0FBACE75</vt:lpwstr>
  </property>
</Properties>
</file>