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9b40e84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39b40e84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9b40e8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9b40e8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39b40e84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39b40e84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9b40e8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9b40e8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9b40e8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9b40e8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39b40e8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39b40e8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39b40e8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39b40e8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39b40e8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39b40e8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9b40e84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9b40e84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0" Type="http://schemas.openxmlformats.org/officeDocument/2006/relationships/image" Target="../media/image22.png"/><Relationship Id="rId9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 Java JDBC para BBDD MySQL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Samuel Gardón Prieto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405300" y="1794900"/>
            <a:ext cx="2333400" cy="1553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FIN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/>
              <a:t>ÍNDICE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XAMPP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Conexión a la BBDD.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Consultas a la BBDD.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Nuevas entradas.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Borrado de entradas.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Actualización de datos.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Interfaz gráfica</a:t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453" y="1737950"/>
            <a:ext cx="4507850" cy="283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6861" l="0" r="0" t="23734"/>
          <a:stretch/>
        </p:blipFill>
        <p:spPr>
          <a:xfrm>
            <a:off x="4892775" y="1165250"/>
            <a:ext cx="1743218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XAMPP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2925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XAMPP es una distribución de Apache gratuita y fácil de instalar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que contiene MariaDB, PHP y Perl.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050" y="1152475"/>
            <a:ext cx="1151850" cy="118607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975" y="445026"/>
            <a:ext cx="568523" cy="572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25" y="2484225"/>
            <a:ext cx="6289299" cy="164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la base de datos.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25" y="1324663"/>
            <a:ext cx="5039851" cy="1506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25" y="3279825"/>
            <a:ext cx="2243850" cy="10599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771" y="3467246"/>
            <a:ext cx="5004224" cy="6850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1" name="Google Shape;81;p16"/>
          <p:cNvCxnSpPr/>
          <p:nvPr/>
        </p:nvCxnSpPr>
        <p:spPr>
          <a:xfrm flipH="1" rot="-5400000">
            <a:off x="4657125" y="2405175"/>
            <a:ext cx="929700" cy="769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6"/>
          <p:cNvCxnSpPr/>
          <p:nvPr/>
        </p:nvCxnSpPr>
        <p:spPr>
          <a:xfrm flipH="1" rot="10800000">
            <a:off x="3752925" y="2283475"/>
            <a:ext cx="1769700" cy="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a la base de datos.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75" y="1152475"/>
            <a:ext cx="6195597" cy="2698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175" y="1557050"/>
            <a:ext cx="3530199" cy="23975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175" y="4089375"/>
            <a:ext cx="1386975" cy="3299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21334" l="0" r="0" t="0"/>
          <a:stretch/>
        </p:blipFill>
        <p:spPr>
          <a:xfrm>
            <a:off x="4993400" y="2997600"/>
            <a:ext cx="3838901" cy="3003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2" name="Google Shape;92;p17"/>
          <p:cNvCxnSpPr/>
          <p:nvPr/>
        </p:nvCxnSpPr>
        <p:spPr>
          <a:xfrm>
            <a:off x="3992500" y="2532175"/>
            <a:ext cx="884700" cy="633000"/>
          </a:xfrm>
          <a:prstGeom prst="curvedConnector3">
            <a:avLst>
              <a:gd fmla="val 28459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Nuevas entradas.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25" y="1177025"/>
            <a:ext cx="7091425" cy="2229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875" y="3716664"/>
            <a:ext cx="3822275" cy="880186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0" name="Google Shape;100;p18"/>
          <p:cNvCxnSpPr>
            <a:endCxn id="99" idx="0"/>
          </p:cNvCxnSpPr>
          <p:nvPr/>
        </p:nvCxnSpPr>
        <p:spPr>
          <a:xfrm>
            <a:off x="4007012" y="2553864"/>
            <a:ext cx="1923000" cy="11628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Borrado de entradas.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26" y="1177026"/>
            <a:ext cx="6329850" cy="2168112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Actualización de datos.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5" y="1152475"/>
            <a:ext cx="5876024" cy="20136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88" y="3601975"/>
            <a:ext cx="8450430" cy="2698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475" y="1796063"/>
            <a:ext cx="2507827" cy="954263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gráfica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13" y="1957600"/>
            <a:ext cx="1607175" cy="180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00" y="3067150"/>
            <a:ext cx="1607150" cy="1785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575" y="658259"/>
            <a:ext cx="1607150" cy="22741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951" y="3070338"/>
            <a:ext cx="1607150" cy="17793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24" name="Google Shape;124;p21"/>
          <p:cNvCxnSpPr/>
          <p:nvPr/>
        </p:nvCxnSpPr>
        <p:spPr>
          <a:xfrm rot="10800000">
            <a:off x="3211225" y="2165475"/>
            <a:ext cx="466500" cy="492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5" name="Google Shape;125;p21"/>
          <p:cNvCxnSpPr/>
          <p:nvPr/>
        </p:nvCxnSpPr>
        <p:spPr>
          <a:xfrm flipH="1">
            <a:off x="2538275" y="3231350"/>
            <a:ext cx="1166100" cy="686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6" name="Google Shape;126;p21"/>
          <p:cNvCxnSpPr/>
          <p:nvPr/>
        </p:nvCxnSpPr>
        <p:spPr>
          <a:xfrm flipH="1" rot="10800000">
            <a:off x="5436650" y="1938575"/>
            <a:ext cx="486300" cy="64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7" name="Google Shape;127;p21"/>
          <p:cNvCxnSpPr/>
          <p:nvPr/>
        </p:nvCxnSpPr>
        <p:spPr>
          <a:xfrm>
            <a:off x="5436650" y="3158050"/>
            <a:ext cx="1146000" cy="6930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375" y="1155375"/>
            <a:ext cx="1607150" cy="1774128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6480000" dist="28575">
              <a:srgbClr val="000000">
                <a:alpha val="56000"/>
              </a:srgbClr>
            </a:outerShdw>
          </a:effectLst>
        </p:spPr>
      </p:pic>
      <p:pic>
        <p:nvPicPr>
          <p:cNvPr id="129" name="Google Shape;12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9950" y="3070625"/>
            <a:ext cx="1607150" cy="177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6900" y="3067141"/>
            <a:ext cx="1607150" cy="17845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2575" y="658250"/>
            <a:ext cx="1607150" cy="22646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