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0DCEA-061C-4645-991B-F3D7C81BF0C4}" v="7" dt="2025-09-10T12:09:18.762"/>
    <p1510:client id="{CE2B3078-63CF-4BF6-90E3-ABE5A3BCE1B7}" v="1" dt="2025-09-10T07:20:26.5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dani09/sam-portfolio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SAMUEL DANI J</a:t>
            </a:r>
          </a:p>
          <a:p>
            <a:r>
              <a:rPr lang="en-US" sz="2400" dirty="0"/>
              <a:t>REGISTER NO AND NMID: 2428C0510 &amp; </a:t>
            </a:r>
          </a:p>
          <a:p>
            <a:r>
              <a:rPr lang="en-US" sz="2400" dirty="0"/>
              <a:t>809A772E50D9798A68A4824AA002AF5E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1DD1-67DF-151E-92AA-B4950F51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12" y="1590963"/>
            <a:ext cx="6069415" cy="46059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3BC8CC-196C-5190-741E-DA9F764D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88783"/>
              </p:ext>
            </p:extLst>
          </p:nvPr>
        </p:nvGraphicFramePr>
        <p:xfrm>
          <a:off x="2032000" y="1447800"/>
          <a:ext cx="8128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7549711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https://github.com/samueldani09/sam-portfolio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91194"/>
              </p:ext>
            </p:extLst>
          </p:nvPr>
        </p:nvGraphicFramePr>
        <p:xfrm>
          <a:off x="838200" y="1533525"/>
          <a:ext cx="56388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my sports skills and career achievements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Summarizes my journey, milestones, and dedication to the game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coaches, teams, and sponsors understand my potential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it easier for scouts, managers, and supporters to connect with me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30542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AI/ML Developer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48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99781"/>
              </p:ext>
            </p:extLst>
          </p:nvPr>
        </p:nvGraphicFramePr>
        <p:xfrm>
          <a:off x="692317" y="1518069"/>
          <a:ext cx="6694522" cy="5129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94522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35979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6809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8502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13A0A9-B350-15FC-E6F5-6BD14F84F557}"/>
              </a:ext>
            </a:extLst>
          </p:cNvPr>
          <p:cNvSpPr txBox="1"/>
          <p:nvPr/>
        </p:nvSpPr>
        <p:spPr>
          <a:xfrm>
            <a:off x="830829" y="1253235"/>
            <a:ext cx="60959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pursue a challenging and dynamic career as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Developer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I can utilize my expertise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machine learning, and data analytics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innovative solutions that solve real-world problems. I aim to contribute to cutting-edge projects, enhance decision-making through data-driven insights, and continuously expand my knowledge in emerging AI technologies. My goal is to deliver meaningful impact by combining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skills, creativity, and problem-solving abilities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intelligent systems that improve efficiency, accuracy, and innovation across industries.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49730"/>
              </p:ext>
            </p:extLst>
          </p:nvPr>
        </p:nvGraphicFramePr>
        <p:xfrm>
          <a:off x="385762" y="1655994"/>
          <a:ext cx="8272463" cy="45691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72463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456914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Crop Yield Prediction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Built a machine learning model to predict crop yields using soil, weather, and crop data for better agricultural decisions.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Health Chatbot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Developed an AI chatbot using NLP to provide disease awareness and health guidance.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System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Created predictive models to forecast sales trends and optimize inventory for retail businesses.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Sentiment Analysis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Analyzed customer feedback using NLP to generate actionable business insights.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FE42A0-EABB-A4A4-74DF-6E684AA5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00338"/>
              </p:ext>
            </p:extLst>
          </p:nvPr>
        </p:nvGraphicFramePr>
        <p:xfrm>
          <a:off x="729353" y="1409952"/>
          <a:ext cx="7477125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7125">
                  <a:extLst>
                    <a:ext uri="{9D8B030D-6E8A-4147-A177-3AD203B41FA5}">
                      <a16:colId xmlns:a16="http://schemas.microsoft.com/office/drawing/2014/main" val="905255158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Employers / Recruiters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Companies looking to hire AI/ML developers for full-time or internship roles.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Clients / Businesses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Individuals or organizations seeking freelance or consulting AI/ML solutions.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Hackathon &amp; Competition Judges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Evaluators in AI/ML contests who want to see your skills and projects.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Collaborators / Team Members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Other developers, data scientists, or researchers interested in partnering on projects.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/ Research Mentors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Professors or supervisors evaluating your work for research or academic purposes.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1124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4537"/>
              </p:ext>
            </p:extLst>
          </p:nvPr>
        </p:nvGraphicFramePr>
        <p:xfrm>
          <a:off x="700470" y="1065928"/>
          <a:ext cx="7772018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018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535812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 Section: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Centered 3D interactive card with name, role, and “Hire Me” button; uses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glassmorphism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gradient effects.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Short bio highlighting background, skills, and AI/ML interests; visually clean with subtle shadow or blur.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List of technical skills, frameworks, and tools; use icons, progress bars, or badges for visual appeal.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3–4 key projects displayed as cards with brief descriptions, tech stack, and outcomes; hover effects or flip animation for interactivity.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Section: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Email, LinkedIn, GitHub links, and CTA buttons; minimalistic design with glowing or gradient accents matching the hero card.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38451"/>
              </p:ext>
            </p:extLst>
          </p:nvPr>
        </p:nvGraphicFramePr>
        <p:xfrm>
          <a:off x="685800" y="1223187"/>
          <a:ext cx="7564437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4437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3D Card: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hero card tilts dynamically based on mouse movement, creating an engaging, futuristic effect.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Showcase: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Highlight key AI/ML projects with brief descriptions, tech stacks, and outcomes; cards can have hover or flip animations for interactivity.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 Visualization: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Display technical skills and tools using icons, badges, or progress bars for quick visual reference.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&amp; Call-to-Action: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Includes email link, “Hire Me” button, and social media links for easy professional engagement.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654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Srisakthi R</cp:lastModifiedBy>
  <cp:revision>40</cp:revision>
  <dcterms:created xsi:type="dcterms:W3CDTF">2024-03-29T15:07:22Z</dcterms:created>
  <dcterms:modified xsi:type="dcterms:W3CDTF">2025-09-11T03:41:21Z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