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42FE-B5A4-4157-A77A-20EB647C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F252B-E51E-4C6D-B74B-F0611C6B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7F44-EB7F-4086-8FAF-23BC8FD4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876A-E6BA-4508-A969-457E7F54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064-3093-47A4-96C2-39A603F4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3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0AB2-A45B-4850-A41F-2853E718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BA7EE-1E52-4A12-98FC-3DF1B21E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3269-A83E-48FB-A5FC-CF17C6CA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DDD6-5F98-4C7D-A513-FC4239C9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37E3-07F5-42F8-8B0C-4C031029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AA001-C096-4C94-BA4F-0018E23D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D9C43-2275-490E-9BA3-7C613529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F415-0F36-4490-B20D-6F5C09F4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CCB1-BD45-4C8B-8717-924F650B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5CF0-ADC4-46D8-8728-319367CA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2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2CBB-EA78-4392-AD25-41947196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144F-3976-4CAD-AD88-18C5B8C0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0CB5-BA9E-4DF1-8685-62FB73DC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F6D1-3E1C-4033-BFFA-2DF52F9A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ABDB-F0A7-4265-AF1C-6CA5D70C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31B3-B090-49FA-B24A-A333D4FE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9B92-423B-40D2-892D-0E89B272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3A72-1769-4DA2-A152-91CCF220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0F3A-0937-4A34-A37E-B047F887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582C-6818-4AB6-9106-F232696C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8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20A2-C0D2-4055-B197-3283BFEA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4AF0-2269-476A-81C7-6F42E6DAD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977C-F88A-45F7-A2F2-0E9E317C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D10F-E9C3-4C89-8353-E054284E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AE653-1DEE-484E-AA3F-7D72567D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4CF0-F09A-4564-88CC-55D37D06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3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BB61-5F7A-4492-B5BA-6A94CF39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DD3EF-9E40-4468-A54C-FA59C02F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9968-4FC2-4B0D-939C-88C645BD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C52FF-CFC9-4BBE-A1F2-081D9B54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D6AEE-DE4B-4C37-919E-E2682C0C4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96F1D-C6A0-4A74-830B-97DF438D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F5D43-016A-470E-9CB8-B105172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FC285-A273-455C-AFE0-1C3575CB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213E-D41B-4340-AA02-F1CD503C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7C31E-B8D9-4980-8232-F3BE68F6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05243-529C-415A-A601-CA2C6ABF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4852-528B-453C-9F0C-31A28E5E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7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DE9D7-CEB0-4A42-8C48-58E8FD32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E48DF-1108-4DEE-A709-552A458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0ADA7-9724-4F07-96AE-91AB7C2A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3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EA1B-B366-4C7C-9006-0E2D31A8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24D9-31FC-4245-A50D-2052B1F9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6F76-4BA3-4DFF-8717-2E6F3564F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9075-F4EA-46F9-9441-5194144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D9239-78EE-460D-A41F-5111939A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08B69-6353-469A-8917-ACDD0917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0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279C-0780-4258-B6F0-5623D855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A105E-2B4F-426D-852A-F157CD5D3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741FB-1372-4099-B9E9-45954823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510A1-FB63-4418-863D-9000E5E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1DA8-2C2E-46BC-9D50-59960690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D453-5143-4D45-B731-7BE4F2DA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7B2CE-F44E-435E-9BB5-10464A1C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C470-0542-4709-8228-C0A1A821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4F2C-6DD5-4555-9894-B91991096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5A33-1AB4-4DB6-97FC-37153D8EC769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04AD-5467-4255-A8BA-FD57EABF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712B9-450F-40F3-8C4A-CA6947262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FFB97-BCA7-48EE-9756-891837E91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BD10-3BED-4818-B10A-40A3F6A12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WhiteboardDAO</a:t>
            </a:r>
            <a:r>
              <a:rPr lang="en-IN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505BE-83D4-4B97-B1AC-B082B76A6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4AEA-51CB-431E-A631-A8E341BB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WhiteboardDAO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FD90-0541-4EFC-B94E-6D1738684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7725" cy="4351338"/>
          </a:xfrm>
        </p:spPr>
        <p:txBody>
          <a:bodyPr/>
          <a:lstStyle/>
          <a:p>
            <a:r>
              <a:rPr lang="en-IN" dirty="0"/>
              <a:t>Open initiative</a:t>
            </a:r>
          </a:p>
          <a:p>
            <a:r>
              <a:rPr lang="en-IN" dirty="0"/>
              <a:t>Periodically host whiteboard sessions</a:t>
            </a:r>
          </a:p>
          <a:p>
            <a:r>
              <a:rPr lang="en-IN" dirty="0"/>
              <a:t>Research hard problems in crypto</a:t>
            </a:r>
          </a:p>
          <a:p>
            <a:r>
              <a:rPr lang="en-IN" dirty="0"/>
              <a:t>Can evolve into more</a:t>
            </a:r>
          </a:p>
          <a:p>
            <a:r>
              <a:rPr lang="en-IN" dirty="0"/>
              <a:t>Anyone is free to propose an initiative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AE61B-C511-45E2-92B5-2CB058E5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7" y="1138238"/>
            <a:ext cx="50387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0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A507-05EB-4BCC-8CE1-B75D3595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…. Because it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64FD-3BC6-4E24-A24E-B5CABBB1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518" cy="4351338"/>
          </a:xfrm>
        </p:spPr>
        <p:txBody>
          <a:bodyPr/>
          <a:lstStyle/>
          <a:p>
            <a:r>
              <a:rPr lang="en-IN" dirty="0"/>
              <a:t>For the challenge of it</a:t>
            </a:r>
          </a:p>
          <a:p>
            <a:r>
              <a:rPr lang="en-IN" dirty="0"/>
              <a:t>For the impact</a:t>
            </a:r>
          </a:p>
          <a:p>
            <a:r>
              <a:rPr lang="en-IN" dirty="0"/>
              <a:t>Encourage non-”experts” to understand and attempt tackling hard problems</a:t>
            </a:r>
          </a:p>
        </p:txBody>
      </p:sp>
      <p:pic>
        <p:nvPicPr>
          <p:cNvPr id="1026" name="Picture 2" descr="Transparent Mount Everest Clipart - Mountain Black And White Clipart, HD  Png Download - kindpng">
            <a:extLst>
              <a:ext uri="{FF2B5EF4-FFF2-40B4-BE49-F238E27FC236}">
                <a16:creationId xmlns:a16="http://schemas.microsoft.com/office/drawing/2014/main" id="{AADE016C-9CB7-43C8-82C9-F417AAEE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718" y="1787525"/>
            <a:ext cx="6274082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5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A109-BDA2-4FE1-A512-25D624D2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not for-profit?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DF4B-0D4E-4ECD-B39D-4BF54892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72000" cy="4351338"/>
          </a:xfrm>
        </p:spPr>
        <p:txBody>
          <a:bodyPr>
            <a:normAutofit/>
          </a:bodyPr>
          <a:lstStyle/>
          <a:p>
            <a:r>
              <a:rPr lang="en-IN" dirty="0"/>
              <a:t>More open and collaborative</a:t>
            </a:r>
          </a:p>
          <a:p>
            <a:r>
              <a:rPr lang="en-IN" dirty="0"/>
              <a:t>Unbiased</a:t>
            </a:r>
          </a:p>
          <a:p>
            <a:r>
              <a:rPr lang="en-IN" dirty="0"/>
              <a:t>Explore multiple design choices without locking into one</a:t>
            </a:r>
          </a:p>
          <a:p>
            <a:r>
              <a:rPr lang="en-IN" dirty="0"/>
              <a:t>Research that doesn’t immediately lead to a profitable venture</a:t>
            </a:r>
          </a:p>
        </p:txBody>
      </p:sp>
      <p:pic>
        <p:nvPicPr>
          <p:cNvPr id="3074" name="Picture 2" descr="Tree of Ideas - Prezi Template - YouTube">
            <a:extLst>
              <a:ext uri="{FF2B5EF4-FFF2-40B4-BE49-F238E27FC236}">
                <a16:creationId xmlns:a16="http://schemas.microsoft.com/office/drawing/2014/main" id="{610EEAB2-8BF6-4A72-BB88-24BAF5EF3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82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2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EF1C-F4A6-4B52-B1FC-DC689A9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whiteboards?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672B-EA3D-4CA6-89B1-416E8E0C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/>
          <a:lstStyle/>
          <a:p>
            <a:r>
              <a:rPr lang="en-IN" dirty="0"/>
              <a:t>Start from first principles</a:t>
            </a:r>
          </a:p>
          <a:p>
            <a:r>
              <a:rPr lang="en-IN" dirty="0"/>
              <a:t>Fresh eyes + fresh ideas</a:t>
            </a:r>
          </a:p>
          <a:p>
            <a:r>
              <a:rPr lang="en-IN" dirty="0"/>
              <a:t>Reason through multiple lines of thought</a:t>
            </a:r>
          </a:p>
          <a:p>
            <a:r>
              <a:rPr lang="en-IN" dirty="0"/>
              <a:t>Balance between constrained and unconstrained</a:t>
            </a:r>
          </a:p>
          <a:p>
            <a:endParaRPr lang="en-IN" dirty="0"/>
          </a:p>
        </p:txBody>
      </p:sp>
      <p:pic>
        <p:nvPicPr>
          <p:cNvPr id="2050" name="Picture 2" descr="Whiteboard sticker – DZEGUZE">
            <a:extLst>
              <a:ext uri="{FF2B5EF4-FFF2-40B4-BE49-F238E27FC236}">
                <a16:creationId xmlns:a16="http://schemas.microsoft.com/office/drawing/2014/main" id="{B59999C2-E733-4F48-AAFE-08449F2B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2" y="785812"/>
            <a:ext cx="528637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103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Why WhiteboardDAO?</vt:lpstr>
      <vt:lpstr>What is WhiteboardDAO?</vt:lpstr>
      <vt:lpstr>…. Because it is hard</vt:lpstr>
      <vt:lpstr>Why not for-profit?</vt:lpstr>
      <vt:lpstr>Why whiteboards?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WhiteboardDAO?</dc:title>
  <dc:creator>Samuel Shadrach</dc:creator>
  <cp:lastModifiedBy>Samuel Shadrach</cp:lastModifiedBy>
  <cp:revision>6</cp:revision>
  <dcterms:created xsi:type="dcterms:W3CDTF">2021-09-08T12:49:01Z</dcterms:created>
  <dcterms:modified xsi:type="dcterms:W3CDTF">2021-09-09T08:52:02Z</dcterms:modified>
</cp:coreProperties>
</file>