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5" r:id="rId3"/>
    <p:sldId id="316" r:id="rId4"/>
    <p:sldId id="361" r:id="rId5"/>
    <p:sldId id="319" r:id="rId6"/>
    <p:sldId id="320" r:id="rId7"/>
    <p:sldId id="317" r:id="rId8"/>
    <p:sldId id="331" r:id="rId9"/>
    <p:sldId id="31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1B8447B-1AEF-8D00-FDDF-B3712D76F101}" name="Alumni NOVA IMS" initials="AI" userId="S::alumni@novaims.unl.pt::bec282a8-3bf7-473c-89b3-29f995240fd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D62F"/>
    <a:srgbClr val="5C6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5DCBF-8E5A-4797-B599-B2D1FCEF9666}" v="428" dt="2022-08-23T23:23:44.364"/>
    <p1510:client id="{50C2C152-1205-FD78-979E-49A97B2B9B38}" v="312" dt="2023-07-05T21:03:09.896"/>
    <p1510:client id="{5E0652A9-0369-6622-F960-3F5796BD2894}" v="33" dt="2022-09-02T20:43:29.702"/>
    <p1510:client id="{6FA35E4B-6BD0-E42F-E335-EFF1A9401A7F}" v="628" dt="2023-06-14T13:01:20.864"/>
    <p1510:client id="{79042796-87B2-16CE-0008-F63BCEA72AEE}" v="86" dt="2022-09-07T21:30:11.024"/>
    <p1510:client id="{8743B63F-0133-1054-E10E-263D77F77763}" v="26" dt="2022-09-16T16:49:08.401"/>
    <p1510:client id="{BB1B50DE-EAAD-882F-B65E-820529A3AC1B}" v="9" dt="2022-08-23T23:25:10.502"/>
    <p1510:client id="{D12CF421-0A5E-8E5F-7B27-1BFF0505D806}" v="12" dt="2023-07-10T20:27:30.284"/>
    <p1510:client id="{DCD48B49-136F-0BF7-F4FE-BAE315FE6BB8}" v="2" dt="2023-02-02T18:34:19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0" d="100"/>
          <a:sy n="70" d="100"/>
        </p:scale>
        <p:origin x="7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48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f3394af6b2bf7b354a1078599569d0d6b930f02995a076e6cc649b45975452b::" providerId="AD" clId="Web-{BB1B50DE-EAAD-882F-B65E-820529A3AC1B}"/>
    <pc:docChg chg="modSld">
      <pc:chgData name="Guest User" userId="S::urn:spo:anon#ef3394af6b2bf7b354a1078599569d0d6b930f02995a076e6cc649b45975452b::" providerId="AD" clId="Web-{BB1B50DE-EAAD-882F-B65E-820529A3AC1B}" dt="2022-08-23T23:25:09.206" v="3" actId="20577"/>
      <pc:docMkLst>
        <pc:docMk/>
      </pc:docMkLst>
      <pc:sldChg chg="modSp">
        <pc:chgData name="Guest User" userId="S::urn:spo:anon#ef3394af6b2bf7b354a1078599569d0d6b930f02995a076e6cc649b45975452b::" providerId="AD" clId="Web-{BB1B50DE-EAAD-882F-B65E-820529A3AC1B}" dt="2022-08-23T23:25:09.206" v="3" actId="20577"/>
        <pc:sldMkLst>
          <pc:docMk/>
          <pc:sldMk cId="1209638826" sldId="343"/>
        </pc:sldMkLst>
        <pc:spChg chg="mod">
          <ac:chgData name="Guest User" userId="S::urn:spo:anon#ef3394af6b2bf7b354a1078599569d0d6b930f02995a076e6cc649b45975452b::" providerId="AD" clId="Web-{BB1B50DE-EAAD-882F-B65E-820529A3AC1B}" dt="2022-08-23T23:25:09.206" v="3" actId="20577"/>
          <ac:spMkLst>
            <pc:docMk/>
            <pc:sldMk cId="1209638826" sldId="343"/>
            <ac:spMk id="4" creationId="{4B924DF8-4A88-FE8C-85EB-BBF7B17EE195}"/>
          </ac:spMkLst>
        </pc:spChg>
      </pc:sldChg>
    </pc:docChg>
  </pc:docChgLst>
  <pc:docChgLst>
    <pc:chgData name="Alumni NOVA IMS" userId="S::alumni@novaims.unl.pt::bec282a8-3bf7-473c-89b3-29f995240fd1" providerId="AD" clId="Web-{79042796-87B2-16CE-0008-F63BCEA72AEE}"/>
    <pc:docChg chg="addSld modSld">
      <pc:chgData name="Alumni NOVA IMS" userId="S::alumni@novaims.unl.pt::bec282a8-3bf7-473c-89b3-29f995240fd1" providerId="AD" clId="Web-{79042796-87B2-16CE-0008-F63BCEA72AEE}" dt="2022-09-07T21:30:11.024" v="84" actId="20577"/>
      <pc:docMkLst>
        <pc:docMk/>
      </pc:docMkLst>
      <pc:sldChg chg="modSp add">
        <pc:chgData name="Alumni NOVA IMS" userId="S::alumni@novaims.unl.pt::bec282a8-3bf7-473c-89b3-29f995240fd1" providerId="AD" clId="Web-{79042796-87B2-16CE-0008-F63BCEA72AEE}" dt="2022-09-07T21:30:11.024" v="84" actId="20577"/>
        <pc:sldMkLst>
          <pc:docMk/>
          <pc:sldMk cId="569160843" sldId="346"/>
        </pc:sldMkLst>
        <pc:spChg chg="mod">
          <ac:chgData name="Alumni NOVA IMS" userId="S::alumni@novaims.unl.pt::bec282a8-3bf7-473c-89b3-29f995240fd1" providerId="AD" clId="Web-{79042796-87B2-16CE-0008-F63BCEA72AEE}" dt="2022-09-07T21:28:06.410" v="34" actId="20577"/>
          <ac:spMkLst>
            <pc:docMk/>
            <pc:sldMk cId="569160843" sldId="346"/>
            <ac:spMk id="2" creationId="{00000000-0000-0000-0000-000000000000}"/>
          </ac:spMkLst>
        </pc:spChg>
        <pc:spChg chg="mod">
          <ac:chgData name="Alumni NOVA IMS" userId="S::alumni@novaims.unl.pt::bec282a8-3bf7-473c-89b3-29f995240fd1" providerId="AD" clId="Web-{79042796-87B2-16CE-0008-F63BCEA72AEE}" dt="2022-09-07T21:30:11.024" v="84" actId="20577"/>
          <ac:spMkLst>
            <pc:docMk/>
            <pc:sldMk cId="569160843" sldId="346"/>
            <ac:spMk id="3" creationId="{00000000-0000-0000-0000-000000000000}"/>
          </ac:spMkLst>
        </pc:spChg>
      </pc:sldChg>
    </pc:docChg>
  </pc:docChgLst>
  <pc:docChgLst>
    <pc:chgData name="Alumni NOVA IMS" userId="S::alumni@novaims.unl.pt::bec282a8-3bf7-473c-89b3-29f995240fd1" providerId="AD" clId="Web-{8743B63F-0133-1054-E10E-263D77F77763}"/>
    <pc:docChg chg="modSld">
      <pc:chgData name="Alumni NOVA IMS" userId="S::alumni@novaims.unl.pt::bec282a8-3bf7-473c-89b3-29f995240fd1" providerId="AD" clId="Web-{8743B63F-0133-1054-E10E-263D77F77763}" dt="2022-09-16T16:49:07.510" v="24" actId="20577"/>
      <pc:docMkLst>
        <pc:docMk/>
      </pc:docMkLst>
      <pc:sldChg chg="modSp">
        <pc:chgData name="Alumni NOVA IMS" userId="S::alumni@novaims.unl.pt::bec282a8-3bf7-473c-89b3-29f995240fd1" providerId="AD" clId="Web-{8743B63F-0133-1054-E10E-263D77F77763}" dt="2022-09-16T16:49:07.510" v="24" actId="20577"/>
        <pc:sldMkLst>
          <pc:docMk/>
          <pc:sldMk cId="4185805129" sldId="340"/>
        </pc:sldMkLst>
        <pc:spChg chg="mod">
          <ac:chgData name="Alumni NOVA IMS" userId="S::alumni@novaims.unl.pt::bec282a8-3bf7-473c-89b3-29f995240fd1" providerId="AD" clId="Web-{8743B63F-0133-1054-E10E-263D77F77763}" dt="2022-09-16T16:49:07.510" v="24" actId="20577"/>
          <ac:spMkLst>
            <pc:docMk/>
            <pc:sldMk cId="4185805129" sldId="340"/>
            <ac:spMk id="3" creationId="{00000000-0000-0000-0000-000000000000}"/>
          </ac:spMkLst>
        </pc:spChg>
      </pc:sldChg>
    </pc:docChg>
  </pc:docChgLst>
  <pc:docChgLst>
    <pc:chgData name="Alumni NOVA IMS" userId="S::alumni@novaims.unl.pt::bec282a8-3bf7-473c-89b3-29f995240fd1" providerId="AD" clId="Web-{D12CF421-0A5E-8E5F-7B27-1BFF0505D806}"/>
    <pc:docChg chg="mod modSld">
      <pc:chgData name="Alumni NOVA IMS" userId="S::alumni@novaims.unl.pt::bec282a8-3bf7-473c-89b3-29f995240fd1" providerId="AD" clId="Web-{D12CF421-0A5E-8E5F-7B27-1BFF0505D806}" dt="2023-07-10T20:21:42.930" v="9" actId="20577"/>
      <pc:docMkLst>
        <pc:docMk/>
      </pc:docMkLst>
      <pc:sldChg chg="modSp addCm">
        <pc:chgData name="Alumni NOVA IMS" userId="S::alumni@novaims.unl.pt::bec282a8-3bf7-473c-89b3-29f995240fd1" providerId="AD" clId="Web-{D12CF421-0A5E-8E5F-7B27-1BFF0505D806}" dt="2023-07-10T20:16:03.061" v="4"/>
        <pc:sldMkLst>
          <pc:docMk/>
          <pc:sldMk cId="1143143113" sldId="339"/>
        </pc:sldMkLst>
        <pc:spChg chg="mod">
          <ac:chgData name="Alumni NOVA IMS" userId="S::alumni@novaims.unl.pt::bec282a8-3bf7-473c-89b3-29f995240fd1" providerId="AD" clId="Web-{D12CF421-0A5E-8E5F-7B27-1BFF0505D806}" dt="2023-07-10T20:15:12.870" v="2" actId="20577"/>
          <ac:spMkLst>
            <pc:docMk/>
            <pc:sldMk cId="1143143113" sldId="339"/>
            <ac:spMk id="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umni NOVA IMS" userId="S::alumni@novaims.unl.pt::bec282a8-3bf7-473c-89b3-29f995240fd1" providerId="AD" clId="Web-{D12CF421-0A5E-8E5F-7B27-1BFF0505D806}" dt="2023-07-10T20:16:03.061" v="4"/>
              <pc2:cmMkLst xmlns:pc2="http://schemas.microsoft.com/office/powerpoint/2019/9/main/command">
                <pc:docMk/>
                <pc:sldMk cId="1143143113" sldId="339"/>
                <pc2:cmMk id="{F4A929D1-D657-4FE9-BDD0-7533DE66C012}"/>
              </pc2:cmMkLst>
            </pc226:cmChg>
          </p:ext>
        </pc:extLst>
      </pc:sldChg>
      <pc:sldChg chg="modSp">
        <pc:chgData name="Alumni NOVA IMS" userId="S::alumni@novaims.unl.pt::bec282a8-3bf7-473c-89b3-29f995240fd1" providerId="AD" clId="Web-{D12CF421-0A5E-8E5F-7B27-1BFF0505D806}" dt="2023-07-10T20:17:04.680" v="6" actId="20577"/>
        <pc:sldMkLst>
          <pc:docMk/>
          <pc:sldMk cId="131628229" sldId="359"/>
        </pc:sldMkLst>
        <pc:spChg chg="mod">
          <ac:chgData name="Alumni NOVA IMS" userId="S::alumni@novaims.unl.pt::bec282a8-3bf7-473c-89b3-29f995240fd1" providerId="AD" clId="Web-{D12CF421-0A5E-8E5F-7B27-1BFF0505D806}" dt="2023-07-10T20:17:04.680" v="6" actId="20577"/>
          <ac:spMkLst>
            <pc:docMk/>
            <pc:sldMk cId="131628229" sldId="359"/>
            <ac:spMk id="3" creationId="{00000000-0000-0000-0000-000000000000}"/>
          </ac:spMkLst>
        </pc:spChg>
      </pc:sldChg>
      <pc:sldChg chg="modSp">
        <pc:chgData name="Alumni NOVA IMS" userId="S::alumni@novaims.unl.pt::bec282a8-3bf7-473c-89b3-29f995240fd1" providerId="AD" clId="Web-{D12CF421-0A5E-8E5F-7B27-1BFF0505D806}" dt="2023-07-10T20:21:42.930" v="9" actId="20577"/>
        <pc:sldMkLst>
          <pc:docMk/>
          <pc:sldMk cId="1958585037" sldId="360"/>
        </pc:sldMkLst>
        <pc:spChg chg="mod">
          <ac:chgData name="Alumni NOVA IMS" userId="S::alumni@novaims.unl.pt::bec282a8-3bf7-473c-89b3-29f995240fd1" providerId="AD" clId="Web-{D12CF421-0A5E-8E5F-7B27-1BFF0505D806}" dt="2023-07-10T20:21:42.930" v="9" actId="20577"/>
          <ac:spMkLst>
            <pc:docMk/>
            <pc:sldMk cId="1958585037" sldId="360"/>
            <ac:spMk id="3" creationId="{00000000-0000-0000-0000-000000000000}"/>
          </ac:spMkLst>
        </pc:spChg>
      </pc:sldChg>
    </pc:docChg>
  </pc:docChgLst>
  <pc:docChgLst>
    <pc:chgData name="Alumni NOVA IMS" userId="S::alumni@novaims.unl.pt::bec282a8-3bf7-473c-89b3-29f995240fd1" providerId="AD" clId="Web-{50C2C152-1205-FD78-979E-49A97B2B9B38}"/>
    <pc:docChg chg="addSld modSld sldOrd">
      <pc:chgData name="Alumni NOVA IMS" userId="S::alumni@novaims.unl.pt::bec282a8-3bf7-473c-89b3-29f995240fd1" providerId="AD" clId="Web-{50C2C152-1205-FD78-979E-49A97B2B9B38}" dt="2023-07-05T21:03:09.896" v="283"/>
      <pc:docMkLst>
        <pc:docMk/>
      </pc:docMkLst>
      <pc:sldChg chg="modSp">
        <pc:chgData name="Alumni NOVA IMS" userId="S::alumni@novaims.unl.pt::bec282a8-3bf7-473c-89b3-29f995240fd1" providerId="AD" clId="Web-{50C2C152-1205-FD78-979E-49A97B2B9B38}" dt="2023-07-05T21:00:21.074" v="118" actId="20577"/>
        <pc:sldMkLst>
          <pc:docMk/>
          <pc:sldMk cId="2107453516" sldId="331"/>
        </pc:sldMkLst>
        <pc:spChg chg="mod">
          <ac:chgData name="Alumni NOVA IMS" userId="S::alumni@novaims.unl.pt::bec282a8-3bf7-473c-89b3-29f995240fd1" providerId="AD" clId="Web-{50C2C152-1205-FD78-979E-49A97B2B9B38}" dt="2023-07-05T21:00:21.074" v="118" actId="20577"/>
          <ac:spMkLst>
            <pc:docMk/>
            <pc:sldMk cId="2107453516" sldId="331"/>
            <ac:spMk id="8" creationId="{00000000-0000-0000-0000-000000000000}"/>
          </ac:spMkLst>
        </pc:spChg>
      </pc:sldChg>
      <pc:sldChg chg="addSp delSp modSp">
        <pc:chgData name="Alumni NOVA IMS" userId="S::alumni@novaims.unl.pt::bec282a8-3bf7-473c-89b3-29f995240fd1" providerId="AD" clId="Web-{50C2C152-1205-FD78-979E-49A97B2B9B38}" dt="2023-07-05T21:00:52.969" v="127" actId="1076"/>
        <pc:sldMkLst>
          <pc:docMk/>
          <pc:sldMk cId="2637979945" sldId="338"/>
        </pc:sldMkLst>
        <pc:spChg chg="del">
          <ac:chgData name="Alumni NOVA IMS" userId="S::alumni@novaims.unl.pt::bec282a8-3bf7-473c-89b3-29f995240fd1" providerId="AD" clId="Web-{50C2C152-1205-FD78-979E-49A97B2B9B38}" dt="2023-07-05T21:00:10.261" v="111"/>
          <ac:spMkLst>
            <pc:docMk/>
            <pc:sldMk cId="2637979945" sldId="338"/>
            <ac:spMk id="4" creationId="{00000000-0000-0000-0000-000000000000}"/>
          </ac:spMkLst>
        </pc:spChg>
        <pc:spChg chg="del">
          <ac:chgData name="Alumni NOVA IMS" userId="S::alumni@novaims.unl.pt::bec282a8-3bf7-473c-89b3-29f995240fd1" providerId="AD" clId="Web-{50C2C152-1205-FD78-979E-49A97B2B9B38}" dt="2023-07-05T21:00:10.261" v="110"/>
          <ac:spMkLst>
            <pc:docMk/>
            <pc:sldMk cId="2637979945" sldId="338"/>
            <ac:spMk id="5" creationId="{00000000-0000-0000-0000-000000000000}"/>
          </ac:spMkLst>
        </pc:spChg>
        <pc:spChg chg="del">
          <ac:chgData name="Alumni NOVA IMS" userId="S::alumni@novaims.unl.pt::bec282a8-3bf7-473c-89b3-29f995240fd1" providerId="AD" clId="Web-{50C2C152-1205-FD78-979E-49A97B2B9B38}" dt="2023-07-05T21:00:10.261" v="107"/>
          <ac:spMkLst>
            <pc:docMk/>
            <pc:sldMk cId="2637979945" sldId="338"/>
            <ac:spMk id="12" creationId="{00000000-0000-0000-0000-000000000000}"/>
          </ac:spMkLst>
        </pc:spChg>
        <pc:spChg chg="del">
          <ac:chgData name="Alumni NOVA IMS" userId="S::alumni@novaims.unl.pt::bec282a8-3bf7-473c-89b3-29f995240fd1" providerId="AD" clId="Web-{50C2C152-1205-FD78-979E-49A97B2B9B38}" dt="2023-07-05T21:00:10.261" v="106"/>
          <ac:spMkLst>
            <pc:docMk/>
            <pc:sldMk cId="2637979945" sldId="338"/>
            <ac:spMk id="13" creationId="{00000000-0000-0000-0000-000000000000}"/>
          </ac:spMkLst>
        </pc:spChg>
        <pc:spChg chg="del">
          <ac:chgData name="Alumni NOVA IMS" userId="S::alumni@novaims.unl.pt::bec282a8-3bf7-473c-89b3-29f995240fd1" providerId="AD" clId="Web-{50C2C152-1205-FD78-979E-49A97B2B9B38}" dt="2023-07-05T21:00:10.261" v="104"/>
          <ac:spMkLst>
            <pc:docMk/>
            <pc:sldMk cId="2637979945" sldId="338"/>
            <ac:spMk id="14" creationId="{00000000-0000-0000-0000-000000000000}"/>
          </ac:spMkLst>
        </pc:spChg>
        <pc:picChg chg="del">
          <ac:chgData name="Alumni NOVA IMS" userId="S::alumni@novaims.unl.pt::bec282a8-3bf7-473c-89b3-29f995240fd1" providerId="AD" clId="Web-{50C2C152-1205-FD78-979E-49A97B2B9B38}" dt="2023-07-05T21:00:10.261" v="105"/>
          <ac:picMkLst>
            <pc:docMk/>
            <pc:sldMk cId="2637979945" sldId="338"/>
            <ac:picMk id="6" creationId="{00000000-0000-0000-0000-000000000000}"/>
          </ac:picMkLst>
        </pc:picChg>
        <pc:picChg chg="add mod">
          <ac:chgData name="Alumni NOVA IMS" userId="S::alumni@novaims.unl.pt::bec282a8-3bf7-473c-89b3-29f995240fd1" providerId="AD" clId="Web-{50C2C152-1205-FD78-979E-49A97B2B9B38}" dt="2023-07-05T21:00:47.703" v="123" actId="1076"/>
          <ac:picMkLst>
            <pc:docMk/>
            <pc:sldMk cId="2637979945" sldId="338"/>
            <ac:picMk id="9" creationId="{E99F1828-EA7C-B50F-89FC-4AF90D16CBF0}"/>
          </ac:picMkLst>
        </pc:picChg>
        <pc:picChg chg="del">
          <ac:chgData name="Alumni NOVA IMS" userId="S::alumni@novaims.unl.pt::bec282a8-3bf7-473c-89b3-29f995240fd1" providerId="AD" clId="Web-{50C2C152-1205-FD78-979E-49A97B2B9B38}" dt="2023-07-05T21:00:10.261" v="109"/>
          <ac:picMkLst>
            <pc:docMk/>
            <pc:sldMk cId="2637979945" sldId="338"/>
            <ac:picMk id="10" creationId="{00000000-0000-0000-0000-000000000000}"/>
          </ac:picMkLst>
        </pc:picChg>
        <pc:picChg chg="del">
          <ac:chgData name="Alumni NOVA IMS" userId="S::alumni@novaims.unl.pt::bec282a8-3bf7-473c-89b3-29f995240fd1" providerId="AD" clId="Web-{50C2C152-1205-FD78-979E-49A97B2B9B38}" dt="2023-07-05T21:00:10.261" v="108"/>
          <ac:picMkLst>
            <pc:docMk/>
            <pc:sldMk cId="2637979945" sldId="338"/>
            <ac:picMk id="11" creationId="{00000000-0000-0000-0000-000000000000}"/>
          </ac:picMkLst>
        </pc:picChg>
        <pc:picChg chg="add del">
          <ac:chgData name="Alumni NOVA IMS" userId="S::alumni@novaims.unl.pt::bec282a8-3bf7-473c-89b3-29f995240fd1" providerId="AD" clId="Web-{50C2C152-1205-FD78-979E-49A97B2B9B38}" dt="2023-07-05T21:00:45.610" v="121"/>
          <ac:picMkLst>
            <pc:docMk/>
            <pc:sldMk cId="2637979945" sldId="338"/>
            <ac:picMk id="16" creationId="{7E8DDD4C-3700-7E0E-A2BF-9846EDBA5210}"/>
          </ac:picMkLst>
        </pc:picChg>
        <pc:picChg chg="add mod">
          <ac:chgData name="Alumni NOVA IMS" userId="S::alumni@novaims.unl.pt::bec282a8-3bf7-473c-89b3-29f995240fd1" providerId="AD" clId="Web-{50C2C152-1205-FD78-979E-49A97B2B9B38}" dt="2023-07-05T21:00:50.547" v="125" actId="1076"/>
          <ac:picMkLst>
            <pc:docMk/>
            <pc:sldMk cId="2637979945" sldId="338"/>
            <ac:picMk id="17" creationId="{8548CAFE-B755-3105-409F-16B31028106B}"/>
          </ac:picMkLst>
        </pc:picChg>
        <pc:picChg chg="add mod">
          <ac:chgData name="Alumni NOVA IMS" userId="S::alumni@novaims.unl.pt::bec282a8-3bf7-473c-89b3-29f995240fd1" providerId="AD" clId="Web-{50C2C152-1205-FD78-979E-49A97B2B9B38}" dt="2023-07-05T21:00:52.969" v="127" actId="1076"/>
          <ac:picMkLst>
            <pc:docMk/>
            <pc:sldMk cId="2637979945" sldId="338"/>
            <ac:picMk id="18" creationId="{35A0717C-313E-FBFB-4B99-94C00F5A587C}"/>
          </ac:picMkLst>
        </pc:picChg>
        <pc:picChg chg="del">
          <ac:chgData name="Alumni NOVA IMS" userId="S::alumni@novaims.unl.pt::bec282a8-3bf7-473c-89b3-29f995240fd1" providerId="AD" clId="Web-{50C2C152-1205-FD78-979E-49A97B2B9B38}" dt="2023-07-05T21:00:10.261" v="112"/>
          <ac:picMkLst>
            <pc:docMk/>
            <pc:sldMk cId="2637979945" sldId="338"/>
            <ac:picMk id="1026" creationId="{00000000-0000-0000-0000-000000000000}"/>
          </ac:picMkLst>
        </pc:picChg>
      </pc:sldChg>
      <pc:sldChg chg="delSp modSp">
        <pc:chgData name="Alumni NOVA IMS" userId="S::alumni@novaims.unl.pt::bec282a8-3bf7-473c-89b3-29f995240fd1" providerId="AD" clId="Web-{50C2C152-1205-FD78-979E-49A97B2B9B38}" dt="2023-07-05T21:03:09.896" v="283"/>
        <pc:sldMkLst>
          <pc:docMk/>
          <pc:sldMk cId="1143143113" sldId="339"/>
        </pc:sldMkLst>
        <pc:spChg chg="del">
          <ac:chgData name="Alumni NOVA IMS" userId="S::alumni@novaims.unl.pt::bec282a8-3bf7-473c-89b3-29f995240fd1" providerId="AD" clId="Web-{50C2C152-1205-FD78-979E-49A97B2B9B38}" dt="2023-07-05T21:02:51.739" v="279"/>
          <ac:spMkLst>
            <pc:docMk/>
            <pc:sldMk cId="1143143113" sldId="339"/>
            <ac:spMk id="5" creationId="{00000000-0000-0000-0000-000000000000}"/>
          </ac:spMkLst>
        </pc:spChg>
        <pc:spChg chg="del mod">
          <ac:chgData name="Alumni NOVA IMS" userId="S::alumni@novaims.unl.pt::bec282a8-3bf7-473c-89b3-29f995240fd1" providerId="AD" clId="Web-{50C2C152-1205-FD78-979E-49A97B2B9B38}" dt="2023-07-05T21:03:09.896" v="283"/>
          <ac:spMkLst>
            <pc:docMk/>
            <pc:sldMk cId="1143143113" sldId="339"/>
            <ac:spMk id="15" creationId="{00000000-0000-0000-0000-000000000000}"/>
          </ac:spMkLst>
        </pc:spChg>
        <pc:picChg chg="del">
          <ac:chgData name="Alumni NOVA IMS" userId="S::alumni@novaims.unl.pt::bec282a8-3bf7-473c-89b3-29f995240fd1" providerId="AD" clId="Web-{50C2C152-1205-FD78-979E-49A97B2B9B38}" dt="2023-07-05T21:02:51.739" v="278"/>
          <ac:picMkLst>
            <pc:docMk/>
            <pc:sldMk cId="1143143113" sldId="339"/>
            <ac:picMk id="14" creationId="{00000000-0000-0000-0000-000000000000}"/>
          </ac:picMkLst>
        </pc:picChg>
      </pc:sldChg>
      <pc:sldChg chg="modSp">
        <pc:chgData name="Alumni NOVA IMS" userId="S::alumni@novaims.unl.pt::bec282a8-3bf7-473c-89b3-29f995240fd1" providerId="AD" clId="Web-{50C2C152-1205-FD78-979E-49A97B2B9B38}" dt="2023-07-05T20:59:09.759" v="19" actId="1076"/>
        <pc:sldMkLst>
          <pc:docMk/>
          <pc:sldMk cId="262563777" sldId="348"/>
        </pc:sldMkLst>
        <pc:spChg chg="mod">
          <ac:chgData name="Alumni NOVA IMS" userId="S::alumni@novaims.unl.pt::bec282a8-3bf7-473c-89b3-29f995240fd1" providerId="AD" clId="Web-{50C2C152-1205-FD78-979E-49A97B2B9B38}" dt="2023-07-05T20:59:09.759" v="19" actId="1076"/>
          <ac:spMkLst>
            <pc:docMk/>
            <pc:sldMk cId="262563777" sldId="348"/>
            <ac:spMk id="10" creationId="{B9CEA38E-B8E4-A403-659C-3E04EBEE52B2}"/>
          </ac:spMkLst>
        </pc:spChg>
      </pc:sldChg>
      <pc:sldChg chg="modSp">
        <pc:chgData name="Alumni NOVA IMS" userId="S::alumni@novaims.unl.pt::bec282a8-3bf7-473c-89b3-29f995240fd1" providerId="AD" clId="Web-{50C2C152-1205-FD78-979E-49A97B2B9B38}" dt="2023-07-05T21:00:02.480" v="103" actId="20577"/>
        <pc:sldMkLst>
          <pc:docMk/>
          <pc:sldMk cId="16549580" sldId="351"/>
        </pc:sldMkLst>
        <pc:spChg chg="mod">
          <ac:chgData name="Alumni NOVA IMS" userId="S::alumni@novaims.unl.pt::bec282a8-3bf7-473c-89b3-29f995240fd1" providerId="AD" clId="Web-{50C2C152-1205-FD78-979E-49A97B2B9B38}" dt="2023-07-05T21:00:02.480" v="103" actId="20577"/>
          <ac:spMkLst>
            <pc:docMk/>
            <pc:sldMk cId="16549580" sldId="351"/>
            <ac:spMk id="6" creationId="{B3D2FD34-9559-4003-826D-D651F26BC0AC}"/>
          </ac:spMkLst>
        </pc:spChg>
      </pc:sldChg>
      <pc:sldChg chg="modSp">
        <pc:chgData name="Alumni NOVA IMS" userId="S::alumni@novaims.unl.pt::bec282a8-3bf7-473c-89b3-29f995240fd1" providerId="AD" clId="Web-{50C2C152-1205-FD78-979E-49A97B2B9B38}" dt="2023-07-05T20:59:37.651" v="69" actId="20577"/>
        <pc:sldMkLst>
          <pc:docMk/>
          <pc:sldMk cId="2762505156" sldId="352"/>
        </pc:sldMkLst>
        <pc:spChg chg="mod">
          <ac:chgData name="Alumni NOVA IMS" userId="S::alumni@novaims.unl.pt::bec282a8-3bf7-473c-89b3-29f995240fd1" providerId="AD" clId="Web-{50C2C152-1205-FD78-979E-49A97B2B9B38}" dt="2023-07-05T20:59:37.651" v="69" actId="20577"/>
          <ac:spMkLst>
            <pc:docMk/>
            <pc:sldMk cId="2762505156" sldId="352"/>
            <ac:spMk id="6" creationId="{F0A11087-61B8-58C7-65A6-B54267794D67}"/>
          </ac:spMkLst>
        </pc:spChg>
      </pc:sldChg>
      <pc:sldChg chg="modSp add ord replId">
        <pc:chgData name="Alumni NOVA IMS" userId="S::alumni@novaims.unl.pt::bec282a8-3bf7-473c-89b3-29f995240fd1" providerId="AD" clId="Web-{50C2C152-1205-FD78-979E-49A97B2B9B38}" dt="2023-07-05T21:02:43.535" v="277" actId="20577"/>
        <pc:sldMkLst>
          <pc:docMk/>
          <pc:sldMk cId="4163773399" sldId="353"/>
        </pc:sldMkLst>
        <pc:spChg chg="mod">
          <ac:chgData name="Alumni NOVA IMS" userId="S::alumni@novaims.unl.pt::bec282a8-3bf7-473c-89b3-29f995240fd1" providerId="AD" clId="Web-{50C2C152-1205-FD78-979E-49A97B2B9B38}" dt="2023-07-05T21:01:09.017" v="141" actId="20577"/>
          <ac:spMkLst>
            <pc:docMk/>
            <pc:sldMk cId="4163773399" sldId="353"/>
            <ac:spMk id="2" creationId="{00000000-0000-0000-0000-000000000000}"/>
          </ac:spMkLst>
        </pc:spChg>
        <pc:spChg chg="mod">
          <ac:chgData name="Alumni NOVA IMS" userId="S::alumni@novaims.unl.pt::bec282a8-3bf7-473c-89b3-29f995240fd1" providerId="AD" clId="Web-{50C2C152-1205-FD78-979E-49A97B2B9B38}" dt="2023-07-05T21:02:43.535" v="277" actId="20577"/>
          <ac:spMkLst>
            <pc:docMk/>
            <pc:sldMk cId="4163773399" sldId="353"/>
            <ac:spMk id="6" creationId="{B3D2FD34-9559-4003-826D-D651F26BC0AC}"/>
          </ac:spMkLst>
        </pc:spChg>
      </pc:sldChg>
    </pc:docChg>
  </pc:docChgLst>
  <pc:docChgLst>
    <pc:chgData clId="Web-{DCD48B49-136F-0BF7-F4FE-BAE315FE6BB8}"/>
    <pc:docChg chg="modSld">
      <pc:chgData name="" userId="" providerId="" clId="Web-{DCD48B49-136F-0BF7-F4FE-BAE315FE6BB8}" dt="2023-02-02T18:34:10.066" v="0" actId="20577"/>
      <pc:docMkLst>
        <pc:docMk/>
      </pc:docMkLst>
      <pc:sldChg chg="modSp">
        <pc:chgData name="" userId="" providerId="" clId="Web-{DCD48B49-136F-0BF7-F4FE-BAE315FE6BB8}" dt="2023-02-02T18:34:10.066" v="0" actId="20577"/>
        <pc:sldMkLst>
          <pc:docMk/>
          <pc:sldMk cId="270589542" sldId="256"/>
        </pc:sldMkLst>
        <pc:spChg chg="mod">
          <ac:chgData name="" userId="" providerId="" clId="Web-{DCD48B49-136F-0BF7-F4FE-BAE315FE6BB8}" dt="2023-02-02T18:34:10.066" v="0" actId="20577"/>
          <ac:spMkLst>
            <pc:docMk/>
            <pc:sldMk cId="270589542" sldId="256"/>
            <ac:spMk id="13" creationId="{00000000-0000-0000-0000-000000000000}"/>
          </ac:spMkLst>
        </pc:spChg>
      </pc:sldChg>
    </pc:docChg>
  </pc:docChgLst>
  <pc:docChgLst>
    <pc:chgData name="Guest User" userId="S::urn:spo:anon#ef3394af6b2bf7b354a1078599569d0d6b930f02995a076e6cc649b45975452b::" providerId="AD" clId="Web-{1E85DCBF-8E5A-4797-B599-B2D1FCEF9666}"/>
    <pc:docChg chg="addSld delSld modSld">
      <pc:chgData name="Guest User" userId="S::urn:spo:anon#ef3394af6b2bf7b354a1078599569d0d6b930f02995a076e6cc649b45975452b::" providerId="AD" clId="Web-{1E85DCBF-8E5A-4797-B599-B2D1FCEF9666}" dt="2022-08-23T23:23:43.208" v="334" actId="20577"/>
      <pc:docMkLst>
        <pc:docMk/>
      </pc:docMkLst>
      <pc:sldChg chg="addSp delSp modSp">
        <pc:chgData name="Guest User" userId="S::urn:spo:anon#ef3394af6b2bf7b354a1078599569d0d6b930f02995a076e6cc649b45975452b::" providerId="AD" clId="Web-{1E85DCBF-8E5A-4797-B599-B2D1FCEF9666}" dt="2022-08-23T23:00:41.329" v="30" actId="20577"/>
        <pc:sldMkLst>
          <pc:docMk/>
          <pc:sldMk cId="1143143113" sldId="339"/>
        </pc:sldMkLst>
        <pc:spChg chg="add del">
          <ac:chgData name="Guest User" userId="S::urn:spo:anon#ef3394af6b2bf7b354a1078599569d0d6b930f02995a076e6cc649b45975452b::" providerId="AD" clId="Web-{1E85DCBF-8E5A-4797-B599-B2D1FCEF9666}" dt="2022-08-23T23:00:31.485" v="18"/>
          <ac:spMkLst>
            <pc:docMk/>
            <pc:sldMk cId="1143143113" sldId="339"/>
            <ac:spMk id="5" creationId="{00000000-0000-0000-0000-000000000000}"/>
          </ac:spMkLst>
        </pc:spChg>
        <pc:spChg chg="mod">
          <ac:chgData name="Guest User" userId="S::urn:spo:anon#ef3394af6b2bf7b354a1078599569d0d6b930f02995a076e6cc649b45975452b::" providerId="AD" clId="Web-{1E85DCBF-8E5A-4797-B599-B2D1FCEF9666}" dt="2022-08-23T23:00:41.329" v="30" actId="20577"/>
          <ac:spMkLst>
            <pc:docMk/>
            <pc:sldMk cId="1143143113" sldId="339"/>
            <ac:spMk id="8" creationId="{00000000-0000-0000-0000-000000000000}"/>
          </ac:spMkLst>
        </pc:spChg>
        <pc:spChg chg="add del">
          <ac:chgData name="Guest User" userId="S::urn:spo:anon#ef3394af6b2bf7b354a1078599569d0d6b930f02995a076e6cc649b45975452b::" providerId="AD" clId="Web-{1E85DCBF-8E5A-4797-B599-B2D1FCEF9666}" dt="2022-08-23T23:00:27.891" v="17"/>
          <ac:spMkLst>
            <pc:docMk/>
            <pc:sldMk cId="1143143113" sldId="339"/>
            <ac:spMk id="15" creationId="{00000000-0000-0000-0000-000000000000}"/>
          </ac:spMkLst>
        </pc:spChg>
        <pc:picChg chg="add del">
          <ac:chgData name="Guest User" userId="S::urn:spo:anon#ef3394af6b2bf7b354a1078599569d0d6b930f02995a076e6cc649b45975452b::" providerId="AD" clId="Web-{1E85DCBF-8E5A-4797-B599-B2D1FCEF9666}" dt="2022-08-23T23:00:36.078" v="19"/>
          <ac:picMkLst>
            <pc:docMk/>
            <pc:sldMk cId="1143143113" sldId="339"/>
            <ac:picMk id="14" creationId="{00000000-0000-0000-0000-000000000000}"/>
          </ac:picMkLst>
        </pc:picChg>
      </pc:sldChg>
      <pc:sldChg chg="addSp delSp modSp add replId">
        <pc:chgData name="Guest User" userId="S::urn:spo:anon#ef3394af6b2bf7b354a1078599569d0d6b930f02995a076e6cc649b45975452b::" providerId="AD" clId="Web-{1E85DCBF-8E5A-4797-B599-B2D1FCEF9666}" dt="2022-08-23T23:16:13.025" v="180" actId="1076"/>
        <pc:sldMkLst>
          <pc:docMk/>
          <pc:sldMk cId="1209638826" sldId="343"/>
        </pc:sldMkLst>
        <pc:spChg chg="mod">
          <ac:chgData name="Guest User" userId="S::urn:spo:anon#ef3394af6b2bf7b354a1078599569d0d6b930f02995a076e6cc649b45975452b::" providerId="AD" clId="Web-{1E85DCBF-8E5A-4797-B599-B2D1FCEF9666}" dt="2022-08-23T23:04:19.280" v="84" actId="20577"/>
          <ac:spMkLst>
            <pc:docMk/>
            <pc:sldMk cId="1209638826" sldId="343"/>
            <ac:spMk id="3" creationId="{00000000-0000-0000-0000-000000000000}"/>
          </ac:spMkLst>
        </pc:spChg>
        <pc:spChg chg="add mod">
          <ac:chgData name="Guest User" userId="S::urn:spo:anon#ef3394af6b2bf7b354a1078599569d0d6b930f02995a076e6cc649b45975452b::" providerId="AD" clId="Web-{1E85DCBF-8E5A-4797-B599-B2D1FCEF9666}" dt="2022-08-23T23:16:11.181" v="179" actId="1076"/>
          <ac:spMkLst>
            <pc:docMk/>
            <pc:sldMk cId="1209638826" sldId="343"/>
            <ac:spMk id="4" creationId="{4B924DF8-4A88-FE8C-85EB-BBF7B17EE195}"/>
          </ac:spMkLst>
        </pc:spChg>
        <pc:spChg chg="add del mod">
          <ac:chgData name="Guest User" userId="S::urn:spo:anon#ef3394af6b2bf7b354a1078599569d0d6b930f02995a076e6cc649b45975452b::" providerId="AD" clId="Web-{1E85DCBF-8E5A-4797-B599-B2D1FCEF9666}" dt="2022-08-23T23:04:11.717" v="82"/>
          <ac:spMkLst>
            <pc:docMk/>
            <pc:sldMk cId="1209638826" sldId="343"/>
            <ac:spMk id="5" creationId="{00000000-0000-0000-0000-000000000000}"/>
          </ac:spMkLst>
        </pc:spChg>
        <pc:spChg chg="mod">
          <ac:chgData name="Guest User" userId="S::urn:spo:anon#ef3394af6b2bf7b354a1078599569d0d6b930f02995a076e6cc649b45975452b::" providerId="AD" clId="Web-{1E85DCBF-8E5A-4797-B599-B2D1FCEF9666}" dt="2022-08-23T23:06:33.002" v="161" actId="20577"/>
          <ac:spMkLst>
            <pc:docMk/>
            <pc:sldMk cId="1209638826" sldId="343"/>
            <ac:spMk id="8" creationId="{00000000-0000-0000-0000-000000000000}"/>
          </ac:spMkLst>
        </pc:spChg>
        <pc:spChg chg="del">
          <ac:chgData name="Guest User" userId="S::urn:spo:anon#ef3394af6b2bf7b354a1078599569d0d6b930f02995a076e6cc649b45975452b::" providerId="AD" clId="Web-{1E85DCBF-8E5A-4797-B599-B2D1FCEF9666}" dt="2022-08-23T23:00:49.766" v="32"/>
          <ac:spMkLst>
            <pc:docMk/>
            <pc:sldMk cId="1209638826" sldId="343"/>
            <ac:spMk id="15" creationId="{00000000-0000-0000-0000-000000000000}"/>
          </ac:spMkLst>
        </pc:spChg>
        <pc:picChg chg="add mod">
          <ac:chgData name="Guest User" userId="S::urn:spo:anon#ef3394af6b2bf7b354a1078599569d0d6b930f02995a076e6cc649b45975452b::" providerId="AD" clId="Web-{1E85DCBF-8E5A-4797-B599-B2D1FCEF9666}" dt="2022-08-23T23:16:13.025" v="180" actId="1076"/>
          <ac:picMkLst>
            <pc:docMk/>
            <pc:sldMk cId="1209638826" sldId="343"/>
            <ac:picMk id="6" creationId="{7541CC90-C6F2-31B1-3FEF-89E6DBF16BEC}"/>
          </ac:picMkLst>
        </pc:picChg>
        <pc:picChg chg="del">
          <ac:chgData name="Guest User" userId="S::urn:spo:anon#ef3394af6b2bf7b354a1078599569d0d6b930f02995a076e6cc649b45975452b::" providerId="AD" clId="Web-{1E85DCBF-8E5A-4797-B599-B2D1FCEF9666}" dt="2022-08-23T23:00:48.422" v="31"/>
          <ac:picMkLst>
            <pc:docMk/>
            <pc:sldMk cId="1209638826" sldId="343"/>
            <ac:picMk id="14" creationId="{00000000-0000-0000-0000-000000000000}"/>
          </ac:picMkLst>
        </pc:picChg>
      </pc:sldChg>
      <pc:sldChg chg="new del">
        <pc:chgData name="Guest User" userId="S::urn:spo:anon#ef3394af6b2bf7b354a1078599569d0d6b930f02995a076e6cc649b45975452b::" providerId="AD" clId="Web-{1E85DCBF-8E5A-4797-B599-B2D1FCEF9666}" dt="2022-08-23T22:50:11.788" v="1"/>
        <pc:sldMkLst>
          <pc:docMk/>
          <pc:sldMk cId="1905124222" sldId="343"/>
        </pc:sldMkLst>
      </pc:sldChg>
      <pc:sldChg chg="addSp delSp modSp add replId">
        <pc:chgData name="Guest User" userId="S::urn:spo:anon#ef3394af6b2bf7b354a1078599569d0d6b930f02995a076e6cc649b45975452b::" providerId="AD" clId="Web-{1E85DCBF-8E5A-4797-B599-B2D1FCEF9666}" dt="2022-08-23T23:21:47.860" v="298" actId="20577"/>
        <pc:sldMkLst>
          <pc:docMk/>
          <pc:sldMk cId="573302675" sldId="344"/>
        </pc:sldMkLst>
        <pc:spChg chg="mod">
          <ac:chgData name="Guest User" userId="S::urn:spo:anon#ef3394af6b2bf7b354a1078599569d0d6b930f02995a076e6cc649b45975452b::" providerId="AD" clId="Web-{1E85DCBF-8E5A-4797-B599-B2D1FCEF9666}" dt="2022-08-23T23:21:47.860" v="298" actId="20577"/>
          <ac:spMkLst>
            <pc:docMk/>
            <pc:sldMk cId="573302675" sldId="344"/>
            <ac:spMk id="3" creationId="{00000000-0000-0000-0000-000000000000}"/>
          </ac:spMkLst>
        </pc:spChg>
        <pc:spChg chg="del">
          <ac:chgData name="Guest User" userId="S::urn:spo:anon#ef3394af6b2bf7b354a1078599569d0d6b930f02995a076e6cc649b45975452b::" providerId="AD" clId="Web-{1E85DCBF-8E5A-4797-B599-B2D1FCEF9666}" dt="2022-08-23T23:16:57.838" v="189"/>
          <ac:spMkLst>
            <pc:docMk/>
            <pc:sldMk cId="573302675" sldId="344"/>
            <ac:spMk id="4" creationId="{4B924DF8-4A88-FE8C-85EB-BBF7B17EE195}"/>
          </ac:spMkLst>
        </pc:spChg>
        <pc:spChg chg="add mod">
          <ac:chgData name="Guest User" userId="S::urn:spo:anon#ef3394af6b2bf7b354a1078599569d0d6b930f02995a076e6cc649b45975452b::" providerId="AD" clId="Web-{1E85DCBF-8E5A-4797-B599-B2D1FCEF9666}" dt="2022-08-23T23:17:39.511" v="196" actId="1076"/>
          <ac:spMkLst>
            <pc:docMk/>
            <pc:sldMk cId="573302675" sldId="344"/>
            <ac:spMk id="7" creationId="{9A61886D-88DA-D9AE-8ACA-B486D6927F05}"/>
          </ac:spMkLst>
        </pc:spChg>
        <pc:spChg chg="mod">
          <ac:chgData name="Guest User" userId="S::urn:spo:anon#ef3394af6b2bf7b354a1078599569d0d6b930f02995a076e6cc649b45975452b::" providerId="AD" clId="Web-{1E85DCBF-8E5A-4797-B599-B2D1FCEF9666}" dt="2022-08-23T23:16:44.932" v="187" actId="20577"/>
          <ac:spMkLst>
            <pc:docMk/>
            <pc:sldMk cId="573302675" sldId="344"/>
            <ac:spMk id="8" creationId="{00000000-0000-0000-0000-000000000000}"/>
          </ac:spMkLst>
        </pc:spChg>
        <pc:spChg chg="add del mod">
          <ac:chgData name="Guest User" userId="S::urn:spo:anon#ef3394af6b2bf7b354a1078599569d0d6b930f02995a076e6cc649b45975452b::" providerId="AD" clId="Web-{1E85DCBF-8E5A-4797-B599-B2D1FCEF9666}" dt="2022-08-23T23:20:24.515" v="239"/>
          <ac:spMkLst>
            <pc:docMk/>
            <pc:sldMk cId="573302675" sldId="344"/>
            <ac:spMk id="9" creationId="{F41B84E6-8461-DE8E-CE06-DFB9DCB44A3D}"/>
          </ac:spMkLst>
        </pc:spChg>
        <pc:picChg chg="add mod">
          <ac:chgData name="Guest User" userId="S::urn:spo:anon#ef3394af6b2bf7b354a1078599569d0d6b930f02995a076e6cc649b45975452b::" providerId="AD" clId="Web-{1E85DCBF-8E5A-4797-B599-B2D1FCEF9666}" dt="2022-08-23T23:17:42.433" v="197" actId="1076"/>
          <ac:picMkLst>
            <pc:docMk/>
            <pc:sldMk cId="573302675" sldId="344"/>
            <ac:picMk id="5" creationId="{90BFE198-2FB2-4D56-A1B8-908742B394DA}"/>
          </ac:picMkLst>
        </pc:picChg>
        <pc:picChg chg="del">
          <ac:chgData name="Guest User" userId="S::urn:spo:anon#ef3394af6b2bf7b354a1078599569d0d6b930f02995a076e6cc649b45975452b::" providerId="AD" clId="Web-{1E85DCBF-8E5A-4797-B599-B2D1FCEF9666}" dt="2022-08-23T23:16:48.041" v="188"/>
          <ac:picMkLst>
            <pc:docMk/>
            <pc:sldMk cId="573302675" sldId="344"/>
            <ac:picMk id="6" creationId="{7541CC90-C6F2-31B1-3FEF-89E6DBF16BEC}"/>
          </ac:picMkLst>
        </pc:picChg>
      </pc:sldChg>
      <pc:sldChg chg="addSp delSp modSp add replId">
        <pc:chgData name="Guest User" userId="S::urn:spo:anon#ef3394af6b2bf7b354a1078599569d0d6b930f02995a076e6cc649b45975452b::" providerId="AD" clId="Web-{1E85DCBF-8E5A-4797-B599-B2D1FCEF9666}" dt="2022-08-23T23:23:43.208" v="334" actId="20577"/>
        <pc:sldMkLst>
          <pc:docMk/>
          <pc:sldMk cId="642040989" sldId="345"/>
        </pc:sldMkLst>
        <pc:spChg chg="mod">
          <ac:chgData name="Guest User" userId="S::urn:spo:anon#ef3394af6b2bf7b354a1078599569d0d6b930f02995a076e6cc649b45975452b::" providerId="AD" clId="Web-{1E85DCBF-8E5A-4797-B599-B2D1FCEF9666}" dt="2022-08-23T23:23:43.208" v="334" actId="20577"/>
          <ac:spMkLst>
            <pc:docMk/>
            <pc:sldMk cId="642040989" sldId="345"/>
            <ac:spMk id="3" creationId="{00000000-0000-0000-0000-000000000000}"/>
          </ac:spMkLst>
        </pc:spChg>
        <pc:spChg chg="add mod">
          <ac:chgData name="Guest User" userId="S::urn:spo:anon#ef3394af6b2bf7b354a1078599569d0d6b930f02995a076e6cc649b45975452b::" providerId="AD" clId="Web-{1E85DCBF-8E5A-4797-B599-B2D1FCEF9666}" dt="2022-08-23T23:23:05.332" v="315" actId="1076"/>
          <ac:spMkLst>
            <pc:docMk/>
            <pc:sldMk cId="642040989" sldId="345"/>
            <ac:spMk id="4" creationId="{18AEC597-DD99-413E-0A87-602988819AA4}"/>
          </ac:spMkLst>
        </pc:spChg>
        <pc:spChg chg="del mod">
          <ac:chgData name="Guest User" userId="S::urn:spo:anon#ef3394af6b2bf7b354a1078599569d0d6b930f02995a076e6cc649b45975452b::" providerId="AD" clId="Web-{1E85DCBF-8E5A-4797-B599-B2D1FCEF9666}" dt="2022-08-23T23:22:32.050" v="305"/>
          <ac:spMkLst>
            <pc:docMk/>
            <pc:sldMk cId="642040989" sldId="345"/>
            <ac:spMk id="7" creationId="{9A61886D-88DA-D9AE-8ACA-B486D6927F05}"/>
          </ac:spMkLst>
        </pc:spChg>
        <pc:spChg chg="mod">
          <ac:chgData name="Guest User" userId="S::urn:spo:anon#ef3394af6b2bf7b354a1078599569d0d6b930f02995a076e6cc649b45975452b::" providerId="AD" clId="Web-{1E85DCBF-8E5A-4797-B599-B2D1FCEF9666}" dt="2022-08-23T23:22:16.659" v="300" actId="20577"/>
          <ac:spMkLst>
            <pc:docMk/>
            <pc:sldMk cId="642040989" sldId="345"/>
            <ac:spMk id="8" creationId="{00000000-0000-0000-0000-000000000000}"/>
          </ac:spMkLst>
        </pc:spChg>
        <pc:picChg chg="del">
          <ac:chgData name="Guest User" userId="S::urn:spo:anon#ef3394af6b2bf7b354a1078599569d0d6b930f02995a076e6cc649b45975452b::" providerId="AD" clId="Web-{1E85DCBF-8E5A-4797-B599-B2D1FCEF9666}" dt="2022-08-23T23:22:49.019" v="310"/>
          <ac:picMkLst>
            <pc:docMk/>
            <pc:sldMk cId="642040989" sldId="345"/>
            <ac:picMk id="5" creationId="{90BFE198-2FB2-4D56-A1B8-908742B394DA}"/>
          </ac:picMkLst>
        </pc:picChg>
        <pc:picChg chg="add mod">
          <ac:chgData name="Guest User" userId="S::urn:spo:anon#ef3394af6b2bf7b354a1078599569d0d6b930f02995a076e6cc649b45975452b::" providerId="AD" clId="Web-{1E85DCBF-8E5A-4797-B599-B2D1FCEF9666}" dt="2022-08-23T23:23:08.066" v="316" actId="1076"/>
          <ac:picMkLst>
            <pc:docMk/>
            <pc:sldMk cId="642040989" sldId="345"/>
            <ac:picMk id="6" creationId="{A2C308E0-BC50-3012-DF44-C1FB17E71BFD}"/>
          </ac:picMkLst>
        </pc:picChg>
      </pc:sldChg>
    </pc:docChg>
  </pc:docChgLst>
  <pc:docChgLst>
    <pc:chgData name="Alumni NOVA IMS" userId="S::alumni@novaims.unl.pt::bec282a8-3bf7-473c-89b3-29f995240fd1" providerId="AD" clId="Web-{6FA35E4B-6BD0-E42F-E335-EFF1A9401A7F}"/>
    <pc:docChg chg="addSld modSld">
      <pc:chgData name="Alumni NOVA IMS" userId="S::alumni@novaims.unl.pt::bec282a8-3bf7-473c-89b3-29f995240fd1" providerId="AD" clId="Web-{6FA35E4B-6BD0-E42F-E335-EFF1A9401A7F}" dt="2023-06-14T13:01:20.864" v="556" actId="20577"/>
      <pc:docMkLst>
        <pc:docMk/>
      </pc:docMkLst>
      <pc:sldChg chg="modSp">
        <pc:chgData name="Alumni NOVA IMS" userId="S::alumni@novaims.unl.pt::bec282a8-3bf7-473c-89b3-29f995240fd1" providerId="AD" clId="Web-{6FA35E4B-6BD0-E42F-E335-EFF1A9401A7F}" dt="2023-06-14T12:47:37.010" v="9" actId="20577"/>
        <pc:sldMkLst>
          <pc:docMk/>
          <pc:sldMk cId="270589542" sldId="256"/>
        </pc:sldMkLst>
        <pc:spChg chg="mod">
          <ac:chgData name="Alumni NOVA IMS" userId="S::alumni@novaims.unl.pt::bec282a8-3bf7-473c-89b3-29f995240fd1" providerId="AD" clId="Web-{6FA35E4B-6BD0-E42F-E335-EFF1A9401A7F}" dt="2023-06-14T12:47:37.010" v="9" actId="20577"/>
          <ac:spMkLst>
            <pc:docMk/>
            <pc:sldMk cId="270589542" sldId="256"/>
            <ac:spMk id="13" creationId="{00000000-0000-0000-0000-000000000000}"/>
          </ac:spMkLst>
        </pc:spChg>
      </pc:sldChg>
      <pc:sldChg chg="addSp delSp modSp">
        <pc:chgData name="Alumni NOVA IMS" userId="S::alumni@novaims.unl.pt::bec282a8-3bf7-473c-89b3-29f995240fd1" providerId="AD" clId="Web-{6FA35E4B-6BD0-E42F-E335-EFF1A9401A7F}" dt="2023-06-14T12:56:55.893" v="269" actId="20577"/>
        <pc:sldMkLst>
          <pc:docMk/>
          <pc:sldMk cId="2107453516" sldId="331"/>
        </pc:sldMkLst>
        <pc:spChg chg="mod">
          <ac:chgData name="Alumni NOVA IMS" userId="S::alumni@novaims.unl.pt::bec282a8-3bf7-473c-89b3-29f995240fd1" providerId="AD" clId="Web-{6FA35E4B-6BD0-E42F-E335-EFF1A9401A7F}" dt="2023-06-14T12:56:55.893" v="269" actId="20577"/>
          <ac:spMkLst>
            <pc:docMk/>
            <pc:sldMk cId="2107453516" sldId="331"/>
            <ac:spMk id="3" creationId="{00000000-0000-0000-0000-000000000000}"/>
          </ac:spMkLst>
        </pc:spChg>
        <pc:spChg chg="del">
          <ac:chgData name="Alumni NOVA IMS" userId="S::alumni@novaims.unl.pt::bec282a8-3bf7-473c-89b3-29f995240fd1" providerId="AD" clId="Web-{6FA35E4B-6BD0-E42F-E335-EFF1A9401A7F}" dt="2023-06-14T12:49:10.345" v="59"/>
          <ac:spMkLst>
            <pc:docMk/>
            <pc:sldMk cId="2107453516" sldId="331"/>
            <ac:spMk id="4" creationId="{00000000-0000-0000-0000-000000000000}"/>
          </ac:spMkLst>
        </pc:spChg>
        <pc:spChg chg="del">
          <ac:chgData name="Alumni NOVA IMS" userId="S::alumni@novaims.unl.pt::bec282a8-3bf7-473c-89b3-29f995240fd1" providerId="AD" clId="Web-{6FA35E4B-6BD0-E42F-E335-EFF1A9401A7F}" dt="2023-06-14T12:49:10.345" v="58"/>
          <ac:spMkLst>
            <pc:docMk/>
            <pc:sldMk cId="2107453516" sldId="331"/>
            <ac:spMk id="5" creationId="{00000000-0000-0000-0000-000000000000}"/>
          </ac:spMkLst>
        </pc:spChg>
        <pc:spChg chg="mod">
          <ac:chgData name="Alumni NOVA IMS" userId="S::alumni@novaims.unl.pt::bec282a8-3bf7-473c-89b3-29f995240fd1" providerId="AD" clId="Web-{6FA35E4B-6BD0-E42F-E335-EFF1A9401A7F}" dt="2023-06-14T12:51:10.447" v="111" actId="20577"/>
          <ac:spMkLst>
            <pc:docMk/>
            <pc:sldMk cId="2107453516" sldId="331"/>
            <ac:spMk id="8" creationId="{00000000-0000-0000-0000-000000000000}"/>
          </ac:spMkLst>
        </pc:spChg>
        <pc:picChg chg="add mod">
          <ac:chgData name="Alumni NOVA IMS" userId="S::alumni@novaims.unl.pt::bec282a8-3bf7-473c-89b3-29f995240fd1" providerId="AD" clId="Web-{6FA35E4B-6BD0-E42F-E335-EFF1A9401A7F}" dt="2023-06-14T12:49:35.065" v="63" actId="1076"/>
          <ac:picMkLst>
            <pc:docMk/>
            <pc:sldMk cId="2107453516" sldId="331"/>
            <ac:picMk id="6" creationId="{AE82B353-BFF4-FEB7-E446-9A162D2BEEF4}"/>
          </ac:picMkLst>
        </pc:picChg>
        <pc:picChg chg="add del mod">
          <ac:chgData name="Alumni NOVA IMS" userId="S::alumni@novaims.unl.pt::bec282a8-3bf7-473c-89b3-29f995240fd1" providerId="AD" clId="Web-{6FA35E4B-6BD0-E42F-E335-EFF1A9401A7F}" dt="2023-06-14T12:52:42.469" v="153"/>
          <ac:picMkLst>
            <pc:docMk/>
            <pc:sldMk cId="2107453516" sldId="331"/>
            <ac:picMk id="7" creationId="{14151A84-13E7-0D01-4D6C-911CD40B4CBB}"/>
          </ac:picMkLst>
        </pc:picChg>
        <pc:picChg chg="add del mod">
          <ac:chgData name="Alumni NOVA IMS" userId="S::alumni@novaims.unl.pt::bec282a8-3bf7-473c-89b3-29f995240fd1" providerId="AD" clId="Web-{6FA35E4B-6BD0-E42F-E335-EFF1A9401A7F}" dt="2023-06-14T12:50:03.020" v="71"/>
          <ac:picMkLst>
            <pc:docMk/>
            <pc:sldMk cId="2107453516" sldId="331"/>
            <ac:picMk id="9" creationId="{06726A53-F803-60B4-D700-6AA275FDC37A}"/>
          </ac:picMkLst>
        </pc:picChg>
        <pc:picChg chg="add mod">
          <ac:chgData name="Alumni NOVA IMS" userId="S::alumni@novaims.unl.pt::bec282a8-3bf7-473c-89b3-29f995240fd1" providerId="AD" clId="Web-{6FA35E4B-6BD0-E42F-E335-EFF1A9401A7F}" dt="2023-06-14T12:50:00.801" v="70" actId="1076"/>
          <ac:picMkLst>
            <pc:docMk/>
            <pc:sldMk cId="2107453516" sldId="331"/>
            <ac:picMk id="10" creationId="{8CB58158-0E4E-BEB7-E35B-84E204AECE6F}"/>
          </ac:picMkLst>
        </pc:picChg>
        <pc:picChg chg="add mod">
          <ac:chgData name="Alumni NOVA IMS" userId="S::alumni@novaims.unl.pt::bec282a8-3bf7-473c-89b3-29f995240fd1" providerId="AD" clId="Web-{6FA35E4B-6BD0-E42F-E335-EFF1A9401A7F}" dt="2023-06-14T12:50:09.067" v="74" actId="1076"/>
          <ac:picMkLst>
            <pc:docMk/>
            <pc:sldMk cId="2107453516" sldId="331"/>
            <ac:picMk id="11" creationId="{87608267-308A-C6F3-069D-CF0C820BADC4}"/>
          </ac:picMkLst>
        </pc:picChg>
        <pc:picChg chg="add del mod">
          <ac:chgData name="Alumni NOVA IMS" userId="S::alumni@novaims.unl.pt::bec282a8-3bf7-473c-89b3-29f995240fd1" providerId="AD" clId="Web-{6FA35E4B-6BD0-E42F-E335-EFF1A9401A7F}" dt="2023-06-14T12:50:10.443" v="76"/>
          <ac:picMkLst>
            <pc:docMk/>
            <pc:sldMk cId="2107453516" sldId="331"/>
            <ac:picMk id="12" creationId="{39EDDF34-F25E-8602-3421-59DA4F9B5EA3}"/>
          </ac:picMkLst>
        </pc:picChg>
        <pc:picChg chg="add mod">
          <ac:chgData name="Alumni NOVA IMS" userId="S::alumni@novaims.unl.pt::bec282a8-3bf7-473c-89b3-29f995240fd1" providerId="AD" clId="Web-{6FA35E4B-6BD0-E42F-E335-EFF1A9401A7F}" dt="2023-06-14T12:50:14.318" v="78" actId="1076"/>
          <ac:picMkLst>
            <pc:docMk/>
            <pc:sldMk cId="2107453516" sldId="331"/>
            <ac:picMk id="13" creationId="{E0FD87F6-CCA0-0BEF-C3D8-64F5B67AF7FF}"/>
          </ac:picMkLst>
        </pc:picChg>
        <pc:picChg chg="add mod">
          <ac:chgData name="Alumni NOVA IMS" userId="S::alumni@novaims.unl.pt::bec282a8-3bf7-473c-89b3-29f995240fd1" providerId="AD" clId="Web-{6FA35E4B-6BD0-E42F-E335-EFF1A9401A7F}" dt="2023-06-14T12:52:46.313" v="155" actId="1076"/>
          <ac:picMkLst>
            <pc:docMk/>
            <pc:sldMk cId="2107453516" sldId="331"/>
            <ac:picMk id="14" creationId="{B2D53D30-FAD2-CDD0-986D-2F7428530C9B}"/>
          </ac:picMkLst>
        </pc:picChg>
        <pc:picChg chg="del">
          <ac:chgData name="Alumni NOVA IMS" userId="S::alumni@novaims.unl.pt::bec282a8-3bf7-473c-89b3-29f995240fd1" providerId="AD" clId="Web-{6FA35E4B-6BD0-E42F-E335-EFF1A9401A7F}" dt="2023-06-14T12:49:10.345" v="60"/>
          <ac:picMkLst>
            <pc:docMk/>
            <pc:sldMk cId="2107453516" sldId="331"/>
            <ac:picMk id="1026" creationId="{00000000-0000-0000-0000-000000000000}"/>
          </ac:picMkLst>
        </pc:picChg>
      </pc:sldChg>
      <pc:sldChg chg="addSp delSp modSp add replId">
        <pc:chgData name="Alumni NOVA IMS" userId="S::alumni@novaims.unl.pt::bec282a8-3bf7-473c-89b3-29f995240fd1" providerId="AD" clId="Web-{6FA35E4B-6BD0-E42F-E335-EFF1A9401A7F}" dt="2023-06-14T12:52:35.437" v="151" actId="20577"/>
        <pc:sldMkLst>
          <pc:docMk/>
          <pc:sldMk cId="3257772712" sldId="347"/>
        </pc:sldMkLst>
        <pc:spChg chg="del mod">
          <ac:chgData name="Alumni NOVA IMS" userId="S::alumni@novaims.unl.pt::bec282a8-3bf7-473c-89b3-29f995240fd1" providerId="AD" clId="Web-{6FA35E4B-6BD0-E42F-E335-EFF1A9401A7F}" dt="2023-06-14T12:48:54.609" v="47"/>
          <ac:spMkLst>
            <pc:docMk/>
            <pc:sldMk cId="3257772712" sldId="347"/>
            <ac:spMk id="3" creationId="{00000000-0000-0000-0000-000000000000}"/>
          </ac:spMkLst>
        </pc:spChg>
        <pc:spChg chg="del">
          <ac:chgData name="Alumni NOVA IMS" userId="S::alumni@novaims.unl.pt::bec282a8-3bf7-473c-89b3-29f995240fd1" providerId="AD" clId="Web-{6FA35E4B-6BD0-E42F-E335-EFF1A9401A7F}" dt="2023-06-14T12:48:06.871" v="37"/>
          <ac:spMkLst>
            <pc:docMk/>
            <pc:sldMk cId="3257772712" sldId="347"/>
            <ac:spMk id="4" creationId="{00000000-0000-0000-0000-000000000000}"/>
          </ac:spMkLst>
        </pc:spChg>
        <pc:spChg chg="del">
          <ac:chgData name="Alumni NOVA IMS" userId="S::alumni@novaims.unl.pt::bec282a8-3bf7-473c-89b3-29f995240fd1" providerId="AD" clId="Web-{6FA35E4B-6BD0-E42F-E335-EFF1A9401A7F}" dt="2023-06-14T12:48:06.871" v="36"/>
          <ac:spMkLst>
            <pc:docMk/>
            <pc:sldMk cId="3257772712" sldId="347"/>
            <ac:spMk id="5" creationId="{00000000-0000-0000-0000-000000000000}"/>
          </ac:spMkLst>
        </pc:spChg>
        <pc:spChg chg="add del mod">
          <ac:chgData name="Alumni NOVA IMS" userId="S::alumni@novaims.unl.pt::bec282a8-3bf7-473c-89b3-29f995240fd1" providerId="AD" clId="Web-{6FA35E4B-6BD0-E42F-E335-EFF1A9401A7F}" dt="2023-06-14T12:48:58.625" v="51"/>
          <ac:spMkLst>
            <pc:docMk/>
            <pc:sldMk cId="3257772712" sldId="347"/>
            <ac:spMk id="7" creationId="{19E71D2B-11DC-BFD6-8B6F-947B065914B0}"/>
          </ac:spMkLst>
        </pc:spChg>
        <pc:spChg chg="mod">
          <ac:chgData name="Alumni NOVA IMS" userId="S::alumni@novaims.unl.pt::bec282a8-3bf7-473c-89b3-29f995240fd1" providerId="AD" clId="Web-{6FA35E4B-6BD0-E42F-E335-EFF1A9401A7F}" dt="2023-06-14T12:49:04.797" v="55" actId="20577"/>
          <ac:spMkLst>
            <pc:docMk/>
            <pc:sldMk cId="3257772712" sldId="347"/>
            <ac:spMk id="8" creationId="{00000000-0000-0000-0000-000000000000}"/>
          </ac:spMkLst>
        </pc:spChg>
        <pc:spChg chg="add mod">
          <ac:chgData name="Alumni NOVA IMS" userId="S::alumni@novaims.unl.pt::bec282a8-3bf7-473c-89b3-29f995240fd1" providerId="AD" clId="Web-{6FA35E4B-6BD0-E42F-E335-EFF1A9401A7F}" dt="2023-06-14T12:52:27.390" v="146" actId="1076"/>
          <ac:spMkLst>
            <pc:docMk/>
            <pc:sldMk cId="3257772712" sldId="347"/>
            <ac:spMk id="10" creationId="{B9CEA38E-B8E4-A403-659C-3E04EBEE52B2}"/>
          </ac:spMkLst>
        </pc:spChg>
        <pc:spChg chg="add mod">
          <ac:chgData name="Alumni NOVA IMS" userId="S::alumni@novaims.unl.pt::bec282a8-3bf7-473c-89b3-29f995240fd1" providerId="AD" clId="Web-{6FA35E4B-6BD0-E42F-E335-EFF1A9401A7F}" dt="2023-06-14T12:52:35.437" v="151" actId="20577"/>
          <ac:spMkLst>
            <pc:docMk/>
            <pc:sldMk cId="3257772712" sldId="347"/>
            <ac:spMk id="12" creationId="{6C1E87F3-9DA5-EC23-D957-C5EF69A063A4}"/>
          </ac:spMkLst>
        </pc:spChg>
        <pc:picChg chg="add mod modCrop">
          <ac:chgData name="Alumni NOVA IMS" userId="S::alumni@novaims.unl.pt::bec282a8-3bf7-473c-89b3-29f995240fd1" providerId="AD" clId="Web-{6FA35E4B-6BD0-E42F-E335-EFF1A9401A7F}" dt="2023-06-14T12:52:25.593" v="145" actId="14100"/>
          <ac:picMkLst>
            <pc:docMk/>
            <pc:sldMk cId="3257772712" sldId="347"/>
            <ac:picMk id="9" creationId="{4E334827-EC99-89D3-1F69-B7767F652F00}"/>
          </ac:picMkLst>
        </pc:picChg>
        <pc:picChg chg="add del mod">
          <ac:chgData name="Alumni NOVA IMS" userId="S::alumni@novaims.unl.pt::bec282a8-3bf7-473c-89b3-29f995240fd1" providerId="AD" clId="Web-{6FA35E4B-6BD0-E42F-E335-EFF1A9401A7F}" dt="2023-06-14T12:52:02.185" v="134"/>
          <ac:picMkLst>
            <pc:docMk/>
            <pc:sldMk cId="3257772712" sldId="347"/>
            <ac:picMk id="11" creationId="{C90BB364-8B44-51B8-60D7-0BE615E87843}"/>
          </ac:picMkLst>
        </pc:picChg>
        <pc:picChg chg="add mod">
          <ac:chgData name="Alumni NOVA IMS" userId="S::alumni@novaims.unl.pt::bec282a8-3bf7-473c-89b3-29f995240fd1" providerId="AD" clId="Web-{6FA35E4B-6BD0-E42F-E335-EFF1A9401A7F}" dt="2023-06-14T12:52:29.952" v="147" actId="14100"/>
          <ac:picMkLst>
            <pc:docMk/>
            <pc:sldMk cId="3257772712" sldId="347"/>
            <ac:picMk id="13" creationId="{72248EAD-98EF-DB13-F7EE-5E16F2410CA1}"/>
          </ac:picMkLst>
        </pc:picChg>
        <pc:picChg chg="del">
          <ac:chgData name="Alumni NOVA IMS" userId="S::alumni@novaims.unl.pt::bec282a8-3bf7-473c-89b3-29f995240fd1" providerId="AD" clId="Web-{6FA35E4B-6BD0-E42F-E335-EFF1A9401A7F}" dt="2023-06-14T12:48:06.871" v="38"/>
          <ac:picMkLst>
            <pc:docMk/>
            <pc:sldMk cId="3257772712" sldId="347"/>
            <ac:picMk id="1026" creationId="{00000000-0000-0000-0000-000000000000}"/>
          </ac:picMkLst>
        </pc:picChg>
      </pc:sldChg>
      <pc:sldChg chg="addSp delSp modSp add replId">
        <pc:chgData name="Alumni NOVA IMS" userId="S::alumni@novaims.unl.pt::bec282a8-3bf7-473c-89b3-29f995240fd1" providerId="AD" clId="Web-{6FA35E4B-6BD0-E42F-E335-EFF1A9401A7F}" dt="2023-06-14T12:53:25.972" v="190" actId="1076"/>
        <pc:sldMkLst>
          <pc:docMk/>
          <pc:sldMk cId="262563777" sldId="348"/>
        </pc:sldMkLst>
        <pc:spChg chg="mod">
          <ac:chgData name="Alumni NOVA IMS" userId="S::alumni@novaims.unl.pt::bec282a8-3bf7-473c-89b3-29f995240fd1" providerId="AD" clId="Web-{6FA35E4B-6BD0-E42F-E335-EFF1A9401A7F}" dt="2023-06-14T12:52:50.891" v="171" actId="20577"/>
          <ac:spMkLst>
            <pc:docMk/>
            <pc:sldMk cId="262563777" sldId="348"/>
            <ac:spMk id="8" creationId="{00000000-0000-0000-0000-000000000000}"/>
          </ac:spMkLst>
        </pc:spChg>
        <pc:spChg chg="mod">
          <ac:chgData name="Alumni NOVA IMS" userId="S::alumni@novaims.unl.pt::bec282a8-3bf7-473c-89b3-29f995240fd1" providerId="AD" clId="Web-{6FA35E4B-6BD0-E42F-E335-EFF1A9401A7F}" dt="2023-06-14T12:53:25.972" v="190" actId="1076"/>
          <ac:spMkLst>
            <pc:docMk/>
            <pc:sldMk cId="262563777" sldId="348"/>
            <ac:spMk id="10" creationId="{B9CEA38E-B8E4-A403-659C-3E04EBEE52B2}"/>
          </ac:spMkLst>
        </pc:spChg>
        <pc:spChg chg="del">
          <ac:chgData name="Alumni NOVA IMS" userId="S::alumni@novaims.unl.pt::bec282a8-3bf7-473c-89b3-29f995240fd1" providerId="AD" clId="Web-{6FA35E4B-6BD0-E42F-E335-EFF1A9401A7F}" dt="2023-06-14T12:53:21.503" v="189"/>
          <ac:spMkLst>
            <pc:docMk/>
            <pc:sldMk cId="262563777" sldId="348"/>
            <ac:spMk id="12" creationId="{6C1E87F3-9DA5-EC23-D957-C5EF69A063A4}"/>
          </ac:spMkLst>
        </pc:spChg>
        <pc:picChg chg="add mod">
          <ac:chgData name="Alumni NOVA IMS" userId="S::alumni@novaims.unl.pt::bec282a8-3bf7-473c-89b3-29f995240fd1" providerId="AD" clId="Web-{6FA35E4B-6BD0-E42F-E335-EFF1A9401A7F}" dt="2023-06-14T12:53:12.971" v="177" actId="1076"/>
          <ac:picMkLst>
            <pc:docMk/>
            <pc:sldMk cId="262563777" sldId="348"/>
            <ac:picMk id="3" creationId="{434AA9FF-7B84-9E44-5856-BCD48D8C5867}"/>
          </ac:picMkLst>
        </pc:picChg>
        <pc:picChg chg="del">
          <ac:chgData name="Alumni NOVA IMS" userId="S::alumni@novaims.unl.pt::bec282a8-3bf7-473c-89b3-29f995240fd1" providerId="AD" clId="Web-{6FA35E4B-6BD0-E42F-E335-EFF1A9401A7F}" dt="2023-06-14T12:52:51.829" v="173"/>
          <ac:picMkLst>
            <pc:docMk/>
            <pc:sldMk cId="262563777" sldId="348"/>
            <ac:picMk id="9" creationId="{4E334827-EC99-89D3-1F69-B7767F652F00}"/>
          </ac:picMkLst>
        </pc:picChg>
        <pc:picChg chg="del">
          <ac:chgData name="Alumni NOVA IMS" userId="S::alumni@novaims.unl.pt::bec282a8-3bf7-473c-89b3-29f995240fd1" providerId="AD" clId="Web-{6FA35E4B-6BD0-E42F-E335-EFF1A9401A7F}" dt="2023-06-14T12:52:51.829" v="172"/>
          <ac:picMkLst>
            <pc:docMk/>
            <pc:sldMk cId="262563777" sldId="348"/>
            <ac:picMk id="13" creationId="{72248EAD-98EF-DB13-F7EE-5E16F2410CA1}"/>
          </ac:picMkLst>
        </pc:picChg>
      </pc:sldChg>
      <pc:sldChg chg="addSp delSp modSp add replId">
        <pc:chgData name="Alumni NOVA IMS" userId="S::alumni@novaims.unl.pt::bec282a8-3bf7-473c-89b3-29f995240fd1" providerId="AD" clId="Web-{6FA35E4B-6BD0-E42F-E335-EFF1A9401A7F}" dt="2023-06-14T12:54:33.758" v="216" actId="1076"/>
        <pc:sldMkLst>
          <pc:docMk/>
          <pc:sldMk cId="3896327688" sldId="349"/>
        </pc:sldMkLst>
        <pc:spChg chg="add mod">
          <ac:chgData name="Alumni NOVA IMS" userId="S::alumni@novaims.unl.pt::bec282a8-3bf7-473c-89b3-29f995240fd1" providerId="AD" clId="Web-{6FA35E4B-6BD0-E42F-E335-EFF1A9401A7F}" dt="2023-06-14T12:54:33.758" v="216" actId="1076"/>
          <ac:spMkLst>
            <pc:docMk/>
            <pc:sldMk cId="3896327688" sldId="349"/>
            <ac:spMk id="6" creationId="{E31B6E5B-DB52-FEA3-0825-B1E5A61107B7}"/>
          </ac:spMkLst>
        </pc:spChg>
        <pc:spChg chg="mod">
          <ac:chgData name="Alumni NOVA IMS" userId="S::alumni@novaims.unl.pt::bec282a8-3bf7-473c-89b3-29f995240fd1" providerId="AD" clId="Web-{6FA35E4B-6BD0-E42F-E335-EFF1A9401A7F}" dt="2023-06-14T12:53:35.816" v="193" actId="20577"/>
          <ac:spMkLst>
            <pc:docMk/>
            <pc:sldMk cId="3896327688" sldId="349"/>
            <ac:spMk id="8" creationId="{00000000-0000-0000-0000-000000000000}"/>
          </ac:spMkLst>
        </pc:spChg>
        <pc:spChg chg="del">
          <ac:chgData name="Alumni NOVA IMS" userId="S::alumni@novaims.unl.pt::bec282a8-3bf7-473c-89b3-29f995240fd1" providerId="AD" clId="Web-{6FA35E4B-6BD0-E42F-E335-EFF1A9401A7F}" dt="2023-06-14T12:53:39.082" v="195"/>
          <ac:spMkLst>
            <pc:docMk/>
            <pc:sldMk cId="3896327688" sldId="349"/>
            <ac:spMk id="10" creationId="{B9CEA38E-B8E4-A403-659C-3E04EBEE52B2}"/>
          </ac:spMkLst>
        </pc:spChg>
        <pc:picChg chg="del">
          <ac:chgData name="Alumni NOVA IMS" userId="S::alumni@novaims.unl.pt::bec282a8-3bf7-473c-89b3-29f995240fd1" providerId="AD" clId="Web-{6FA35E4B-6BD0-E42F-E335-EFF1A9401A7F}" dt="2023-06-14T12:53:37.332" v="194"/>
          <ac:picMkLst>
            <pc:docMk/>
            <pc:sldMk cId="3896327688" sldId="349"/>
            <ac:picMk id="3" creationId="{434AA9FF-7B84-9E44-5856-BCD48D8C5867}"/>
          </ac:picMkLst>
        </pc:picChg>
        <pc:picChg chg="add mod">
          <ac:chgData name="Alumni NOVA IMS" userId="S::alumni@novaims.unl.pt::bec282a8-3bf7-473c-89b3-29f995240fd1" providerId="AD" clId="Web-{6FA35E4B-6BD0-E42F-E335-EFF1A9401A7F}" dt="2023-06-14T12:54:29.414" v="214" actId="1076"/>
          <ac:picMkLst>
            <pc:docMk/>
            <pc:sldMk cId="3896327688" sldId="349"/>
            <ac:picMk id="4" creationId="{92840F72-00E0-1541-CC45-D147E36A0C7B}"/>
          </ac:picMkLst>
        </pc:picChg>
      </pc:sldChg>
      <pc:sldChg chg="addSp delSp modSp add replId">
        <pc:chgData name="Alumni NOVA IMS" userId="S::alumni@novaims.unl.pt::bec282a8-3bf7-473c-89b3-29f995240fd1" providerId="AD" clId="Web-{6FA35E4B-6BD0-E42F-E335-EFF1A9401A7F}" dt="2023-06-14T12:56:29.297" v="254" actId="1076"/>
        <pc:sldMkLst>
          <pc:docMk/>
          <pc:sldMk cId="1714292261" sldId="350"/>
        </pc:sldMkLst>
        <pc:spChg chg="del">
          <ac:chgData name="Alumni NOVA IMS" userId="S::alumni@novaims.unl.pt::bec282a8-3bf7-473c-89b3-29f995240fd1" providerId="AD" clId="Web-{6FA35E4B-6BD0-E42F-E335-EFF1A9401A7F}" dt="2023-06-14T12:54:55.775" v="228"/>
          <ac:spMkLst>
            <pc:docMk/>
            <pc:sldMk cId="1714292261" sldId="350"/>
            <ac:spMk id="6" creationId="{E31B6E5B-DB52-FEA3-0825-B1E5A61107B7}"/>
          </ac:spMkLst>
        </pc:spChg>
        <pc:spChg chg="mod">
          <ac:chgData name="Alumni NOVA IMS" userId="S::alumni@novaims.unl.pt::bec282a8-3bf7-473c-89b3-29f995240fd1" providerId="AD" clId="Web-{6FA35E4B-6BD0-E42F-E335-EFF1A9401A7F}" dt="2023-06-14T12:54:54.009" v="226" actId="20577"/>
          <ac:spMkLst>
            <pc:docMk/>
            <pc:sldMk cId="1714292261" sldId="350"/>
            <ac:spMk id="8" creationId="{00000000-0000-0000-0000-000000000000}"/>
          </ac:spMkLst>
        </pc:spChg>
        <pc:picChg chg="add mod">
          <ac:chgData name="Alumni NOVA IMS" userId="S::alumni@novaims.unl.pt::bec282a8-3bf7-473c-89b3-29f995240fd1" providerId="AD" clId="Web-{6FA35E4B-6BD0-E42F-E335-EFF1A9401A7F}" dt="2023-06-14T12:56:29.297" v="254" actId="1076"/>
          <ac:picMkLst>
            <pc:docMk/>
            <pc:sldMk cId="1714292261" sldId="350"/>
            <ac:picMk id="3" creationId="{1740922D-C384-B41D-8459-8C5FD62B4099}"/>
          </ac:picMkLst>
        </pc:picChg>
        <pc:picChg chg="del">
          <ac:chgData name="Alumni NOVA IMS" userId="S::alumni@novaims.unl.pt::bec282a8-3bf7-473c-89b3-29f995240fd1" providerId="AD" clId="Web-{6FA35E4B-6BD0-E42F-E335-EFF1A9401A7F}" dt="2023-06-14T12:54:54.884" v="227"/>
          <ac:picMkLst>
            <pc:docMk/>
            <pc:sldMk cId="1714292261" sldId="350"/>
            <ac:picMk id="4" creationId="{92840F72-00E0-1541-CC45-D147E36A0C7B}"/>
          </ac:picMkLst>
        </pc:picChg>
        <pc:picChg chg="add mod">
          <ac:chgData name="Alumni NOVA IMS" userId="S::alumni@novaims.unl.pt::bec282a8-3bf7-473c-89b3-29f995240fd1" providerId="AD" clId="Web-{6FA35E4B-6BD0-E42F-E335-EFF1A9401A7F}" dt="2023-06-14T12:56:22.078" v="251" actId="1076"/>
          <ac:picMkLst>
            <pc:docMk/>
            <pc:sldMk cId="1714292261" sldId="350"/>
            <ac:picMk id="5" creationId="{984B33FC-D9F3-89E4-562F-7EBEE1D37C65}"/>
          </ac:picMkLst>
        </pc:picChg>
        <pc:picChg chg="add mod">
          <ac:chgData name="Alumni NOVA IMS" userId="S::alumni@novaims.unl.pt::bec282a8-3bf7-473c-89b3-29f995240fd1" providerId="AD" clId="Web-{6FA35E4B-6BD0-E42F-E335-EFF1A9401A7F}" dt="2023-06-14T12:56:25.969" v="253" actId="1076"/>
          <ac:picMkLst>
            <pc:docMk/>
            <pc:sldMk cId="1714292261" sldId="350"/>
            <ac:picMk id="7" creationId="{3CEFE630-4641-5624-6418-8D7C6202CC9F}"/>
          </ac:picMkLst>
        </pc:picChg>
        <pc:picChg chg="add mod">
          <ac:chgData name="Alumni NOVA IMS" userId="S::alumni@novaims.unl.pt::bec282a8-3bf7-473c-89b3-29f995240fd1" providerId="AD" clId="Web-{6FA35E4B-6BD0-E42F-E335-EFF1A9401A7F}" dt="2023-06-14T12:56:18.765" v="248" actId="1076"/>
          <ac:picMkLst>
            <pc:docMk/>
            <pc:sldMk cId="1714292261" sldId="350"/>
            <ac:picMk id="9" creationId="{A3B4DD18-B5A0-2742-614B-49FFCD951C14}"/>
          </ac:picMkLst>
        </pc:picChg>
      </pc:sldChg>
      <pc:sldChg chg="addSp delSp modSp add replId">
        <pc:chgData name="Alumni NOVA IMS" userId="S::alumni@novaims.unl.pt::bec282a8-3bf7-473c-89b3-29f995240fd1" providerId="AD" clId="Web-{6FA35E4B-6BD0-E42F-E335-EFF1A9401A7F}" dt="2023-06-14T13:00:15.766" v="459" actId="20577"/>
        <pc:sldMkLst>
          <pc:docMk/>
          <pc:sldMk cId="16549580" sldId="351"/>
        </pc:sldMkLst>
        <pc:spChg chg="add mod">
          <ac:chgData name="Alumni NOVA IMS" userId="S::alumni@novaims.unl.pt::bec282a8-3bf7-473c-89b3-29f995240fd1" providerId="AD" clId="Web-{6FA35E4B-6BD0-E42F-E335-EFF1A9401A7F}" dt="2023-06-14T13:00:15.766" v="459" actId="20577"/>
          <ac:spMkLst>
            <pc:docMk/>
            <pc:sldMk cId="16549580" sldId="351"/>
            <ac:spMk id="6" creationId="{B3D2FD34-9559-4003-826D-D651F26BC0AC}"/>
          </ac:spMkLst>
        </pc:spChg>
        <pc:spChg chg="mod">
          <ac:chgData name="Alumni NOVA IMS" userId="S::alumni@novaims.unl.pt::bec282a8-3bf7-473c-89b3-29f995240fd1" providerId="AD" clId="Web-{6FA35E4B-6BD0-E42F-E335-EFF1A9401A7F}" dt="2023-06-14T12:56:35.391" v="261" actId="20577"/>
          <ac:spMkLst>
            <pc:docMk/>
            <pc:sldMk cId="16549580" sldId="351"/>
            <ac:spMk id="8" creationId="{00000000-0000-0000-0000-000000000000}"/>
          </ac:spMkLst>
        </pc:spChg>
        <pc:picChg chg="del mod">
          <ac:chgData name="Alumni NOVA IMS" userId="S::alumni@novaims.unl.pt::bec282a8-3bf7-473c-89b3-29f995240fd1" providerId="AD" clId="Web-{6FA35E4B-6BD0-E42F-E335-EFF1A9401A7F}" dt="2023-06-14T12:56:50.142" v="268"/>
          <ac:picMkLst>
            <pc:docMk/>
            <pc:sldMk cId="16549580" sldId="351"/>
            <ac:picMk id="3" creationId="{1740922D-C384-B41D-8459-8C5FD62B4099}"/>
          </ac:picMkLst>
        </pc:picChg>
        <pc:picChg chg="del">
          <ac:chgData name="Alumni NOVA IMS" userId="S::alumni@novaims.unl.pt::bec282a8-3bf7-473c-89b3-29f995240fd1" providerId="AD" clId="Web-{6FA35E4B-6BD0-E42F-E335-EFF1A9401A7F}" dt="2023-06-14T12:56:50.142" v="267"/>
          <ac:picMkLst>
            <pc:docMk/>
            <pc:sldMk cId="16549580" sldId="351"/>
            <ac:picMk id="5" creationId="{984B33FC-D9F3-89E4-562F-7EBEE1D37C65}"/>
          </ac:picMkLst>
        </pc:picChg>
        <pc:picChg chg="del mod">
          <ac:chgData name="Alumni NOVA IMS" userId="S::alumni@novaims.unl.pt::bec282a8-3bf7-473c-89b3-29f995240fd1" providerId="AD" clId="Web-{6FA35E4B-6BD0-E42F-E335-EFF1A9401A7F}" dt="2023-06-14T12:56:50.142" v="266"/>
          <ac:picMkLst>
            <pc:docMk/>
            <pc:sldMk cId="16549580" sldId="351"/>
            <ac:picMk id="7" creationId="{3CEFE630-4641-5624-6418-8D7C6202CC9F}"/>
          </ac:picMkLst>
        </pc:picChg>
        <pc:picChg chg="del mod">
          <ac:chgData name="Alumni NOVA IMS" userId="S::alumni@novaims.unl.pt::bec282a8-3bf7-473c-89b3-29f995240fd1" providerId="AD" clId="Web-{6FA35E4B-6BD0-E42F-E335-EFF1A9401A7F}" dt="2023-06-14T12:56:50.142" v="265"/>
          <ac:picMkLst>
            <pc:docMk/>
            <pc:sldMk cId="16549580" sldId="351"/>
            <ac:picMk id="9" creationId="{A3B4DD18-B5A0-2742-614B-49FFCD951C14}"/>
          </ac:picMkLst>
        </pc:picChg>
      </pc:sldChg>
      <pc:sldChg chg="addSp delSp modSp add replId">
        <pc:chgData name="Alumni NOVA IMS" userId="S::alumni@novaims.unl.pt::bec282a8-3bf7-473c-89b3-29f995240fd1" providerId="AD" clId="Web-{6FA35E4B-6BD0-E42F-E335-EFF1A9401A7F}" dt="2023-06-14T13:01:20.864" v="556" actId="20577"/>
        <pc:sldMkLst>
          <pc:docMk/>
          <pc:sldMk cId="2762505156" sldId="352"/>
        </pc:sldMkLst>
        <pc:spChg chg="add mod">
          <ac:chgData name="Alumni NOVA IMS" userId="S::alumni@novaims.unl.pt::bec282a8-3bf7-473c-89b3-29f995240fd1" providerId="AD" clId="Web-{6FA35E4B-6BD0-E42F-E335-EFF1A9401A7F}" dt="2023-06-14T13:01:20.864" v="556" actId="20577"/>
          <ac:spMkLst>
            <pc:docMk/>
            <pc:sldMk cId="2762505156" sldId="352"/>
            <ac:spMk id="6" creationId="{F0A11087-61B8-58C7-65A6-B54267794D67}"/>
          </ac:spMkLst>
        </pc:spChg>
        <pc:spChg chg="mod">
          <ac:chgData name="Alumni NOVA IMS" userId="S::alumni@novaims.unl.pt::bec282a8-3bf7-473c-89b3-29f995240fd1" providerId="AD" clId="Web-{6FA35E4B-6BD0-E42F-E335-EFF1A9401A7F}" dt="2023-06-14T13:00:19.548" v="466" actId="20577"/>
          <ac:spMkLst>
            <pc:docMk/>
            <pc:sldMk cId="2762505156" sldId="352"/>
            <ac:spMk id="8" creationId="{00000000-0000-0000-0000-000000000000}"/>
          </ac:spMkLst>
        </pc:spChg>
        <pc:picChg chg="del">
          <ac:chgData name="Alumni NOVA IMS" userId="S::alumni@novaims.unl.pt::bec282a8-3bf7-473c-89b3-29f995240fd1" providerId="AD" clId="Web-{6FA35E4B-6BD0-E42F-E335-EFF1A9401A7F}" dt="2023-06-14T13:00:21.610" v="470"/>
          <ac:picMkLst>
            <pc:docMk/>
            <pc:sldMk cId="2762505156" sldId="352"/>
            <ac:picMk id="3" creationId="{1740922D-C384-B41D-8459-8C5FD62B4099}"/>
          </ac:picMkLst>
        </pc:picChg>
        <pc:picChg chg="del">
          <ac:chgData name="Alumni NOVA IMS" userId="S::alumni@novaims.unl.pt::bec282a8-3bf7-473c-89b3-29f995240fd1" providerId="AD" clId="Web-{6FA35E4B-6BD0-E42F-E335-EFF1A9401A7F}" dt="2023-06-14T13:00:21.610" v="469"/>
          <ac:picMkLst>
            <pc:docMk/>
            <pc:sldMk cId="2762505156" sldId="352"/>
            <ac:picMk id="5" creationId="{984B33FC-D9F3-89E4-562F-7EBEE1D37C65}"/>
          </ac:picMkLst>
        </pc:picChg>
        <pc:picChg chg="del">
          <ac:chgData name="Alumni NOVA IMS" userId="S::alumni@novaims.unl.pt::bec282a8-3bf7-473c-89b3-29f995240fd1" providerId="AD" clId="Web-{6FA35E4B-6BD0-E42F-E335-EFF1A9401A7F}" dt="2023-06-14T13:00:21.610" v="468"/>
          <ac:picMkLst>
            <pc:docMk/>
            <pc:sldMk cId="2762505156" sldId="352"/>
            <ac:picMk id="7" creationId="{3CEFE630-4641-5624-6418-8D7C6202CC9F}"/>
          </ac:picMkLst>
        </pc:picChg>
        <pc:picChg chg="del">
          <ac:chgData name="Alumni NOVA IMS" userId="S::alumni@novaims.unl.pt::bec282a8-3bf7-473c-89b3-29f995240fd1" providerId="AD" clId="Web-{6FA35E4B-6BD0-E42F-E335-EFF1A9401A7F}" dt="2023-06-14T13:00:21.610" v="467"/>
          <ac:picMkLst>
            <pc:docMk/>
            <pc:sldMk cId="2762505156" sldId="352"/>
            <ac:picMk id="9" creationId="{A3B4DD18-B5A0-2742-614B-49FFCD951C14}"/>
          </ac:picMkLst>
        </pc:picChg>
      </pc:sldChg>
    </pc:docChg>
  </pc:docChgLst>
  <pc:docChgLst>
    <pc:chgData name="Alumni NOVA IMS" userId="S::alumni@novaims.unl.pt::bec282a8-3bf7-473c-89b3-29f995240fd1" providerId="AD" clId="Web-{5E0652A9-0369-6622-F960-3F5796BD2894}"/>
    <pc:docChg chg="modSld">
      <pc:chgData name="Alumni NOVA IMS" userId="S::alumni@novaims.unl.pt::bec282a8-3bf7-473c-89b3-29f995240fd1" providerId="AD" clId="Web-{5E0652A9-0369-6622-F960-3F5796BD2894}" dt="2022-09-02T20:43:28.936" v="30" actId="20577"/>
      <pc:docMkLst>
        <pc:docMk/>
      </pc:docMkLst>
      <pc:sldChg chg="addSp modSp">
        <pc:chgData name="Alumni NOVA IMS" userId="S::alumni@novaims.unl.pt::bec282a8-3bf7-473c-89b3-29f995240fd1" providerId="AD" clId="Web-{5E0652A9-0369-6622-F960-3F5796BD2894}" dt="2022-09-02T20:43:28.936" v="30" actId="20577"/>
        <pc:sldMkLst>
          <pc:docMk/>
          <pc:sldMk cId="4026950600" sldId="341"/>
        </pc:sldMkLst>
        <pc:spChg chg="add mod">
          <ac:chgData name="Alumni NOVA IMS" userId="S::alumni@novaims.unl.pt::bec282a8-3bf7-473c-89b3-29f995240fd1" providerId="AD" clId="Web-{5E0652A9-0369-6622-F960-3F5796BD2894}" dt="2022-09-02T20:43:28.936" v="30" actId="20577"/>
          <ac:spMkLst>
            <pc:docMk/>
            <pc:sldMk cId="4026950600" sldId="341"/>
            <ac:spMk id="4" creationId="{B2ADD940-74A6-14DB-2A56-3EF19FE73B82}"/>
          </ac:spMkLst>
        </pc:spChg>
        <pc:picChg chg="add mod">
          <ac:chgData name="Alumni NOVA IMS" userId="S::alumni@novaims.unl.pt::bec282a8-3bf7-473c-89b3-29f995240fd1" providerId="AD" clId="Web-{5E0652A9-0369-6622-F960-3F5796BD2894}" dt="2022-09-02T20:43:02.061" v="14"/>
          <ac:picMkLst>
            <pc:docMk/>
            <pc:sldMk cId="4026950600" sldId="341"/>
            <ac:picMk id="3" creationId="{66B4912D-F8FE-B6DB-EFE2-35D4CB6CB0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8E00B-1154-4D35-873C-42B5562EE81D}" type="datetimeFigureOut">
              <a:rPr lang="pt-PT" smtClean="0"/>
              <a:t>19/07/2023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87E53-DE99-4850-86AA-07DCA0D970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20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19/07/2023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607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19/07/2023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045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19/07/2023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645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19/07/2023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687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19/07/2023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832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19/07/2023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090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19/07/2023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19/07/2023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23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19/07/2023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91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19/07/2023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19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19/07/2023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29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93E7-A552-4B0B-971B-FB3098B7E772}" type="datetimeFigureOut">
              <a:rPr lang="pt-PT" smtClean="0"/>
              <a:t>19/07/2023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02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nova_ims_alumni/" TargetMode="External"/><Relationship Id="rId2" Type="http://schemas.openxmlformats.org/officeDocument/2006/relationships/hyperlink" Target="https://www.linkedin.com/company/alumninovaim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https://shorturl.at/mCO4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vobernardo/" TargetMode="External"/><Relationship Id="rId2" Type="http://schemas.openxmlformats.org/officeDocument/2006/relationships/hyperlink" Target="https://www.linkedin.com/company/daredata-engineerin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vopbernardo.medium.com/" TargetMode="External"/><Relationship Id="rId4" Type="http://schemas.openxmlformats.org/officeDocument/2006/relationships/hyperlink" Target="https://www.udemy.com/user/ivo-bernard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-for-data-science-first-step-data-scientist/?couponCode=ALUMNINOVAIMS" TargetMode="External"/><Relationship Id="rId2" Type="http://schemas.openxmlformats.org/officeDocument/2006/relationships/hyperlink" Target="https://www.udemy.com/course/r-for-absolute-beginners/?couponCode=ALUMNINOVAIM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horturl.at/bixES" TargetMode="External"/><Relationship Id="rId5" Type="http://schemas.openxmlformats.org/officeDocument/2006/relationships/hyperlink" Target="https://shorturl.at/BNW26" TargetMode="External"/><Relationship Id="rId4" Type="http://schemas.openxmlformats.org/officeDocument/2006/relationships/hyperlink" Target="https://github.com/ivopbernardo/r-programming-absolute-beginner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1664" y="692696"/>
            <a:ext cx="7596336" cy="5472608"/>
          </a:xfrm>
        </p:spPr>
        <p:txBody>
          <a:bodyPr/>
          <a:lstStyle/>
          <a:p>
            <a:pPr lvl="1" algn="ctr">
              <a:lnSpc>
                <a:spcPct val="150000"/>
              </a:lnSpc>
              <a:spcBef>
                <a:spcPct val="0"/>
              </a:spcBef>
            </a:pPr>
            <a:r>
              <a:rPr lang="pt-PT" altLang="pt-PT" sz="4000" b="1" dirty="0">
                <a:solidFill>
                  <a:srgbClr val="FFFFFF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/>
            </a:r>
            <a:br>
              <a:rPr lang="pt-PT" altLang="pt-PT" sz="4000" b="1" dirty="0">
                <a:solidFill>
                  <a:srgbClr val="FFFFFF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</a:br>
            <a:endParaRPr lang="pt-PT" dirty="0"/>
          </a:p>
        </p:txBody>
      </p:sp>
      <p:pic>
        <p:nvPicPr>
          <p:cNvPr id="1026" name="Picture 2" descr="https://media-exp1.licdn.com/dms/image/C560BAQGMDs2wv1sTZg/company-logo_200_200/0/1540506973431?e=1667433600&amp;v=beta&amp;t=Rp5adcAfHx8JbAL8REoiZD-NR4e7oStQ6UQAZlQJi7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100000" l="0" r="100000">
                        <a14:foregroundMark x1="15500" y1="28000" x2="15500" y2="28000"/>
                        <a14:foregroundMark x1="26500" y1="26500" x2="26500" y2="26500"/>
                        <a14:foregroundMark x1="41500" y1="24500" x2="41500" y2="24500"/>
                        <a14:foregroundMark x1="50000" y1="21500" x2="50000" y2="21500"/>
                        <a14:foregroundMark x1="50000" y1="21500" x2="50000" y2="21500"/>
                        <a14:foregroundMark x1="47500" y1="21500" x2="47500" y2="21500"/>
                        <a14:foregroundMark x1="25500" y1="23500" x2="25500" y2="23500"/>
                        <a14:foregroundMark x1="43000" y1="32000" x2="43000" y2="32000"/>
                        <a14:foregroundMark x1="54500" y1="26500" x2="54500" y2="26500"/>
                        <a14:foregroundMark x1="65000" y1="26000" x2="65000" y2="26000"/>
                        <a14:foregroundMark x1="76000" y1="23000" x2="76000" y2="23000"/>
                        <a14:foregroundMark x1="86500" y1="24500" x2="86500" y2="24500"/>
                        <a14:foregroundMark x1="94500" y1="26500" x2="94500" y2="26500"/>
                        <a14:foregroundMark x1="8000" y1="75500" x2="8000" y2="75500"/>
                        <a14:foregroundMark x1="15500" y1="76500" x2="15500" y2="76500"/>
                        <a14:foregroundMark x1="21500" y1="80000" x2="21500" y2="80000"/>
                        <a14:foregroundMark x1="38000" y1="77000" x2="38000" y2="77000"/>
                        <a14:foregroundMark x1="37000" y1="70500" x2="37000" y2="7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732" b="12780"/>
          <a:stretch/>
        </p:blipFill>
        <p:spPr bwMode="auto">
          <a:xfrm>
            <a:off x="0" y="836712"/>
            <a:ext cx="244827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520" y="1412776"/>
            <a:ext cx="1008112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592" y="836712"/>
            <a:ext cx="695325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44" y="2636912"/>
            <a:ext cx="695325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8" y="2636912"/>
            <a:ext cx="695325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480" y="2636912"/>
            <a:ext cx="695325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44" y="2780928"/>
            <a:ext cx="695325" cy="647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00" y="2780928"/>
            <a:ext cx="695325" cy="647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56" y="2060848"/>
            <a:ext cx="695325" cy="647700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99456" y="2060848"/>
            <a:ext cx="9793088" cy="2736304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pt-PT" sz="40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Open Class</a:t>
            </a:r>
            <a:endParaRPr lang="pt-PT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2"/>
            <a:ext cx="9793088" cy="1026000"/>
          </a:xfrm>
        </p:spPr>
        <p:txBody>
          <a:bodyPr vert="horz" lIns="0" tIns="0" rIns="0" bIns="0" rtlCol="0" anchor="ctr">
            <a:normAutofit/>
          </a:bodyPr>
          <a:lstStyle/>
          <a:p>
            <a:pPr algn="l"/>
            <a:r>
              <a:rPr lang="pt-PT" sz="2400" b="1" dirty="0">
                <a:solidFill>
                  <a:srgbClr val="5C67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456" y="1377304"/>
            <a:ext cx="9793088" cy="478800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342900" indent="-342900" algn="l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5C67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 IMS ALUMNI</a:t>
            </a:r>
          </a:p>
          <a:p>
            <a:pPr algn="l">
              <a:lnSpc>
                <a:spcPts val="3000"/>
              </a:lnSpc>
              <a:spcAft>
                <a:spcPts val="600"/>
              </a:spcAft>
            </a:pPr>
            <a:endParaRPr lang="pt-PT" sz="2000" dirty="0">
              <a:solidFill>
                <a:srgbClr val="5C67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5C67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Instructor</a:t>
            </a:r>
            <a:endParaRPr lang="pt-PT" sz="2000" dirty="0" smtClean="0">
              <a:solidFill>
                <a:srgbClr val="5C67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3000"/>
              </a:lnSpc>
              <a:spcAft>
                <a:spcPts val="600"/>
              </a:spcAft>
            </a:pPr>
            <a:endParaRPr lang="pt-PT" sz="2000" dirty="0">
              <a:solidFill>
                <a:srgbClr val="5C67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5C67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 to Learn R</a:t>
            </a:r>
            <a:endParaRPr lang="pt-PT" sz="2000" dirty="0">
              <a:solidFill>
                <a:srgbClr val="5C67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000" dirty="0">
              <a:solidFill>
                <a:srgbClr val="5C67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000" dirty="0">
              <a:solidFill>
                <a:srgbClr val="5C67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2"/>
            <a:ext cx="9793088" cy="1026000"/>
          </a:xfrm>
        </p:spPr>
        <p:txBody>
          <a:bodyPr vert="horz" lIns="0" tIns="0" rIns="0" bIns="0" rtlCol="0" anchor="ctr">
            <a:normAutofit/>
          </a:bodyPr>
          <a:lstStyle/>
          <a:p>
            <a:pPr algn="l"/>
            <a:r>
              <a:rPr lang="pt-PT" sz="2400" b="1" dirty="0" smtClean="0">
                <a:solidFill>
                  <a:srgbClr val="5C67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 IMS ALUMNI</a:t>
            </a:r>
            <a:endParaRPr lang="pt-PT" sz="2400" b="1" dirty="0">
              <a:solidFill>
                <a:srgbClr val="5C67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76" y="1484784"/>
            <a:ext cx="11089232" cy="3024336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ts val="3000"/>
              </a:lnSpc>
              <a:spcAft>
                <a:spcPts val="600"/>
              </a:spcAft>
            </a:pPr>
            <a:r>
              <a:rPr lang="en-US" sz="2000" dirty="0" smtClean="0"/>
              <a:t>We’re a community of former students of NOVA IMS doing events and promoting networking, mentoring and knowledge sharing.</a:t>
            </a:r>
          </a:p>
          <a:p>
            <a:pPr algn="l">
              <a:lnSpc>
                <a:spcPts val="3000"/>
              </a:lnSpc>
              <a:spcAft>
                <a:spcPts val="600"/>
              </a:spcAft>
            </a:pPr>
            <a:endParaRPr lang="en-US" sz="2000" dirty="0"/>
          </a:p>
          <a:p>
            <a:pPr algn="l">
              <a:lnSpc>
                <a:spcPts val="3000"/>
              </a:lnSpc>
              <a:spcAft>
                <a:spcPts val="600"/>
              </a:spcAft>
            </a:pPr>
            <a:r>
              <a:rPr lang="en-US" sz="2000" dirty="0" smtClean="0"/>
              <a:t>Follow us (or join as an ambassador) on: </a:t>
            </a:r>
          </a:p>
          <a:p>
            <a:pPr marL="342900" indent="-342900" algn="l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hlinkClick r:id="rId2"/>
              </a:rPr>
              <a:t>https://www.linkedin.com/company/alumninovaims</a:t>
            </a:r>
            <a:r>
              <a:rPr lang="pt-BR" sz="2000" b="1" dirty="0" smtClean="0">
                <a:hlinkClick r:id="rId2"/>
              </a:rPr>
              <a:t>/</a:t>
            </a:r>
            <a:endParaRPr lang="pt-BR" sz="2000" b="1" dirty="0" smtClean="0"/>
          </a:p>
          <a:p>
            <a:pPr marL="342900" indent="-342900" algn="l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hlinkClick r:id="rId3"/>
              </a:rPr>
              <a:t>https://www.instagram.com/nova_ims_alumni</a:t>
            </a:r>
            <a:r>
              <a:rPr lang="pt-BR" sz="2000" b="1" dirty="0" smtClean="0">
                <a:hlinkClick r:id="rId3"/>
              </a:rPr>
              <a:t>/</a:t>
            </a:r>
            <a:endParaRPr lang="pt-BR" sz="2000" b="1" dirty="0" smtClean="0"/>
          </a:p>
          <a:p>
            <a:pPr marL="342900" indent="-342900" algn="l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dirty="0" smtClean="0"/>
              <a:t>Join our Slack where we share articles, job posts and other stuff! </a:t>
            </a:r>
            <a:r>
              <a:rPr lang="pt-BR" sz="2000" b="1" dirty="0">
                <a:hlinkClick r:id="rId4"/>
              </a:rPr>
              <a:t>https://shorturl.at/mCO45</a:t>
            </a:r>
            <a:endParaRPr lang="pt-BR" sz="2000" b="1" dirty="0"/>
          </a:p>
        </p:txBody>
      </p:sp>
      <p:pic>
        <p:nvPicPr>
          <p:cNvPr id="1028" name="Picture 4" descr="https://media.licdn.com/dms/image/D4D0BAQHUZRsXTSBbXg/company-logo_200_200/0/1681812381716?e=2147483647&amp;v=beta&amp;t=hinsh89Kn74knMaNW7dqmL_qTPYpJ26Uvax51mqnNs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204864"/>
            <a:ext cx="2193032" cy="21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2"/>
            <a:ext cx="9793088" cy="1026000"/>
          </a:xfrm>
        </p:spPr>
        <p:txBody>
          <a:bodyPr vert="horz" lIns="0" tIns="0" rIns="0" bIns="0" rtlCol="0" anchor="ctr">
            <a:normAutofit/>
          </a:bodyPr>
          <a:lstStyle/>
          <a:p>
            <a:pPr algn="l"/>
            <a:r>
              <a:rPr lang="pt-PT" sz="2400" b="1" dirty="0" smtClean="0">
                <a:solidFill>
                  <a:srgbClr val="5C67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 IMS ALUMNI</a:t>
            </a:r>
            <a:endParaRPr lang="pt-PT" sz="2400" b="1" dirty="0">
              <a:solidFill>
                <a:srgbClr val="5C67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media.licdn.com/dms/image/D4D0BAQHUZRsXTSBbXg/company-logo_200_200/0/1681812381716?e=2147483647&amp;v=beta&amp;t=hinsh89Kn74knMaNW7dqmL_qTPYpJ26Uvax51mqnNs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1268760"/>
            <a:ext cx="2193032" cy="21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edia.licdn.com/dms/image/D4D22AQG8onlq8G1NRw/feedshare-shrink_800/0/1688304002049?e=1692835200&amp;v=beta&amp;t=H0-43LqQNiutsIgXaawkRt8mrYW68MWAB6WdeW-WEY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450618"/>
            <a:ext cx="3276667" cy="24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licdn.com/dms/image/D4D22AQE2NNjPui794g/feedshare-shrink_800/0/1684846527099?e=1692835200&amp;v=beta&amp;t=ViYYQNg-Pwz2TcGhjiW9pEqM2lzIDogMOyq8yuzdu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38" y="4395750"/>
            <a:ext cx="3500012" cy="196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edia.licdn.com/dms/image/D4D22AQH34Chqt84P0w/feedshare-shrink_1280/0/1683541444954?e=1692835200&amp;v=beta&amp;t=Dca9DalaK02NTEpYaIn9hqKKHqrnyywsO1htCJchlx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396650"/>
            <a:ext cx="3269132" cy="245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media.licdn.com/dms/image/C4D22AQGuHXZQMSl_sw/feedshare-shrink_1280/0/1676041426116?e=1692835200&amp;v=beta&amp;t=rvL9I_VGRdmuVVWKD8mLIdTk70DySRzp9ixMsh2ZtL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49" r="4103"/>
          <a:stretch/>
        </p:blipFill>
        <p:spPr bwMode="auto">
          <a:xfrm>
            <a:off x="2279577" y="4395750"/>
            <a:ext cx="3024335" cy="203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456" y="2060848"/>
            <a:ext cx="9793088" cy="2736304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pt-PT" sz="4000" b="1" dirty="0" smtClean="0">
                <a:solidFill>
                  <a:srgbClr val="5C67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Instructor</a:t>
            </a:r>
            <a:endParaRPr lang="pt-PT" sz="4000" b="1" dirty="0">
              <a:solidFill>
                <a:srgbClr val="5C67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2"/>
            <a:ext cx="9793088" cy="1026000"/>
          </a:xfrm>
        </p:spPr>
        <p:txBody>
          <a:bodyPr vert="horz" lIns="0" tIns="0" rIns="0" bIns="0" rtlCol="0" anchor="ctr">
            <a:normAutofit/>
          </a:bodyPr>
          <a:lstStyle/>
          <a:p>
            <a:pPr algn="l"/>
            <a:r>
              <a:rPr lang="pt-PT" sz="2400" b="1" smtClean="0">
                <a:solidFill>
                  <a:srgbClr val="5C67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pt-PT" sz="2400" b="1" dirty="0">
              <a:solidFill>
                <a:srgbClr val="5C67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87" y="1484784"/>
            <a:ext cx="9793088" cy="478800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ts val="3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Ivo Bernardo</a:t>
            </a:r>
          </a:p>
          <a:p>
            <a:pPr marL="457200" indent="-457200" algn="l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DareData Engineering’s Professional Meeting Attender (corporately called Partner)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https://www.linkedin.com/company/daredata-engineering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</a:p>
          <a:p>
            <a:pPr marL="457200" indent="-457200" algn="l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ALUMNI NOVA IMS Ship Captain (corporately called President)</a:t>
            </a:r>
          </a:p>
          <a:p>
            <a:pPr marL="457200" indent="-457200" algn="l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</a:rPr>
              <a:t>Instructor @ Udemy</a:t>
            </a:r>
          </a:p>
          <a:p>
            <a:pPr marL="457200" indent="-457200" algn="l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</a:rPr>
              <a:t>Teaching Assistant @ NOVA IMS (my dream job!)</a:t>
            </a:r>
          </a:p>
          <a:p>
            <a:pPr algn="l">
              <a:lnSpc>
                <a:spcPts val="3000"/>
              </a:lnSpc>
              <a:spcAft>
                <a:spcPts val="600"/>
              </a:spcAft>
            </a:pPr>
            <a:r>
              <a:rPr lang="pt-BR" sz="1800" dirty="0">
                <a:solidFill>
                  <a:schemeClr val="tx1"/>
                </a:solidFill>
              </a:rPr>
              <a:t>LinkedIn: </a:t>
            </a:r>
            <a:r>
              <a:rPr lang="pt-BR" sz="1800" dirty="0">
                <a:solidFill>
                  <a:schemeClr val="tx1"/>
                </a:solidFill>
                <a:hlinkClick r:id="rId3"/>
              </a:rPr>
              <a:t>https://www.linkedin.com/in/ivobernardo</a:t>
            </a:r>
            <a:r>
              <a:rPr lang="pt-BR" sz="1800" dirty="0" smtClean="0">
                <a:solidFill>
                  <a:schemeClr val="tx1"/>
                </a:solidFill>
                <a:hlinkClick r:id="rId3"/>
              </a:rPr>
              <a:t>/</a:t>
            </a:r>
            <a:endParaRPr lang="pt-BR" sz="1800" dirty="0" smtClean="0">
              <a:solidFill>
                <a:schemeClr val="tx1"/>
              </a:solidFill>
            </a:endParaRPr>
          </a:p>
          <a:p>
            <a:pPr algn="l">
              <a:lnSpc>
                <a:spcPts val="3000"/>
              </a:lnSpc>
              <a:spcAft>
                <a:spcPts val="600"/>
              </a:spcAft>
            </a:pPr>
            <a:r>
              <a:rPr lang="pt-BR" sz="1800" dirty="0" smtClean="0">
                <a:solidFill>
                  <a:schemeClr val="tx1"/>
                </a:solidFill>
              </a:rPr>
              <a:t>Udemy Profile</a:t>
            </a:r>
            <a:r>
              <a:rPr lang="pt-BR" sz="1800" dirty="0">
                <a:solidFill>
                  <a:schemeClr val="tx1"/>
                </a:solidFill>
              </a:rPr>
              <a:t>: </a:t>
            </a:r>
            <a:r>
              <a:rPr lang="pt-BR" sz="18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pt-BR" sz="1800" dirty="0" smtClean="0">
                <a:solidFill>
                  <a:schemeClr val="tx1"/>
                </a:solidFill>
                <a:hlinkClick r:id="rId4"/>
              </a:rPr>
              <a:t>www.udemy.com/user/ivo-bernardo/</a:t>
            </a:r>
            <a:endParaRPr lang="pt-BR" sz="1800" dirty="0" smtClean="0">
              <a:solidFill>
                <a:schemeClr val="tx1"/>
              </a:solidFill>
            </a:endParaRPr>
          </a:p>
          <a:p>
            <a:pPr algn="l">
              <a:lnSpc>
                <a:spcPts val="3000"/>
              </a:lnSpc>
              <a:spcAft>
                <a:spcPts val="600"/>
              </a:spcAft>
            </a:pPr>
            <a:r>
              <a:rPr lang="pt-BR" sz="1800" dirty="0">
                <a:solidFill>
                  <a:schemeClr val="tx1"/>
                </a:solidFill>
              </a:rPr>
              <a:t>Medium Profile</a:t>
            </a:r>
            <a:r>
              <a:rPr lang="pt-BR" sz="1800" dirty="0" smtClean="0">
                <a:solidFill>
                  <a:schemeClr val="tx1"/>
                </a:solidFill>
              </a:rPr>
              <a:t>: </a:t>
            </a:r>
            <a:r>
              <a:rPr lang="pt-BR" sz="1800" dirty="0" smtClean="0">
                <a:solidFill>
                  <a:schemeClr val="tx1"/>
                </a:solidFill>
                <a:hlinkClick r:id="rId5"/>
              </a:rPr>
              <a:t>https</a:t>
            </a:r>
            <a:r>
              <a:rPr lang="pt-BR" sz="1800" dirty="0">
                <a:solidFill>
                  <a:schemeClr val="tx1"/>
                </a:solidFill>
                <a:hlinkClick r:id="rId5"/>
              </a:rPr>
              <a:t>://ivopbernardo.medium.com</a:t>
            </a:r>
            <a:r>
              <a:rPr lang="pt-BR" sz="1800" dirty="0" smtClean="0">
                <a:solidFill>
                  <a:schemeClr val="tx1"/>
                </a:solidFill>
                <a:hlinkClick r:id="rId5"/>
              </a:rPr>
              <a:t>/</a:t>
            </a:r>
            <a:endParaRPr lang="pt-BR" sz="1800" dirty="0" smtClean="0">
              <a:solidFill>
                <a:schemeClr val="tx1"/>
              </a:solidFill>
            </a:endParaRPr>
          </a:p>
          <a:p>
            <a:pPr algn="l">
              <a:lnSpc>
                <a:spcPts val="3000"/>
              </a:lnSpc>
              <a:spcAft>
                <a:spcPts val="600"/>
              </a:spcAft>
            </a:pPr>
            <a:endParaRPr lang="pt-B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456" y="2060848"/>
            <a:ext cx="9793088" cy="2736304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pt-PT" sz="4000" b="1" dirty="0" smtClean="0">
                <a:solidFill>
                  <a:srgbClr val="5C67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more about R</a:t>
            </a:r>
            <a:endParaRPr lang="pt-PT" sz="4000" b="1" dirty="0">
              <a:solidFill>
                <a:srgbClr val="5C67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2"/>
            <a:ext cx="9793088" cy="1026000"/>
          </a:xfrm>
        </p:spPr>
        <p:txBody>
          <a:bodyPr vert="horz" lIns="0" tIns="0" rIns="0" bIns="0" rtlCol="0" anchor="ctr">
            <a:normAutofit/>
          </a:bodyPr>
          <a:lstStyle/>
          <a:p>
            <a:pPr algn="l"/>
            <a:r>
              <a:rPr lang="pt-PT" sz="4800" b="1" dirty="0" smtClean="0">
                <a:solidFill>
                  <a:srgbClr val="5C67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Links to Help You</a:t>
            </a:r>
            <a:endParaRPr lang="pt-PT" sz="4800" b="1" dirty="0">
              <a:solidFill>
                <a:srgbClr val="5C67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400" y="1484784"/>
            <a:ext cx="10801200" cy="3744416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342900" indent="-342900" algn="just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800" b="1" dirty="0">
                <a:solidFill>
                  <a:schemeClr val="tx1"/>
                </a:solidFill>
              </a:rPr>
              <a:t>Free Udemy Courses (</a:t>
            </a:r>
            <a:r>
              <a:rPr lang="pt-PT" sz="1800" b="1" dirty="0">
                <a:solidFill>
                  <a:schemeClr val="tx1"/>
                </a:solidFill>
                <a:hlinkClick r:id="rId2"/>
              </a:rPr>
              <a:t>https://www.udemy.com/course/r-for-absolute-beginners/?</a:t>
            </a:r>
            <a:r>
              <a:rPr lang="pt-PT" sz="1800" b="1" dirty="0" smtClean="0">
                <a:solidFill>
                  <a:schemeClr val="tx1"/>
                </a:solidFill>
                <a:hlinkClick r:id="rId2"/>
              </a:rPr>
              <a:t>couponCode=ALUMNINOVAIMS</a:t>
            </a:r>
            <a:r>
              <a:rPr lang="pt-PT" sz="1800" b="1" dirty="0">
                <a:solidFill>
                  <a:schemeClr val="tx1"/>
                </a:solidFill>
              </a:rPr>
              <a:t>) and </a:t>
            </a:r>
            <a:r>
              <a:rPr lang="pt-PT" sz="1800" b="1" dirty="0" smtClean="0">
                <a:solidFill>
                  <a:schemeClr val="tx1"/>
                </a:solidFill>
              </a:rPr>
              <a:t>(</a:t>
            </a:r>
            <a:r>
              <a:rPr lang="pt-PT" sz="1800" b="1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pt-PT" sz="1800" b="1" dirty="0">
                <a:solidFill>
                  <a:schemeClr val="tx1"/>
                </a:solidFill>
                <a:hlinkClick r:id="rId3"/>
              </a:rPr>
              <a:t>://www.udemy.com/course/r-for-data-science-first-step-data-scientist/?</a:t>
            </a:r>
            <a:r>
              <a:rPr lang="pt-PT" sz="1800" b="1" dirty="0" smtClean="0">
                <a:solidFill>
                  <a:schemeClr val="tx1"/>
                </a:solidFill>
                <a:hlinkClick r:id="rId3"/>
              </a:rPr>
              <a:t>couponCode=ALUMNINOVAIMS</a:t>
            </a:r>
            <a:r>
              <a:rPr lang="pt-PT" sz="1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just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800" b="1" dirty="0" smtClean="0">
                <a:solidFill>
                  <a:schemeClr val="tx1"/>
                </a:solidFill>
              </a:rPr>
              <a:t>Open Repo with some materials – feel free to star, fork, etc</a:t>
            </a:r>
            <a:r>
              <a:rPr lang="pt-PT" sz="1800" b="1" dirty="0">
                <a:solidFill>
                  <a:schemeClr val="tx1"/>
                </a:solidFill>
              </a:rPr>
              <a:t>. (</a:t>
            </a:r>
            <a:r>
              <a:rPr lang="pt-PT" sz="1800" b="1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pt-PT" sz="1800" b="1" dirty="0" smtClean="0">
                <a:solidFill>
                  <a:schemeClr val="tx1"/>
                </a:solidFill>
                <a:hlinkClick r:id="rId4"/>
              </a:rPr>
              <a:t>github.com/ivopbernardo/r-programming-absolute-beginners</a:t>
            </a:r>
            <a:r>
              <a:rPr lang="pt-PT" sz="1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just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800" b="1" dirty="0">
                <a:solidFill>
                  <a:schemeClr val="tx1"/>
                </a:solidFill>
              </a:rPr>
              <a:t>My R Programming Book (the only thing I can’t offer for free due to printing </a:t>
            </a:r>
            <a:r>
              <a:rPr lang="pt-PT" sz="1800" b="1" dirty="0" smtClean="0">
                <a:solidFill>
                  <a:schemeClr val="tx1"/>
                </a:solidFill>
              </a:rPr>
              <a:t>costs / commissions, </a:t>
            </a:r>
            <a:r>
              <a:rPr lang="pt-PT" sz="1800" b="1" dirty="0">
                <a:solidFill>
                  <a:schemeClr val="tx1"/>
                </a:solidFill>
              </a:rPr>
              <a:t>but this is a replication of the other materials that I have above): </a:t>
            </a:r>
            <a:endParaRPr lang="pt-PT" sz="1800" b="1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800" b="1" dirty="0">
                <a:solidFill>
                  <a:schemeClr val="tx1"/>
                </a:solidFill>
              </a:rPr>
              <a:t>Amazon: </a:t>
            </a:r>
            <a:r>
              <a:rPr lang="pt-PT" sz="1800" b="1" dirty="0" smtClean="0">
                <a:solidFill>
                  <a:schemeClr val="tx1"/>
                </a:solidFill>
                <a:hlinkClick r:id="rId5"/>
              </a:rPr>
              <a:t>https</a:t>
            </a:r>
            <a:r>
              <a:rPr lang="pt-PT" sz="1800" b="1" dirty="0">
                <a:solidFill>
                  <a:schemeClr val="tx1"/>
                </a:solidFill>
                <a:hlinkClick r:id="rId5"/>
              </a:rPr>
              <a:t>://</a:t>
            </a:r>
            <a:r>
              <a:rPr lang="pt-PT" sz="1800" b="1" dirty="0" smtClean="0">
                <a:solidFill>
                  <a:schemeClr val="tx1"/>
                </a:solidFill>
                <a:hlinkClick r:id="rId5"/>
              </a:rPr>
              <a:t>shorturl.at/BNW26</a:t>
            </a:r>
            <a:endParaRPr lang="pt-PT" sz="1800" b="1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800" b="1" dirty="0" smtClean="0">
                <a:solidFill>
                  <a:schemeClr val="tx1"/>
                </a:solidFill>
              </a:rPr>
              <a:t>Gumroad (PDF Format</a:t>
            </a:r>
            <a:r>
              <a:rPr lang="pt-PT" sz="1800" b="1" dirty="0">
                <a:solidFill>
                  <a:schemeClr val="tx1"/>
                </a:solidFill>
              </a:rPr>
              <a:t>): </a:t>
            </a:r>
            <a:r>
              <a:rPr lang="pt-PT" sz="1800" b="1" dirty="0">
                <a:solidFill>
                  <a:schemeClr val="tx1"/>
                </a:solidFill>
                <a:hlinkClick r:id="rId6"/>
              </a:rPr>
              <a:t>https://</a:t>
            </a:r>
            <a:r>
              <a:rPr lang="pt-PT" sz="1800" b="1" dirty="0" smtClean="0">
                <a:solidFill>
                  <a:schemeClr val="tx1"/>
                </a:solidFill>
                <a:hlinkClick r:id="rId6"/>
              </a:rPr>
              <a:t>shorturl.at/bixES</a:t>
            </a:r>
            <a:endParaRPr lang="pt-PT" sz="18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3000"/>
              </a:lnSpc>
              <a:spcAft>
                <a:spcPts val="600"/>
              </a:spcAft>
            </a:pPr>
            <a:endParaRPr lang="pt-PT" sz="28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ts val="3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8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45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456" y="0"/>
            <a:ext cx="7344816" cy="4817660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pPr algn="l">
              <a:lnSpc>
                <a:spcPts val="6600"/>
              </a:lnSpc>
              <a:spcAft>
                <a:spcPts val="600"/>
              </a:spcAft>
            </a:pPr>
            <a:r>
              <a:rPr lang="pt-PT" sz="6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pt-PT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99456" y="5301208"/>
            <a:ext cx="7344816" cy="43204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dirty="0">
                <a:solidFill>
                  <a:srgbClr val="BED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Contacto: </a:t>
            </a:r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alumni@novaims.unl.pt</a:t>
            </a:r>
          </a:p>
        </p:txBody>
      </p:sp>
      <p:pic>
        <p:nvPicPr>
          <p:cNvPr id="4" name="Picture 2" descr="https://media-exp1.licdn.com/dms/image/C560BAQGMDs2wv1sTZg/company-logo_200_200/0/1540506973431?e=1667433600&amp;v=beta&amp;t=Rp5adcAfHx8JbAL8REoiZD-NR4e7oStQ6UQAZlQJi7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100000" l="0" r="100000">
                        <a14:foregroundMark x1="15500" y1="28000" x2="15500" y2="28000"/>
                        <a14:foregroundMark x1="26500" y1="26500" x2="26500" y2="26500"/>
                        <a14:foregroundMark x1="41500" y1="24500" x2="41500" y2="24500"/>
                        <a14:foregroundMark x1="50000" y1="21500" x2="50000" y2="21500"/>
                        <a14:foregroundMark x1="50000" y1="21500" x2="50000" y2="21500"/>
                        <a14:foregroundMark x1="47500" y1="21500" x2="47500" y2="21500"/>
                        <a14:foregroundMark x1="25500" y1="23500" x2="25500" y2="23500"/>
                        <a14:foregroundMark x1="43000" y1="32000" x2="43000" y2="32000"/>
                        <a14:foregroundMark x1="54500" y1="26500" x2="54500" y2="26500"/>
                        <a14:foregroundMark x1="65000" y1="26000" x2="65000" y2="26000"/>
                        <a14:foregroundMark x1="76000" y1="23000" x2="76000" y2="23000"/>
                        <a14:foregroundMark x1="86500" y1="24500" x2="86500" y2="24500"/>
                        <a14:foregroundMark x1="94500" y1="26500" x2="94500" y2="26500"/>
                        <a14:foregroundMark x1="8000" y1="75500" x2="8000" y2="75500"/>
                        <a14:foregroundMark x1="15500" y1="76500" x2="15500" y2="76500"/>
                        <a14:foregroundMark x1="21500" y1="80000" x2="21500" y2="80000"/>
                        <a14:foregroundMark x1="38000" y1="77000" x2="38000" y2="77000"/>
                        <a14:foregroundMark x1="37000" y1="70500" x2="37000" y2="7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732" b="12780"/>
          <a:stretch/>
        </p:blipFill>
        <p:spPr bwMode="auto">
          <a:xfrm>
            <a:off x="-27413" y="0"/>
            <a:ext cx="244827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30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241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Circular Std Black</vt:lpstr>
      <vt:lpstr>Office Theme</vt:lpstr>
      <vt:lpstr> </vt:lpstr>
      <vt:lpstr>Índice</vt:lpstr>
      <vt:lpstr>NOVA IMS ALUMNI</vt:lpstr>
      <vt:lpstr>NOVA IMS ALUMNI</vt:lpstr>
      <vt:lpstr>PowerPoint Presentation</vt:lpstr>
      <vt:lpstr>T</vt:lpstr>
      <vt:lpstr>PowerPoint Presentation</vt:lpstr>
      <vt:lpstr>Some Links to Help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Informação Conhecimento</dc:title>
  <dc:creator>P150EM</dc:creator>
  <cp:lastModifiedBy>Microsoft account</cp:lastModifiedBy>
  <cp:revision>392</cp:revision>
  <dcterms:created xsi:type="dcterms:W3CDTF">2015-05-18T11:43:24Z</dcterms:created>
  <dcterms:modified xsi:type="dcterms:W3CDTF">2023-07-19T18:13:01Z</dcterms:modified>
</cp:coreProperties>
</file>