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30" r:id="rId5"/>
    <p:sldMasterId id="2147483760" r:id="rId6"/>
  </p:sldMasterIdLst>
  <p:notesMasterIdLst>
    <p:notesMasterId r:id="rId24"/>
  </p:notesMasterIdLst>
  <p:sldIdLst>
    <p:sldId id="540" r:id="rId7"/>
    <p:sldId id="1127" r:id="rId8"/>
    <p:sldId id="1367" r:id="rId9"/>
    <p:sldId id="2076138111" r:id="rId10"/>
    <p:sldId id="1369" r:id="rId11"/>
    <p:sldId id="2076138104" r:id="rId12"/>
    <p:sldId id="1335" r:id="rId13"/>
    <p:sldId id="1328" r:id="rId14"/>
    <p:sldId id="2076138100" r:id="rId15"/>
    <p:sldId id="2076138114" r:id="rId16"/>
    <p:sldId id="1323" r:id="rId17"/>
    <p:sldId id="2076138106" r:id="rId18"/>
    <p:sldId id="2076138107" r:id="rId19"/>
    <p:sldId id="2076138108" r:id="rId20"/>
    <p:sldId id="1152" r:id="rId21"/>
    <p:sldId id="2076138113" r:id="rId22"/>
    <p:sldId id="207613810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06300F8-01DA-470B-A631-66EDC31AD5E6}">
          <p14:sldIdLst>
            <p14:sldId id="540"/>
            <p14:sldId id="1127"/>
            <p14:sldId id="1367"/>
            <p14:sldId id="2076138111"/>
            <p14:sldId id="1369"/>
            <p14:sldId id="2076138104"/>
            <p14:sldId id="1335"/>
            <p14:sldId id="1328"/>
            <p14:sldId id="2076138100"/>
            <p14:sldId id="2076138114"/>
            <p14:sldId id="1323"/>
            <p14:sldId id="2076138106"/>
            <p14:sldId id="2076138107"/>
            <p14:sldId id="2076138108"/>
            <p14:sldId id="1152"/>
            <p14:sldId id="2076138113"/>
            <p14:sldId id="2076138105"/>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4421A10-0846-FD5D-5CF3-C8B74D8927A5}" name="Sidharth Sundar" initials="SS" userId="S::Sidharth.Sundar@thorogood.com::f326e617-0445-419d-8f3b-9b749e065479" providerId="AD"/>
  <p188:author id="{683E962A-AED5-5686-BF4F-25A57A1CCF13}" name="James Leonard" initials="JL" userId="S::James.Leonard@thorogood.com::feaeaa9a-116e-4095-9cc5-b551a3bb185e" providerId="AD"/>
  <p188:author id="{A03EF545-3AC7-A06B-7537-40A7D7AEE3B7}" name="Amol Datt" initials="AD" userId="Amol Datt"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9400"/>
    <a:srgbClr val="B6FDFF"/>
    <a:srgbClr val="5389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1F72B2-1556-4F4B-83D9-9F0126044CD9}" v="5" dt="2022-01-13T11:46:49.1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14" autoAdjust="0"/>
    <p:restoredTop sz="96283" autoAdjust="0"/>
  </p:normalViewPr>
  <p:slideViewPr>
    <p:cSldViewPr snapToGrid="0">
      <p:cViewPr varScale="1">
        <p:scale>
          <a:sx n="88" d="100"/>
          <a:sy n="88" d="100"/>
        </p:scale>
        <p:origin x="76" y="283"/>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98DEE-FB78-4916-B67F-2AD5DDB31115}" type="datetimeFigureOut">
              <a:rPr lang="en-GB" smtClean="0"/>
              <a:t>15/04/2022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5C1E2E-79D2-4AFC-824B-65D57F8F311C}" type="slidenum">
              <a:rPr lang="en-GB" smtClean="0"/>
              <a:t>‹#›</a:t>
            </a:fld>
            <a:endParaRPr lang="en-GB"/>
          </a:p>
        </p:txBody>
      </p:sp>
    </p:spTree>
    <p:extLst>
      <p:ext uri="{BB962C8B-B14F-4D97-AF65-F5344CB8AC3E}">
        <p14:creationId xmlns:p14="http://schemas.microsoft.com/office/powerpoint/2010/main" val="34625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8A4CDC-A729-44C0-8B18-F9594104F7E4}"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6348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4B1D7086-57A9-4343-A383-0A9EA4C6C785}" type="slidenum">
              <a:rPr lang="en-GB" smtClean="0"/>
              <a:t>3</a:t>
            </a:fld>
            <a:endParaRPr lang="en-GB"/>
          </a:p>
        </p:txBody>
      </p:sp>
    </p:spTree>
    <p:extLst>
      <p:ext uri="{BB962C8B-B14F-4D97-AF65-F5344CB8AC3E}">
        <p14:creationId xmlns:p14="http://schemas.microsoft.com/office/powerpoint/2010/main" val="835149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1388" y="746125"/>
            <a:ext cx="5005387" cy="2814638"/>
          </a:xfrm>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1D7086-57A9-4343-A383-0A9EA4C6C78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9655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2538" y="723900"/>
            <a:ext cx="4851400" cy="272891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1C2417-A634-4CCF-B1BA-2F2891AD909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54691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lank Messag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24A24B-58B0-49FD-8B26-949AFD3E44F9}" type="datetime4">
              <a:rPr lang="en-GB" smtClean="0"/>
              <a:t>15 April 2022</a:t>
            </a:fld>
            <a:endParaRPr lang="fr-FR"/>
          </a:p>
        </p:txBody>
      </p:sp>
      <p:sp>
        <p:nvSpPr>
          <p:cNvPr id="3" name="Footer Placeholder 2"/>
          <p:cNvSpPr>
            <a:spLocks noGrp="1"/>
          </p:cNvSpPr>
          <p:nvPr>
            <p:ph type="ftr" sz="quarter" idx="11"/>
          </p:nvPr>
        </p:nvSpPr>
        <p:spPr/>
        <p:txBody>
          <a:bodyPr/>
          <a:lstStyle/>
          <a:p>
            <a:r>
              <a:rPr lang="en-GB"/>
              <a:t>Landsec Platform Review ● DRAFT ● Classification: Private ●</a:t>
            </a:r>
            <a:endParaRPr lang="fr-FR"/>
          </a:p>
        </p:txBody>
      </p:sp>
      <p:sp>
        <p:nvSpPr>
          <p:cNvPr id="4" name="Slide Number Placeholder 3"/>
          <p:cNvSpPr>
            <a:spLocks noGrp="1"/>
          </p:cNvSpPr>
          <p:nvPr>
            <p:ph type="sldNum" sz="quarter" idx="12"/>
          </p:nvPr>
        </p:nvSpPr>
        <p:spPr/>
        <p:txBody>
          <a:bodyPr/>
          <a:lstStyle/>
          <a:p>
            <a:fld id="{4384C016-1569-4C6E-99E8-D8E7AC87BABD}" type="slidenum">
              <a:rPr lang="fr-FR" smtClean="0"/>
              <a:t>‹#›</a:t>
            </a:fld>
            <a:endParaRPr lang="fr-F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14575" y="1889064"/>
            <a:ext cx="7562851" cy="1924051"/>
          </a:xfrm>
          <a:prstGeom prst="rect">
            <a:avLst/>
          </a:prstGeom>
        </p:spPr>
      </p:pic>
      <p:sp>
        <p:nvSpPr>
          <p:cNvPr id="7" name="Text Placeholder 7"/>
          <p:cNvSpPr>
            <a:spLocks noGrp="1"/>
          </p:cNvSpPr>
          <p:nvPr>
            <p:ph type="body" sz="quarter" idx="13"/>
          </p:nvPr>
        </p:nvSpPr>
        <p:spPr>
          <a:xfrm>
            <a:off x="8420100" y="1945211"/>
            <a:ext cx="1362075" cy="940864"/>
          </a:xfrm>
        </p:spPr>
        <p:txBody>
          <a:bodyPr/>
          <a:lstStyle>
            <a:lvl1pPr marL="0" indent="0">
              <a:spcBef>
                <a:spcPts val="0"/>
              </a:spcBef>
              <a:buNone/>
              <a:defRPr sz="1533">
                <a:solidFill>
                  <a:schemeClr val="accent1"/>
                </a:solidFill>
              </a:defRPr>
            </a:lvl1pPr>
          </a:lstStyle>
          <a:p>
            <a:pPr lvl="0"/>
            <a:r>
              <a:rPr lang="en-US"/>
              <a:t>Edit Master text styles</a:t>
            </a:r>
          </a:p>
        </p:txBody>
      </p:sp>
    </p:spTree>
    <p:extLst>
      <p:ext uri="{BB962C8B-B14F-4D97-AF65-F5344CB8AC3E}">
        <p14:creationId xmlns:p14="http://schemas.microsoft.com/office/powerpoint/2010/main" val="696234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Page Presenters Thorogood">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759884" y="3163961"/>
            <a:ext cx="5252056"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78884" y="5107748"/>
            <a:ext cx="11424000" cy="0"/>
          </a:xfrm>
          <a:prstGeom prst="line">
            <a:avLst/>
          </a:prstGeom>
          <a:ln w="3175">
            <a:solidFill>
              <a:srgbClr val="73736B"/>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0"/>
          </p:nvPr>
        </p:nvSpPr>
        <p:spPr>
          <a:xfrm>
            <a:off x="377927" y="5323816"/>
            <a:ext cx="5712957" cy="240000"/>
          </a:xfrm>
        </p:spPr>
        <p:txBody>
          <a:bodyPr/>
          <a:lstStyle>
            <a:lvl1pPr marL="0" indent="0">
              <a:lnSpc>
                <a:spcPts val="1500"/>
              </a:lnSpc>
              <a:spcBef>
                <a:spcPts val="0"/>
              </a:spcBef>
              <a:buNone/>
              <a:defRPr sz="1351" b="1">
                <a:solidFill>
                  <a:schemeClr val="bg2"/>
                </a:solidFill>
              </a:defRPr>
            </a:lvl1pPr>
          </a:lstStyle>
          <a:p>
            <a:pPr lvl="0"/>
            <a:r>
              <a:rPr lang="en-US"/>
              <a:t>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8889" y="3972554"/>
            <a:ext cx="6915151" cy="793751"/>
          </a:xfrm>
          <a:prstGeom prst="rect">
            <a:avLst/>
          </a:prstGeom>
        </p:spPr>
      </p:pic>
      <p:sp>
        <p:nvSpPr>
          <p:cNvPr id="7" name="Text Placeholder 6"/>
          <p:cNvSpPr>
            <a:spLocks noGrp="1"/>
          </p:cNvSpPr>
          <p:nvPr>
            <p:ph type="body" sz="quarter" idx="11"/>
          </p:nvPr>
        </p:nvSpPr>
        <p:spPr>
          <a:xfrm>
            <a:off x="378884" y="5757333"/>
            <a:ext cx="3360000" cy="810683"/>
          </a:xfrm>
        </p:spPr>
        <p:txBody>
          <a:bodyPr/>
          <a:lstStyle>
            <a:lvl1pPr marL="0" indent="0">
              <a:lnSpc>
                <a:spcPts val="1500"/>
              </a:lnSpc>
              <a:spcBef>
                <a:spcPts val="0"/>
              </a:spcBef>
              <a:buNone/>
              <a:defRPr sz="1351" b="1">
                <a:solidFill>
                  <a:schemeClr val="bg2"/>
                </a:solidFill>
              </a:defRPr>
            </a:lvl1pPr>
            <a:lvl2pPr marL="0" indent="0">
              <a:lnSpc>
                <a:spcPts val="1500"/>
              </a:lnSpc>
              <a:spcBef>
                <a:spcPts val="0"/>
              </a:spcBef>
              <a:buNone/>
              <a:defRPr sz="1351">
                <a:solidFill>
                  <a:schemeClr val="bg2"/>
                </a:solidFill>
              </a:defRPr>
            </a:lvl2pPr>
            <a:lvl3pPr marL="0" indent="0">
              <a:lnSpc>
                <a:spcPts val="1500"/>
              </a:lnSpc>
              <a:spcBef>
                <a:spcPts val="0"/>
              </a:spcBef>
              <a:buNone/>
              <a:defRPr sz="1351">
                <a:solidFill>
                  <a:schemeClr val="tx2"/>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a:t>Edit Master text styles</a:t>
            </a:r>
          </a:p>
          <a:p>
            <a:pPr lvl="1"/>
            <a:r>
              <a:rPr lang="en-US"/>
              <a:t>Second level</a:t>
            </a:r>
          </a:p>
          <a:p>
            <a:pPr lvl="2"/>
            <a:r>
              <a:rPr lang="en-US"/>
              <a:t>Third level</a:t>
            </a:r>
          </a:p>
        </p:txBody>
      </p:sp>
      <p:sp>
        <p:nvSpPr>
          <p:cNvPr id="16" name="Text Placeholder 6"/>
          <p:cNvSpPr>
            <a:spLocks noGrp="1"/>
          </p:cNvSpPr>
          <p:nvPr>
            <p:ph type="body" sz="quarter" idx="12"/>
          </p:nvPr>
        </p:nvSpPr>
        <p:spPr>
          <a:xfrm>
            <a:off x="4249204" y="5757333"/>
            <a:ext cx="3360000" cy="810683"/>
          </a:xfrm>
        </p:spPr>
        <p:txBody>
          <a:bodyPr/>
          <a:lstStyle>
            <a:lvl1pPr marL="0" indent="0">
              <a:lnSpc>
                <a:spcPts val="1500"/>
              </a:lnSpc>
              <a:spcBef>
                <a:spcPts val="0"/>
              </a:spcBef>
              <a:buNone/>
              <a:defRPr sz="1351" b="1">
                <a:solidFill>
                  <a:schemeClr val="bg2"/>
                </a:solidFill>
              </a:defRPr>
            </a:lvl1pPr>
            <a:lvl2pPr marL="0" indent="0">
              <a:lnSpc>
                <a:spcPts val="1500"/>
              </a:lnSpc>
              <a:spcBef>
                <a:spcPts val="0"/>
              </a:spcBef>
              <a:buNone/>
              <a:defRPr sz="1351">
                <a:solidFill>
                  <a:schemeClr val="bg2"/>
                </a:solidFill>
              </a:defRPr>
            </a:lvl2pPr>
            <a:lvl3pPr marL="0" indent="0">
              <a:lnSpc>
                <a:spcPts val="1500"/>
              </a:lnSpc>
              <a:spcBef>
                <a:spcPts val="0"/>
              </a:spcBef>
              <a:buNone/>
              <a:defRPr sz="1351">
                <a:solidFill>
                  <a:schemeClr val="tx2"/>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noProof="0"/>
              <a:t>Edit Master text styles</a:t>
            </a:r>
          </a:p>
          <a:p>
            <a:pPr lvl="1"/>
            <a:r>
              <a:rPr lang="en-US" noProof="0"/>
              <a:t>Second level</a:t>
            </a:r>
          </a:p>
          <a:p>
            <a:pPr lvl="2"/>
            <a:r>
              <a:rPr lang="en-US" noProof="0"/>
              <a:t>Third level</a:t>
            </a:r>
          </a:p>
        </p:txBody>
      </p:sp>
      <p:sp>
        <p:nvSpPr>
          <p:cNvPr id="21" name="Text Placeholder 6"/>
          <p:cNvSpPr>
            <a:spLocks noGrp="1"/>
          </p:cNvSpPr>
          <p:nvPr>
            <p:ph type="body" sz="quarter" idx="13"/>
          </p:nvPr>
        </p:nvSpPr>
        <p:spPr>
          <a:xfrm>
            <a:off x="8118715" y="5757333"/>
            <a:ext cx="3360000" cy="810683"/>
          </a:xfrm>
        </p:spPr>
        <p:txBody>
          <a:bodyPr/>
          <a:lstStyle>
            <a:lvl1pPr marL="0" indent="0">
              <a:lnSpc>
                <a:spcPts val="1500"/>
              </a:lnSpc>
              <a:spcBef>
                <a:spcPts val="0"/>
              </a:spcBef>
              <a:buNone/>
              <a:defRPr sz="1351" b="1">
                <a:solidFill>
                  <a:schemeClr val="bg2"/>
                </a:solidFill>
              </a:defRPr>
            </a:lvl1pPr>
            <a:lvl2pPr marL="0" indent="0">
              <a:lnSpc>
                <a:spcPts val="1500"/>
              </a:lnSpc>
              <a:spcBef>
                <a:spcPts val="0"/>
              </a:spcBef>
              <a:buNone/>
              <a:defRPr sz="1351">
                <a:solidFill>
                  <a:schemeClr val="bg2"/>
                </a:solidFill>
              </a:defRPr>
            </a:lvl2pPr>
            <a:lvl3pPr marL="0" indent="0">
              <a:lnSpc>
                <a:spcPts val="1500"/>
              </a:lnSpc>
              <a:spcBef>
                <a:spcPts val="0"/>
              </a:spcBef>
              <a:buNone/>
              <a:defRPr sz="1351">
                <a:solidFill>
                  <a:schemeClr val="tx2"/>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31317029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Title &amp; Single text box">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5690AD4-AF10-4E5F-9A6E-89C6105C2471}" type="datetime4">
              <a:rPr lang="en-GB" smtClean="0"/>
              <a:t>15 April 2022</a:t>
            </a:fld>
            <a:endParaRPr lang="fr-FR"/>
          </a:p>
        </p:txBody>
      </p:sp>
      <p:sp>
        <p:nvSpPr>
          <p:cNvPr id="4" name="Footer Placeholder 3"/>
          <p:cNvSpPr>
            <a:spLocks noGrp="1"/>
          </p:cNvSpPr>
          <p:nvPr>
            <p:ph type="ftr" sz="quarter" idx="11"/>
          </p:nvPr>
        </p:nvSpPr>
        <p:spPr/>
        <p:txBody>
          <a:bodyPr/>
          <a:lstStyle/>
          <a:p>
            <a:r>
              <a:rPr lang="en-US"/>
              <a:t>Landsec Platform Review ● DRAFT ● Classification: Private ●</a:t>
            </a:r>
            <a:endParaRPr lang="fr-FR"/>
          </a:p>
        </p:txBody>
      </p:sp>
      <p:sp>
        <p:nvSpPr>
          <p:cNvPr id="5" name="Slide Number Placeholder 4"/>
          <p:cNvSpPr>
            <a:spLocks noGrp="1"/>
          </p:cNvSpPr>
          <p:nvPr>
            <p:ph type="sldNum" sz="quarter" idx="12"/>
          </p:nvPr>
        </p:nvSpPr>
        <p:spPr/>
        <p:txBody>
          <a:bodyPr/>
          <a:lstStyle/>
          <a:p>
            <a:fld id="{4384C016-1569-4C6E-99E8-D8E7AC87BABD}" type="slidenum">
              <a:rPr lang="fr-FR" smtClean="0"/>
              <a:pPr/>
              <a:t>‹#›</a:t>
            </a:fld>
            <a:endParaRPr lang="fr-FR"/>
          </a:p>
        </p:txBody>
      </p:sp>
      <p:sp>
        <p:nvSpPr>
          <p:cNvPr id="6" name="Title 1"/>
          <p:cNvSpPr>
            <a:spLocks noGrp="1"/>
          </p:cNvSpPr>
          <p:nvPr>
            <p:ph type="title"/>
          </p:nvPr>
        </p:nvSpPr>
        <p:spPr>
          <a:xfrm>
            <a:off x="378884" y="434215"/>
            <a:ext cx="11432117" cy="432000"/>
          </a:xfrm>
        </p:spPr>
        <p:txBody>
          <a:bodyPr anchor="b" anchorCtr="0"/>
          <a:lstStyle>
            <a:lvl1pPr>
              <a:defRPr/>
            </a:lvl1pPr>
          </a:lstStyle>
          <a:p>
            <a:r>
              <a:rPr lang="en-US" noProof="0"/>
              <a:t>Click to edit Master title style</a:t>
            </a:r>
            <a:endParaRPr lang="en-GB" noProof="0"/>
          </a:p>
        </p:txBody>
      </p:sp>
      <p:sp>
        <p:nvSpPr>
          <p:cNvPr id="7" name="Text Placeholder 2"/>
          <p:cNvSpPr>
            <a:spLocks noGrp="1"/>
          </p:cNvSpPr>
          <p:nvPr>
            <p:ph type="body" idx="1"/>
          </p:nvPr>
        </p:nvSpPr>
        <p:spPr>
          <a:xfrm>
            <a:off x="378140" y="939072"/>
            <a:ext cx="11433600" cy="384000"/>
          </a:xfrm>
        </p:spPr>
        <p:txBody>
          <a:bodyPr anchor="t" anchorCtr="0"/>
          <a:lstStyle>
            <a:lvl1pPr marL="0" indent="0">
              <a:lnSpc>
                <a:spcPts val="2667"/>
              </a:lnSpc>
              <a:spcBef>
                <a:spcPts val="0"/>
              </a:spcBef>
              <a:buNone/>
              <a:defRPr sz="2267" b="1">
                <a:solidFill>
                  <a:schemeClr val="bg2"/>
                </a:solidFill>
              </a:defRPr>
            </a:lvl1pPr>
            <a:lvl2pPr marL="609570" indent="0">
              <a:buNone/>
              <a:defRPr sz="2667" b="1"/>
            </a:lvl2pPr>
            <a:lvl3pPr marL="1219140" indent="0">
              <a:buNone/>
              <a:defRPr sz="2400" b="1"/>
            </a:lvl3pPr>
            <a:lvl4pPr marL="1828709" indent="0">
              <a:buNone/>
              <a:defRPr sz="2133" b="1"/>
            </a:lvl4pPr>
            <a:lvl5pPr marL="2438278" indent="0">
              <a:buNone/>
              <a:defRPr sz="2133" b="1"/>
            </a:lvl5pPr>
            <a:lvl6pPr marL="3047848" indent="0">
              <a:buNone/>
              <a:defRPr sz="2133" b="1"/>
            </a:lvl6pPr>
            <a:lvl7pPr marL="3657418" indent="0">
              <a:buNone/>
              <a:defRPr sz="2133" b="1"/>
            </a:lvl7pPr>
            <a:lvl8pPr marL="4266987" indent="0">
              <a:buNone/>
              <a:defRPr sz="2133" b="1"/>
            </a:lvl8pPr>
            <a:lvl9pPr marL="4876557" indent="0">
              <a:buNone/>
              <a:defRPr sz="2133" b="1"/>
            </a:lvl9pPr>
          </a:lstStyle>
          <a:p>
            <a:pPr lvl="0"/>
            <a:r>
              <a:rPr lang="en-US" noProof="0"/>
              <a:t>Click to edit Master text styles</a:t>
            </a:r>
          </a:p>
        </p:txBody>
      </p:sp>
      <p:sp>
        <p:nvSpPr>
          <p:cNvPr id="8" name="Content Placeholder 3"/>
          <p:cNvSpPr>
            <a:spLocks noGrp="1"/>
          </p:cNvSpPr>
          <p:nvPr>
            <p:ph sz="half" idx="2"/>
          </p:nvPr>
        </p:nvSpPr>
        <p:spPr>
          <a:xfrm>
            <a:off x="378885" y="1819435"/>
            <a:ext cx="9077491" cy="3913821"/>
          </a:xfrm>
        </p:spPr>
        <p:txBody>
          <a:bodyPr numCol="2" spcCol="118800"/>
          <a:lstStyle>
            <a:lvl1pPr marL="0" indent="0">
              <a:lnSpc>
                <a:spcPct val="109000"/>
              </a:lnSpc>
              <a:spcBef>
                <a:spcPts val="733"/>
              </a:spcBef>
              <a:spcAft>
                <a:spcPts val="667"/>
              </a:spcAft>
              <a:buClr>
                <a:schemeClr val="accent1"/>
              </a:buClr>
              <a:buSzPct val="110000"/>
              <a:buFont typeface="Trebuchet MS" panose="020B0603020202020204" pitchFamily="34" charset="0"/>
              <a:buNone/>
              <a:defRPr sz="1533" b="1">
                <a:solidFill>
                  <a:schemeClr val="bg2"/>
                </a:solidFill>
              </a:defRPr>
            </a:lvl1pPr>
            <a:lvl2pPr marL="0" indent="0">
              <a:lnSpc>
                <a:spcPct val="112000"/>
              </a:lnSpc>
              <a:spcBef>
                <a:spcPts val="867"/>
              </a:spcBef>
              <a:spcAft>
                <a:spcPts val="667"/>
              </a:spcAft>
              <a:buClr>
                <a:schemeClr val="accent1"/>
              </a:buClr>
              <a:buSzPct val="100000"/>
              <a:buFont typeface="Trebuchet MS" panose="020B0603020202020204" pitchFamily="34" charset="0"/>
              <a:buNone/>
              <a:defRPr sz="1400" b="1">
                <a:solidFill>
                  <a:schemeClr val="bg2"/>
                </a:solidFill>
              </a:defRPr>
            </a:lvl2pPr>
            <a:lvl3pPr marL="0" indent="0">
              <a:lnSpc>
                <a:spcPct val="127000"/>
              </a:lnSpc>
              <a:spcBef>
                <a:spcPts val="867"/>
              </a:spcBef>
              <a:spcAft>
                <a:spcPts val="533"/>
              </a:spcAft>
              <a:buClr>
                <a:schemeClr val="accent1"/>
              </a:buClr>
              <a:buSzPct val="100000"/>
              <a:buFont typeface="Trebuchet MS" panose="020B0603020202020204" pitchFamily="34" charset="0"/>
              <a:buNone/>
              <a:defRPr sz="1267" b="1">
                <a:solidFill>
                  <a:srgbClr val="007377"/>
                </a:solidFill>
              </a:defRPr>
            </a:lvl3pPr>
            <a:lvl4pPr marL="0" indent="0">
              <a:lnSpc>
                <a:spcPct val="99000"/>
              </a:lnSpc>
              <a:spcBef>
                <a:spcPts val="0"/>
              </a:spcBef>
              <a:spcAft>
                <a:spcPts val="1200"/>
              </a:spcAft>
              <a:buClr>
                <a:schemeClr val="accent1"/>
              </a:buClr>
              <a:buSzPct val="100000"/>
              <a:buFont typeface="Trebuchet MS" panose="020B0603020202020204" pitchFamily="34" charset="0"/>
              <a:buNone/>
              <a:defRPr sz="1267" b="0">
                <a:solidFill>
                  <a:srgbClr val="73736B"/>
                </a:solidFill>
              </a:defRPr>
            </a:lvl4pPr>
            <a:lvl5pPr marL="177592" indent="-177592">
              <a:lnSpc>
                <a:spcPct val="110000"/>
              </a:lnSpc>
              <a:spcBef>
                <a:spcPts val="200"/>
              </a:spcBef>
              <a:spcAft>
                <a:spcPts val="133"/>
              </a:spcAft>
              <a:buClr>
                <a:schemeClr val="accent1"/>
              </a:buClr>
              <a:buSzPct val="100000"/>
              <a:buFont typeface="Trebuchet MS" panose="020B0603020202020204" pitchFamily="34" charset="0"/>
              <a:buChar char="•"/>
              <a:defRPr sz="1267" b="0">
                <a:solidFill>
                  <a:schemeClr val="tx2"/>
                </a:solidFill>
              </a:defRPr>
            </a:lvl5pPr>
            <a:lvl6pPr marL="345582" indent="-172792">
              <a:lnSpc>
                <a:spcPct val="110000"/>
              </a:lnSpc>
              <a:spcBef>
                <a:spcPts val="200"/>
              </a:spcBef>
              <a:spcAft>
                <a:spcPts val="133"/>
              </a:spcAft>
              <a:buClr>
                <a:schemeClr val="accent1"/>
              </a:buClr>
              <a:defRPr sz="1267">
                <a:solidFill>
                  <a:schemeClr val="tx2"/>
                </a:solidFill>
              </a:defRPr>
            </a:lvl6pPr>
            <a:lvl7pPr marL="518374" indent="-163192">
              <a:lnSpc>
                <a:spcPct val="110000"/>
              </a:lnSpc>
              <a:spcBef>
                <a:spcPts val="200"/>
              </a:spcBef>
              <a:spcAft>
                <a:spcPts val="133"/>
              </a:spcAft>
              <a:buClr>
                <a:schemeClr val="accent1"/>
              </a:buClr>
              <a:buFont typeface="Arial" panose="020B0604020202020204" pitchFamily="34" charset="0"/>
              <a:buChar char="•"/>
              <a:defRPr sz="1267">
                <a:solidFill>
                  <a:schemeClr val="tx2"/>
                </a:solidFill>
              </a:defRPr>
            </a:lvl7pPr>
            <a:lvl8pPr marL="681566" indent="-148792">
              <a:lnSpc>
                <a:spcPct val="110000"/>
              </a:lnSpc>
              <a:spcBef>
                <a:spcPts val="200"/>
              </a:spcBef>
              <a:spcAft>
                <a:spcPts val="133"/>
              </a:spcAft>
              <a:buClr>
                <a:schemeClr val="accent1"/>
              </a:buClr>
              <a:buFont typeface="Arial" panose="020B0604020202020204" pitchFamily="34" charset="0"/>
              <a:buChar char="•"/>
              <a:defRPr sz="1267">
                <a:solidFill>
                  <a:schemeClr val="tx2"/>
                </a:solidFill>
              </a:defRPr>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3532069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Page With Present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6711" y="1513415"/>
            <a:ext cx="5255229" cy="1509184"/>
          </a:xfrm>
        </p:spPr>
        <p:txBody>
          <a:bodyPr anchor="b" anchorCtr="0">
            <a:noAutofit/>
          </a:bodyPr>
          <a:lstStyle>
            <a:lvl1pPr algn="l">
              <a:lnSpc>
                <a:spcPts val="3733"/>
              </a:lnSpc>
              <a:defRPr sz="3600" b="1" cap="none" spc="-27" baseline="0">
                <a:solidFill>
                  <a:schemeClr val="bg1"/>
                </a:solidFill>
              </a:defRPr>
            </a:lvl1pPr>
          </a:lstStyle>
          <a:p>
            <a:r>
              <a:rPr lang="en-US"/>
              <a:t>Click to edit Master title style</a:t>
            </a:r>
            <a:endParaRPr lang="fr-FR"/>
          </a:p>
        </p:txBody>
      </p:sp>
      <p:sp>
        <p:nvSpPr>
          <p:cNvPr id="3" name="Text Placeholder 2"/>
          <p:cNvSpPr>
            <a:spLocks noGrp="1"/>
          </p:cNvSpPr>
          <p:nvPr>
            <p:ph type="body" idx="1"/>
          </p:nvPr>
        </p:nvSpPr>
        <p:spPr>
          <a:xfrm>
            <a:off x="756711" y="3275845"/>
            <a:ext cx="5255228" cy="729219"/>
          </a:xfrm>
        </p:spPr>
        <p:txBody>
          <a:bodyPr anchor="t" anchorCtr="0"/>
          <a:lstStyle>
            <a:lvl1pPr marL="0" indent="0">
              <a:lnSpc>
                <a:spcPts val="2551"/>
              </a:lnSpc>
              <a:spcBef>
                <a:spcPts val="0"/>
              </a:spcBef>
              <a:buNone/>
              <a:defRPr sz="2251" b="0" spc="0" baseline="0">
                <a:solidFill>
                  <a:schemeClr val="bg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cxnSp>
        <p:nvCxnSpPr>
          <p:cNvPr id="9" name="Straight Connector 8"/>
          <p:cNvCxnSpPr/>
          <p:nvPr userDrawn="1"/>
        </p:nvCxnSpPr>
        <p:spPr>
          <a:xfrm>
            <a:off x="759884" y="3163961"/>
            <a:ext cx="5252056"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759884" y="4414912"/>
            <a:ext cx="5252056"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0"/>
          </p:nvPr>
        </p:nvSpPr>
        <p:spPr>
          <a:xfrm>
            <a:off x="759883" y="4472519"/>
            <a:ext cx="5256000" cy="240000"/>
          </a:xfrm>
        </p:spPr>
        <p:txBody>
          <a:bodyPr/>
          <a:lstStyle>
            <a:lvl1pPr marL="0" indent="0">
              <a:buNone/>
              <a:defRPr sz="1500" b="1">
                <a:solidFill>
                  <a:schemeClr val="bg1"/>
                </a:solidFill>
              </a:defRPr>
            </a:lvl1pPr>
          </a:lstStyle>
          <a:p>
            <a:pPr lvl="0"/>
            <a:r>
              <a:rPr lang="en-US"/>
              <a:t>Edit Master text styles</a:t>
            </a:r>
          </a:p>
        </p:txBody>
      </p:sp>
      <p:sp>
        <p:nvSpPr>
          <p:cNvPr id="13" name="Text Placeholder 12"/>
          <p:cNvSpPr>
            <a:spLocks noGrp="1"/>
          </p:cNvSpPr>
          <p:nvPr>
            <p:ph type="body" sz="quarter" idx="11"/>
          </p:nvPr>
        </p:nvSpPr>
        <p:spPr>
          <a:xfrm>
            <a:off x="759883" y="5290605"/>
            <a:ext cx="3360000" cy="877363"/>
          </a:xfrm>
        </p:spPr>
        <p:txBody>
          <a:bodyPr/>
          <a:lstStyle>
            <a:lvl1pPr marL="0" indent="0">
              <a:lnSpc>
                <a:spcPts val="1660"/>
              </a:lnSpc>
              <a:spcBef>
                <a:spcPts val="0"/>
              </a:spcBef>
              <a:spcAft>
                <a:spcPts val="40"/>
              </a:spcAft>
              <a:buNone/>
              <a:defRPr sz="1500" b="1">
                <a:solidFill>
                  <a:schemeClr val="accent2"/>
                </a:solidFill>
              </a:defRPr>
            </a:lvl1pPr>
            <a:lvl2pPr marL="0" indent="0">
              <a:lnSpc>
                <a:spcPts val="1660"/>
              </a:lnSpc>
              <a:spcBef>
                <a:spcPts val="0"/>
              </a:spcBef>
              <a:buNone/>
              <a:defRPr sz="1500">
                <a:solidFill>
                  <a:schemeClr val="bg1"/>
                </a:solidFill>
              </a:defRPr>
            </a:lvl2pPr>
            <a:lvl3pPr marL="1219170" indent="0">
              <a:lnSpc>
                <a:spcPts val="1651"/>
              </a:lnSpc>
              <a:spcBef>
                <a:spcPts val="0"/>
              </a:spcBef>
              <a:buNone/>
              <a:defRPr sz="1500"/>
            </a:lvl3pPr>
            <a:lvl4pPr marL="1828754" indent="0">
              <a:lnSpc>
                <a:spcPts val="1651"/>
              </a:lnSpc>
              <a:spcBef>
                <a:spcPts val="0"/>
              </a:spcBef>
              <a:buNone/>
              <a:defRPr sz="1500"/>
            </a:lvl4pPr>
            <a:lvl5pPr marL="2438339" indent="0">
              <a:lnSpc>
                <a:spcPts val="1651"/>
              </a:lnSpc>
              <a:spcBef>
                <a:spcPts val="0"/>
              </a:spcBef>
              <a:buNone/>
              <a:defRPr sz="1500"/>
            </a:lvl5pPr>
          </a:lstStyle>
          <a:p>
            <a:pPr lvl="0"/>
            <a:r>
              <a:rPr lang="en-US"/>
              <a:t>Edit Master text styles</a:t>
            </a:r>
          </a:p>
          <a:p>
            <a:pPr lvl="1"/>
            <a:r>
              <a:rPr lang="en-US"/>
              <a:t>Second level</a:t>
            </a:r>
          </a:p>
        </p:txBody>
      </p:sp>
      <p:sp>
        <p:nvSpPr>
          <p:cNvPr id="14" name="Text Placeholder 12"/>
          <p:cNvSpPr>
            <a:spLocks noGrp="1"/>
          </p:cNvSpPr>
          <p:nvPr>
            <p:ph type="body" sz="quarter" idx="12"/>
          </p:nvPr>
        </p:nvSpPr>
        <p:spPr>
          <a:xfrm>
            <a:off x="4385728" y="5290605"/>
            <a:ext cx="3360000" cy="877363"/>
          </a:xfrm>
        </p:spPr>
        <p:txBody>
          <a:bodyPr/>
          <a:lstStyle>
            <a:lvl1pPr marL="0" indent="0">
              <a:lnSpc>
                <a:spcPts val="1660"/>
              </a:lnSpc>
              <a:spcBef>
                <a:spcPts val="0"/>
              </a:spcBef>
              <a:spcAft>
                <a:spcPts val="40"/>
              </a:spcAft>
              <a:buNone/>
              <a:defRPr sz="1500" b="1">
                <a:solidFill>
                  <a:schemeClr val="accent2"/>
                </a:solidFill>
              </a:defRPr>
            </a:lvl1pPr>
            <a:lvl2pPr marL="0" indent="0">
              <a:lnSpc>
                <a:spcPts val="1660"/>
              </a:lnSpc>
              <a:spcBef>
                <a:spcPts val="0"/>
              </a:spcBef>
              <a:buNone/>
              <a:defRPr sz="1500">
                <a:solidFill>
                  <a:schemeClr val="bg1"/>
                </a:solidFill>
              </a:defRPr>
            </a:lvl2pPr>
            <a:lvl3pPr marL="1219170" indent="0">
              <a:lnSpc>
                <a:spcPts val="1651"/>
              </a:lnSpc>
              <a:spcBef>
                <a:spcPts val="0"/>
              </a:spcBef>
              <a:buNone/>
              <a:defRPr sz="1500"/>
            </a:lvl3pPr>
            <a:lvl4pPr marL="1828754" indent="0">
              <a:lnSpc>
                <a:spcPts val="1651"/>
              </a:lnSpc>
              <a:spcBef>
                <a:spcPts val="0"/>
              </a:spcBef>
              <a:buNone/>
              <a:defRPr sz="1500"/>
            </a:lvl4pPr>
            <a:lvl5pPr marL="2438339" indent="0">
              <a:lnSpc>
                <a:spcPts val="1651"/>
              </a:lnSpc>
              <a:spcBef>
                <a:spcPts val="0"/>
              </a:spcBef>
              <a:buNone/>
              <a:defRPr sz="1500"/>
            </a:lvl5pPr>
          </a:lstStyle>
          <a:p>
            <a:pPr lvl="0"/>
            <a:r>
              <a:rPr lang="en-US"/>
              <a:t>Edit Master text styles</a:t>
            </a:r>
          </a:p>
          <a:p>
            <a:pPr lvl="1"/>
            <a:r>
              <a:rPr lang="en-US"/>
              <a:t>Second level</a:t>
            </a:r>
          </a:p>
        </p:txBody>
      </p:sp>
      <p:sp>
        <p:nvSpPr>
          <p:cNvPr id="15" name="Text Placeholder 12"/>
          <p:cNvSpPr>
            <a:spLocks noGrp="1"/>
          </p:cNvSpPr>
          <p:nvPr>
            <p:ph type="body" sz="quarter" idx="13"/>
          </p:nvPr>
        </p:nvSpPr>
        <p:spPr>
          <a:xfrm>
            <a:off x="7995753" y="5290605"/>
            <a:ext cx="3360000" cy="877363"/>
          </a:xfrm>
        </p:spPr>
        <p:txBody>
          <a:bodyPr/>
          <a:lstStyle>
            <a:lvl1pPr marL="0" indent="0">
              <a:lnSpc>
                <a:spcPts val="1660"/>
              </a:lnSpc>
              <a:spcBef>
                <a:spcPts val="0"/>
              </a:spcBef>
              <a:spcAft>
                <a:spcPts val="40"/>
              </a:spcAft>
              <a:buNone/>
              <a:defRPr sz="1500" b="1">
                <a:solidFill>
                  <a:schemeClr val="accent2"/>
                </a:solidFill>
              </a:defRPr>
            </a:lvl1pPr>
            <a:lvl2pPr marL="0" indent="0">
              <a:lnSpc>
                <a:spcPts val="1660"/>
              </a:lnSpc>
              <a:spcBef>
                <a:spcPts val="0"/>
              </a:spcBef>
              <a:buNone/>
              <a:defRPr sz="1500">
                <a:solidFill>
                  <a:schemeClr val="bg1"/>
                </a:solidFill>
              </a:defRPr>
            </a:lvl2pPr>
            <a:lvl3pPr marL="1219170" indent="0">
              <a:lnSpc>
                <a:spcPts val="1651"/>
              </a:lnSpc>
              <a:spcBef>
                <a:spcPts val="0"/>
              </a:spcBef>
              <a:buNone/>
              <a:defRPr sz="1500"/>
            </a:lvl3pPr>
            <a:lvl4pPr marL="1828754" indent="0">
              <a:lnSpc>
                <a:spcPts val="1651"/>
              </a:lnSpc>
              <a:spcBef>
                <a:spcPts val="0"/>
              </a:spcBef>
              <a:buNone/>
              <a:defRPr sz="1500"/>
            </a:lvl4pPr>
            <a:lvl5pPr marL="2438339" indent="0">
              <a:lnSpc>
                <a:spcPts val="1651"/>
              </a:lnSpc>
              <a:spcBef>
                <a:spcPts val="0"/>
              </a:spcBef>
              <a:buNone/>
              <a:defRPr sz="1500"/>
            </a:lvl5pPr>
          </a:lstStyle>
          <a:p>
            <a:pPr lvl="0"/>
            <a:r>
              <a:rPr lang="en-US"/>
              <a:t>Edit Master text styles</a:t>
            </a:r>
          </a:p>
          <a:p>
            <a:pPr lvl="1"/>
            <a:r>
              <a:rPr lang="en-US"/>
              <a:t>Second level</a:t>
            </a: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25530" y="760520"/>
            <a:ext cx="1800239" cy="206376"/>
          </a:xfrm>
          <a:prstGeom prst="rect">
            <a:avLst/>
          </a:prstGeom>
        </p:spPr>
      </p:pic>
    </p:spTree>
    <p:extLst>
      <p:ext uri="{BB962C8B-B14F-4D97-AF65-F5344CB8AC3E}">
        <p14:creationId xmlns:p14="http://schemas.microsoft.com/office/powerpoint/2010/main" val="944874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6711" y="1481667"/>
            <a:ext cx="4248251" cy="1674887"/>
          </a:xfrm>
        </p:spPr>
        <p:txBody>
          <a:bodyPr anchor="b" anchorCtr="0">
            <a:noAutofit/>
          </a:bodyPr>
          <a:lstStyle>
            <a:lvl1pPr algn="l">
              <a:lnSpc>
                <a:spcPts val="3733"/>
              </a:lnSpc>
              <a:defRPr sz="3600" b="1" cap="none" spc="-27" baseline="0">
                <a:solidFill>
                  <a:schemeClr val="bg1"/>
                </a:solidFill>
              </a:defRPr>
            </a:lvl1pPr>
          </a:lstStyle>
          <a:p>
            <a:r>
              <a:rPr lang="en-US"/>
              <a:t>Click to edit Master title style</a:t>
            </a:r>
            <a:endParaRPr lang="fr-FR"/>
          </a:p>
        </p:txBody>
      </p:sp>
      <p:sp>
        <p:nvSpPr>
          <p:cNvPr id="3" name="Text Placeholder 2"/>
          <p:cNvSpPr>
            <a:spLocks noGrp="1"/>
          </p:cNvSpPr>
          <p:nvPr>
            <p:ph type="body" idx="1"/>
          </p:nvPr>
        </p:nvSpPr>
        <p:spPr>
          <a:xfrm>
            <a:off x="756712" y="3579749"/>
            <a:ext cx="4248251" cy="1721272"/>
          </a:xfrm>
        </p:spPr>
        <p:txBody>
          <a:bodyPr anchor="t" anchorCtr="0"/>
          <a:lstStyle>
            <a:lvl1pPr marL="0" indent="0">
              <a:lnSpc>
                <a:spcPts val="2551"/>
              </a:lnSpc>
              <a:spcBef>
                <a:spcPts val="0"/>
              </a:spcBef>
              <a:buNone/>
              <a:defRPr sz="2251" b="0" spc="0" baseline="0">
                <a:solidFill>
                  <a:schemeClr val="bg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cxnSp>
        <p:nvCxnSpPr>
          <p:cNvPr id="9" name="Straight Connector 8"/>
          <p:cNvCxnSpPr/>
          <p:nvPr userDrawn="1"/>
        </p:nvCxnSpPr>
        <p:spPr>
          <a:xfrm>
            <a:off x="759884" y="3373489"/>
            <a:ext cx="4245077"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25530" y="760520"/>
            <a:ext cx="1800239" cy="206376"/>
          </a:xfrm>
          <a:prstGeom prst="rect">
            <a:avLst/>
          </a:prstGeom>
        </p:spPr>
      </p:pic>
    </p:spTree>
    <p:extLst>
      <p:ext uri="{BB962C8B-B14F-4D97-AF65-F5344CB8AC3E}">
        <p14:creationId xmlns:p14="http://schemas.microsoft.com/office/powerpoint/2010/main" val="255524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ngle Column Agenda">
    <p:spTree>
      <p:nvGrpSpPr>
        <p:cNvPr id="1" name=""/>
        <p:cNvGrpSpPr/>
        <p:nvPr/>
      </p:nvGrpSpPr>
      <p:grpSpPr>
        <a:xfrm>
          <a:off x="0" y="0"/>
          <a:ext cx="0" cy="0"/>
          <a:chOff x="0" y="0"/>
          <a:chExt cx="0" cy="0"/>
        </a:xfrm>
      </p:grpSpPr>
      <p:sp>
        <p:nvSpPr>
          <p:cNvPr id="2" name="Title 1"/>
          <p:cNvSpPr>
            <a:spLocks noGrp="1"/>
          </p:cNvSpPr>
          <p:nvPr>
            <p:ph type="title"/>
          </p:nvPr>
        </p:nvSpPr>
        <p:spPr>
          <a:xfrm>
            <a:off x="378883" y="1093297"/>
            <a:ext cx="4651200" cy="1142400"/>
          </a:xfrm>
        </p:spPr>
        <p:txBody>
          <a:bodyPr vert="horz" lIns="0" tIns="0" rIns="0" bIns="0" rtlCol="0" anchor="b" anchorCtr="0">
            <a:noAutofit/>
          </a:bodyPr>
          <a:lstStyle>
            <a:lvl1pPr>
              <a:defRPr lang="en-GB" noProof="0" dirty="0"/>
            </a:lvl1pPr>
          </a:lstStyle>
          <a:p>
            <a:pPr lvl="0"/>
            <a:r>
              <a:rPr lang="en-US" noProof="0"/>
              <a:t>Click to edit Master title style</a:t>
            </a:r>
            <a:endParaRPr lang="en-GB" noProof="0"/>
          </a:p>
        </p:txBody>
      </p:sp>
      <p:sp>
        <p:nvSpPr>
          <p:cNvPr id="3" name="Text Placeholder 2"/>
          <p:cNvSpPr>
            <a:spLocks noGrp="1"/>
          </p:cNvSpPr>
          <p:nvPr>
            <p:ph type="body" idx="1"/>
          </p:nvPr>
        </p:nvSpPr>
        <p:spPr>
          <a:xfrm>
            <a:off x="378884" y="2309443"/>
            <a:ext cx="4651200" cy="960000"/>
          </a:xfrm>
        </p:spPr>
        <p:txBody>
          <a:bodyPr anchor="t" anchorCtr="0"/>
          <a:lstStyle>
            <a:lvl1pPr marL="0" indent="0">
              <a:lnSpc>
                <a:spcPts val="2667"/>
              </a:lnSpc>
              <a:spcBef>
                <a:spcPts val="0"/>
              </a:spcBef>
              <a:buNone/>
              <a:defRPr sz="2267" b="1">
                <a:solidFill>
                  <a:schemeClr val="bg2"/>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6204712" y="1830681"/>
            <a:ext cx="5606289" cy="4309440"/>
          </a:xfrm>
        </p:spPr>
        <p:txBody>
          <a:bodyPr numCol="1" spcCol="864000"/>
          <a:lstStyle>
            <a:lvl1pPr marL="359824" indent="-359824">
              <a:lnSpc>
                <a:spcPct val="103000"/>
              </a:lnSpc>
              <a:spcBef>
                <a:spcPts val="0"/>
              </a:spcBef>
              <a:spcAft>
                <a:spcPts val="1520"/>
              </a:spcAft>
              <a:buClr>
                <a:schemeClr val="accent1"/>
              </a:buClr>
              <a:buFont typeface="+mj-lt"/>
              <a:buAutoNum type="arabicPeriod"/>
              <a:defRPr sz="1425" b="0">
                <a:solidFill>
                  <a:srgbClr val="73736B"/>
                </a:solidFill>
              </a:defRPr>
            </a:lvl1pPr>
            <a:lvl2pPr marL="719982" indent="-359991">
              <a:lnSpc>
                <a:spcPct val="103000"/>
              </a:lnSpc>
              <a:spcBef>
                <a:spcPts val="0"/>
              </a:spcBef>
              <a:spcAft>
                <a:spcPts val="1520"/>
              </a:spcAft>
              <a:buClr>
                <a:schemeClr val="accent1"/>
              </a:buClr>
              <a:buFont typeface="+mj-lt"/>
              <a:buAutoNum type="arabicPeriod"/>
              <a:defRPr sz="1425" b="0">
                <a:solidFill>
                  <a:srgbClr val="73736B"/>
                </a:solidFill>
              </a:defRPr>
            </a:lvl2pPr>
            <a:lvl3pPr marL="1079973" indent="-359991">
              <a:lnSpc>
                <a:spcPct val="103000"/>
              </a:lnSpc>
              <a:spcBef>
                <a:spcPts val="0"/>
              </a:spcBef>
              <a:spcAft>
                <a:spcPts val="1520"/>
              </a:spcAft>
              <a:buClr>
                <a:schemeClr val="accent1"/>
              </a:buClr>
              <a:buFont typeface="+mj-lt"/>
              <a:buAutoNum type="arabicPeriod"/>
              <a:defRPr sz="1425" b="0">
                <a:solidFill>
                  <a:srgbClr val="73736B"/>
                </a:solidFill>
              </a:defRPr>
            </a:lvl3pPr>
            <a:lvl4pPr marL="1439297" indent="-359991">
              <a:lnSpc>
                <a:spcPct val="103000"/>
              </a:lnSpc>
              <a:spcBef>
                <a:spcPts val="0"/>
              </a:spcBef>
              <a:spcAft>
                <a:spcPts val="1520"/>
              </a:spcAft>
              <a:buClr>
                <a:schemeClr val="accent1"/>
              </a:buClr>
              <a:buFont typeface="+mj-lt"/>
              <a:buAutoNum type="arabicPeriod"/>
              <a:defRPr sz="1425" b="0">
                <a:solidFill>
                  <a:srgbClr val="73736B"/>
                </a:solidFill>
              </a:defRPr>
            </a:lvl4pPr>
            <a:lvl5pPr marL="1799955" indent="-359991">
              <a:lnSpc>
                <a:spcPct val="103000"/>
              </a:lnSpc>
              <a:spcBef>
                <a:spcPts val="0"/>
              </a:spcBef>
              <a:spcAft>
                <a:spcPts val="1520"/>
              </a:spcAft>
              <a:buClr>
                <a:schemeClr val="accent1"/>
              </a:buClr>
              <a:buFont typeface="+mj-lt"/>
              <a:buAutoNum type="arabicPeriod"/>
              <a:defRPr sz="1425" b="0">
                <a:solidFill>
                  <a:srgbClr val="73736B"/>
                </a:solidFill>
              </a:defRPr>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7" name="Date Placeholder 6"/>
          <p:cNvSpPr>
            <a:spLocks noGrp="1"/>
          </p:cNvSpPr>
          <p:nvPr>
            <p:ph type="dt" sz="half" idx="10"/>
          </p:nvPr>
        </p:nvSpPr>
        <p:spPr/>
        <p:txBody>
          <a:bodyPr/>
          <a:lstStyle/>
          <a:p>
            <a:fld id="{D140FF94-CEDF-444E-AE2A-FE7E327712C6}" type="datetime4">
              <a:rPr lang="en-GB" smtClean="0"/>
              <a:t>15 April 2022</a:t>
            </a:fld>
            <a:endParaRPr lang="fr-FR"/>
          </a:p>
        </p:txBody>
      </p:sp>
      <p:sp>
        <p:nvSpPr>
          <p:cNvPr id="8" name="Footer Placeholder 7"/>
          <p:cNvSpPr>
            <a:spLocks noGrp="1"/>
          </p:cNvSpPr>
          <p:nvPr>
            <p:ph type="ftr" sz="quarter" idx="11"/>
          </p:nvPr>
        </p:nvSpPr>
        <p:spPr/>
        <p:txBody>
          <a:bodyPr/>
          <a:lstStyle/>
          <a:p>
            <a:r>
              <a:rPr lang="en-GB"/>
              <a:t>Landsec Platform Review ● DRAFT ● Classification: Private ●</a:t>
            </a:r>
            <a:endParaRPr lang="fr-FR"/>
          </a:p>
        </p:txBody>
      </p:sp>
      <p:sp>
        <p:nvSpPr>
          <p:cNvPr id="9" name="Slide Number Placeholder 8"/>
          <p:cNvSpPr>
            <a:spLocks noGrp="1"/>
          </p:cNvSpPr>
          <p:nvPr>
            <p:ph type="sldNum" sz="quarter" idx="12"/>
          </p:nvPr>
        </p:nvSpPr>
        <p:spPr/>
        <p:txBody>
          <a:bodyPr/>
          <a:lstStyle/>
          <a:p>
            <a:fld id="{4384C016-1569-4C6E-99E8-D8E7AC87BABD}" type="slidenum">
              <a:rPr lang="fr-FR" smtClean="0"/>
              <a:t>‹#›</a:t>
            </a:fld>
            <a:endParaRPr lang="fr-FR"/>
          </a:p>
        </p:txBody>
      </p:sp>
    </p:spTree>
    <p:extLst>
      <p:ext uri="{BB962C8B-B14F-4D97-AF65-F5344CB8AC3E}">
        <p14:creationId xmlns:p14="http://schemas.microsoft.com/office/powerpoint/2010/main" val="2991956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With Image">
    <p:spTree>
      <p:nvGrpSpPr>
        <p:cNvPr id="1" name=""/>
        <p:cNvGrpSpPr/>
        <p:nvPr/>
      </p:nvGrpSpPr>
      <p:grpSpPr>
        <a:xfrm>
          <a:off x="0" y="0"/>
          <a:ext cx="0" cy="0"/>
          <a:chOff x="0" y="0"/>
          <a:chExt cx="0" cy="0"/>
        </a:xfrm>
      </p:grpSpPr>
      <p:sp>
        <p:nvSpPr>
          <p:cNvPr id="2" name="Title 1"/>
          <p:cNvSpPr>
            <a:spLocks noGrp="1"/>
          </p:cNvSpPr>
          <p:nvPr>
            <p:ph type="title"/>
          </p:nvPr>
        </p:nvSpPr>
        <p:spPr>
          <a:xfrm>
            <a:off x="378883" y="434215"/>
            <a:ext cx="11432117" cy="432000"/>
          </a:xfrm>
        </p:spPr>
        <p:txBody>
          <a:bodyPr anchor="b" anchorCtr="0"/>
          <a:lstStyle>
            <a:lvl1pPr>
              <a:defRPr/>
            </a:lvl1pPr>
          </a:lstStyle>
          <a:p>
            <a:r>
              <a:rPr lang="en-US" noProof="0"/>
              <a:t>Click to edit Master title style</a:t>
            </a:r>
            <a:endParaRPr lang="en-GB" noProof="0"/>
          </a:p>
        </p:txBody>
      </p:sp>
      <p:sp>
        <p:nvSpPr>
          <p:cNvPr id="3" name="Text Placeholder 2"/>
          <p:cNvSpPr>
            <a:spLocks noGrp="1"/>
          </p:cNvSpPr>
          <p:nvPr>
            <p:ph type="body" idx="1"/>
          </p:nvPr>
        </p:nvSpPr>
        <p:spPr>
          <a:xfrm>
            <a:off x="378883" y="932723"/>
            <a:ext cx="11432116" cy="384000"/>
          </a:xfrm>
        </p:spPr>
        <p:txBody>
          <a:bodyPr anchor="t" anchorCtr="0"/>
          <a:lstStyle>
            <a:lvl1pPr marL="0" indent="0">
              <a:lnSpc>
                <a:spcPts val="2667"/>
              </a:lnSpc>
              <a:spcBef>
                <a:spcPts val="0"/>
              </a:spcBef>
              <a:buNone/>
              <a:defRPr sz="2267" b="1">
                <a:solidFill>
                  <a:schemeClr val="bg2"/>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7158568" y="1830681"/>
            <a:ext cx="4652433" cy="4309440"/>
          </a:xfrm>
        </p:spPr>
        <p:txBody>
          <a:bodyPr numCol="1" spcCol="864000"/>
          <a:lstStyle>
            <a:lvl1pPr marL="359824" indent="-359824">
              <a:lnSpc>
                <a:spcPct val="103000"/>
              </a:lnSpc>
              <a:spcBef>
                <a:spcPts val="0"/>
              </a:spcBef>
              <a:spcAft>
                <a:spcPts val="1520"/>
              </a:spcAft>
              <a:buClr>
                <a:schemeClr val="accent1"/>
              </a:buClr>
              <a:buFont typeface="+mj-lt"/>
              <a:buAutoNum type="arabicPeriod"/>
              <a:defRPr sz="1425" b="0">
                <a:solidFill>
                  <a:srgbClr val="73736B"/>
                </a:solidFill>
              </a:defRPr>
            </a:lvl1pPr>
            <a:lvl2pPr marL="719982" indent="-359991">
              <a:lnSpc>
                <a:spcPct val="103000"/>
              </a:lnSpc>
              <a:spcBef>
                <a:spcPts val="0"/>
              </a:spcBef>
              <a:spcAft>
                <a:spcPts val="1520"/>
              </a:spcAft>
              <a:buClr>
                <a:schemeClr val="accent1"/>
              </a:buClr>
              <a:buFont typeface="+mj-lt"/>
              <a:buAutoNum type="arabicPeriod"/>
              <a:defRPr sz="1425" b="0">
                <a:solidFill>
                  <a:srgbClr val="73736B"/>
                </a:solidFill>
              </a:defRPr>
            </a:lvl2pPr>
            <a:lvl3pPr marL="1079973" indent="-359991">
              <a:lnSpc>
                <a:spcPct val="103000"/>
              </a:lnSpc>
              <a:spcBef>
                <a:spcPts val="0"/>
              </a:spcBef>
              <a:spcAft>
                <a:spcPts val="1520"/>
              </a:spcAft>
              <a:buClr>
                <a:schemeClr val="accent1"/>
              </a:buClr>
              <a:buFont typeface="+mj-lt"/>
              <a:buAutoNum type="arabicPeriod"/>
              <a:defRPr sz="1425" b="0">
                <a:solidFill>
                  <a:srgbClr val="73736B"/>
                </a:solidFill>
              </a:defRPr>
            </a:lvl3pPr>
            <a:lvl4pPr marL="1439297" indent="-359991">
              <a:lnSpc>
                <a:spcPct val="103000"/>
              </a:lnSpc>
              <a:spcBef>
                <a:spcPts val="0"/>
              </a:spcBef>
              <a:spcAft>
                <a:spcPts val="1520"/>
              </a:spcAft>
              <a:buClr>
                <a:schemeClr val="accent1"/>
              </a:buClr>
              <a:buFont typeface="+mj-lt"/>
              <a:buAutoNum type="arabicPeriod"/>
              <a:defRPr sz="1425" b="0">
                <a:solidFill>
                  <a:srgbClr val="73736B"/>
                </a:solidFill>
              </a:defRPr>
            </a:lvl4pPr>
            <a:lvl5pPr marL="1799955" indent="-359991">
              <a:lnSpc>
                <a:spcPct val="103000"/>
              </a:lnSpc>
              <a:spcBef>
                <a:spcPts val="0"/>
              </a:spcBef>
              <a:spcAft>
                <a:spcPts val="1520"/>
              </a:spcAft>
              <a:buClr>
                <a:schemeClr val="accent1"/>
              </a:buClr>
              <a:buFont typeface="+mj-lt"/>
              <a:buAutoNum type="arabicPeriod"/>
              <a:defRPr sz="1425" b="0">
                <a:solidFill>
                  <a:srgbClr val="73736B"/>
                </a:solidFill>
              </a:defRPr>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p:cNvSpPr>
            <a:spLocks noGrp="1"/>
          </p:cNvSpPr>
          <p:nvPr>
            <p:ph type="dt" sz="half" idx="10"/>
          </p:nvPr>
        </p:nvSpPr>
        <p:spPr/>
        <p:txBody>
          <a:bodyPr/>
          <a:lstStyle/>
          <a:p>
            <a:fld id="{E69069E5-A6B2-42C0-9F6F-64F4EAD17C17}" type="datetime4">
              <a:rPr lang="en-GB" smtClean="0"/>
              <a:t>15 April 2022</a:t>
            </a:fld>
            <a:endParaRPr lang="fr-FR"/>
          </a:p>
        </p:txBody>
      </p:sp>
      <p:sp>
        <p:nvSpPr>
          <p:cNvPr id="8" name="Footer Placeholder 7"/>
          <p:cNvSpPr>
            <a:spLocks noGrp="1"/>
          </p:cNvSpPr>
          <p:nvPr>
            <p:ph type="ftr" sz="quarter" idx="11"/>
          </p:nvPr>
        </p:nvSpPr>
        <p:spPr/>
        <p:txBody>
          <a:bodyPr/>
          <a:lstStyle/>
          <a:p>
            <a:r>
              <a:rPr lang="en-GB"/>
              <a:t>Landsec Platform Review ● DRAFT ● Classification: Private ●</a:t>
            </a:r>
            <a:endParaRPr lang="fr-FR"/>
          </a:p>
        </p:txBody>
      </p:sp>
      <p:sp>
        <p:nvSpPr>
          <p:cNvPr id="9" name="Slide Number Placeholder 8"/>
          <p:cNvSpPr>
            <a:spLocks noGrp="1"/>
          </p:cNvSpPr>
          <p:nvPr>
            <p:ph type="sldNum" sz="quarter" idx="12"/>
          </p:nvPr>
        </p:nvSpPr>
        <p:spPr/>
        <p:txBody>
          <a:bodyPr/>
          <a:lstStyle/>
          <a:p>
            <a:fld id="{4384C016-1569-4C6E-99E8-D8E7AC87BABD}" type="slidenum">
              <a:rPr lang="fr-FR" smtClean="0"/>
              <a:t>‹#›</a:t>
            </a:fld>
            <a:endParaRPr lang="fr-FR"/>
          </a:p>
        </p:txBody>
      </p:sp>
      <p:sp>
        <p:nvSpPr>
          <p:cNvPr id="10" name="Picture Placeholder 9"/>
          <p:cNvSpPr>
            <a:spLocks noGrp="1"/>
          </p:cNvSpPr>
          <p:nvPr>
            <p:ph type="pic" sz="quarter" idx="13"/>
          </p:nvPr>
        </p:nvSpPr>
        <p:spPr>
          <a:xfrm>
            <a:off x="378884" y="1866897"/>
            <a:ext cx="5619840" cy="4309440"/>
          </a:xfrm>
        </p:spPr>
        <p:txBody>
          <a:bodyPr/>
          <a:lstStyle>
            <a:lvl1pPr>
              <a:defRPr sz="2267"/>
            </a:lvl1pPr>
          </a:lstStyle>
          <a:p>
            <a:r>
              <a:rPr lang="en-US"/>
              <a:t>Click icon to add picture</a:t>
            </a:r>
            <a:endParaRPr lang="en-GB"/>
          </a:p>
        </p:txBody>
      </p:sp>
    </p:spTree>
    <p:extLst>
      <p:ext uri="{BB962C8B-B14F-4D97-AF65-F5344CB8AC3E}">
        <p14:creationId xmlns:p14="http://schemas.microsoft.com/office/powerpoint/2010/main" val="1351664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uble Column Agenda">
    <p:spTree>
      <p:nvGrpSpPr>
        <p:cNvPr id="1" name=""/>
        <p:cNvGrpSpPr/>
        <p:nvPr/>
      </p:nvGrpSpPr>
      <p:grpSpPr>
        <a:xfrm>
          <a:off x="0" y="0"/>
          <a:ext cx="0" cy="0"/>
          <a:chOff x="0" y="0"/>
          <a:chExt cx="0" cy="0"/>
        </a:xfrm>
      </p:grpSpPr>
      <p:sp>
        <p:nvSpPr>
          <p:cNvPr id="2" name="Title 1"/>
          <p:cNvSpPr>
            <a:spLocks noGrp="1"/>
          </p:cNvSpPr>
          <p:nvPr>
            <p:ph type="title"/>
          </p:nvPr>
        </p:nvSpPr>
        <p:spPr>
          <a:xfrm>
            <a:off x="378883" y="1092997"/>
            <a:ext cx="4651200" cy="1143000"/>
          </a:xfrm>
        </p:spPr>
        <p:txBody>
          <a:bodyPr anchor="b" anchorCtr="0"/>
          <a:lstStyle>
            <a:lvl1pPr>
              <a:defRPr/>
            </a:lvl1pPr>
          </a:lstStyle>
          <a:p>
            <a:r>
              <a:rPr lang="en-US" noProof="0"/>
              <a:t>Click to edit Master title style</a:t>
            </a:r>
            <a:endParaRPr lang="en-GB" noProof="0"/>
          </a:p>
        </p:txBody>
      </p:sp>
      <p:sp>
        <p:nvSpPr>
          <p:cNvPr id="3" name="Text Placeholder 2"/>
          <p:cNvSpPr>
            <a:spLocks noGrp="1"/>
          </p:cNvSpPr>
          <p:nvPr>
            <p:ph type="body" idx="1"/>
          </p:nvPr>
        </p:nvSpPr>
        <p:spPr>
          <a:xfrm>
            <a:off x="378884" y="2309389"/>
            <a:ext cx="4651200" cy="960107"/>
          </a:xfrm>
        </p:spPr>
        <p:txBody>
          <a:bodyPr anchor="t" anchorCtr="0"/>
          <a:lstStyle>
            <a:lvl1pPr marL="0" indent="0">
              <a:lnSpc>
                <a:spcPts val="2667"/>
              </a:lnSpc>
              <a:spcBef>
                <a:spcPts val="0"/>
              </a:spcBef>
              <a:buNone/>
              <a:defRPr sz="2267" b="1">
                <a:solidFill>
                  <a:schemeClr val="bg2"/>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5224792" y="1830684"/>
            <a:ext cx="6585600" cy="1973891"/>
          </a:xfrm>
        </p:spPr>
        <p:txBody>
          <a:bodyPr numCol="2" spcCol="864000"/>
          <a:lstStyle>
            <a:lvl1pPr marL="359824" indent="-359824">
              <a:lnSpc>
                <a:spcPct val="103000"/>
              </a:lnSpc>
              <a:spcBef>
                <a:spcPts val="0"/>
              </a:spcBef>
              <a:spcAft>
                <a:spcPts val="1520"/>
              </a:spcAft>
              <a:buClr>
                <a:schemeClr val="accent1"/>
              </a:buClr>
              <a:buFont typeface="+mj-lt"/>
              <a:buAutoNum type="arabicPeriod"/>
              <a:defRPr sz="1425" b="0">
                <a:solidFill>
                  <a:srgbClr val="73736B"/>
                </a:solidFill>
              </a:defRPr>
            </a:lvl1pPr>
            <a:lvl2pPr marL="719982" indent="-359991">
              <a:lnSpc>
                <a:spcPct val="103000"/>
              </a:lnSpc>
              <a:spcBef>
                <a:spcPts val="0"/>
              </a:spcBef>
              <a:spcAft>
                <a:spcPts val="1520"/>
              </a:spcAft>
              <a:buClr>
                <a:schemeClr val="accent1"/>
              </a:buClr>
              <a:buFont typeface="+mj-lt"/>
              <a:buAutoNum type="arabicPeriod"/>
              <a:defRPr sz="1425" b="0">
                <a:solidFill>
                  <a:srgbClr val="73736B"/>
                </a:solidFill>
              </a:defRPr>
            </a:lvl2pPr>
            <a:lvl3pPr marL="1079973" indent="-359991">
              <a:lnSpc>
                <a:spcPct val="103000"/>
              </a:lnSpc>
              <a:spcBef>
                <a:spcPts val="0"/>
              </a:spcBef>
              <a:spcAft>
                <a:spcPts val="1520"/>
              </a:spcAft>
              <a:buClr>
                <a:schemeClr val="accent1"/>
              </a:buClr>
              <a:buFont typeface="+mj-lt"/>
              <a:buAutoNum type="arabicPeriod"/>
              <a:defRPr sz="1425" b="0">
                <a:solidFill>
                  <a:srgbClr val="73736B"/>
                </a:solidFill>
              </a:defRPr>
            </a:lvl3pPr>
            <a:lvl4pPr marL="1439297" indent="-359991">
              <a:lnSpc>
                <a:spcPct val="103000"/>
              </a:lnSpc>
              <a:spcBef>
                <a:spcPts val="0"/>
              </a:spcBef>
              <a:spcAft>
                <a:spcPts val="1520"/>
              </a:spcAft>
              <a:buClr>
                <a:schemeClr val="accent1"/>
              </a:buClr>
              <a:buFont typeface="+mj-lt"/>
              <a:buAutoNum type="arabicPeriod"/>
              <a:defRPr sz="1425" b="0">
                <a:solidFill>
                  <a:srgbClr val="73736B"/>
                </a:solidFill>
              </a:defRPr>
            </a:lvl4pPr>
            <a:lvl5pPr marL="1799955" indent="-359991">
              <a:lnSpc>
                <a:spcPct val="103000"/>
              </a:lnSpc>
              <a:spcBef>
                <a:spcPts val="0"/>
              </a:spcBef>
              <a:spcAft>
                <a:spcPts val="1520"/>
              </a:spcAft>
              <a:buClr>
                <a:schemeClr val="accent1"/>
              </a:buClr>
              <a:buFont typeface="+mj-lt"/>
              <a:buAutoNum type="arabicPeriod"/>
              <a:defRPr sz="1425" b="0">
                <a:solidFill>
                  <a:srgbClr val="73736B"/>
                </a:solidFill>
              </a:defRPr>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p:cNvSpPr>
            <a:spLocks noGrp="1"/>
          </p:cNvSpPr>
          <p:nvPr>
            <p:ph type="dt" sz="half" idx="10"/>
          </p:nvPr>
        </p:nvSpPr>
        <p:spPr/>
        <p:txBody>
          <a:bodyPr/>
          <a:lstStyle/>
          <a:p>
            <a:fld id="{3F72A2DB-FCCA-4E52-B16F-8B82C0E3D04D}" type="datetime4">
              <a:rPr lang="en-GB" smtClean="0"/>
              <a:t>15 April 2022</a:t>
            </a:fld>
            <a:endParaRPr lang="fr-FR"/>
          </a:p>
        </p:txBody>
      </p:sp>
      <p:sp>
        <p:nvSpPr>
          <p:cNvPr id="8" name="Footer Placeholder 7"/>
          <p:cNvSpPr>
            <a:spLocks noGrp="1"/>
          </p:cNvSpPr>
          <p:nvPr>
            <p:ph type="ftr" sz="quarter" idx="11"/>
          </p:nvPr>
        </p:nvSpPr>
        <p:spPr/>
        <p:txBody>
          <a:bodyPr/>
          <a:lstStyle/>
          <a:p>
            <a:r>
              <a:rPr lang="en-GB"/>
              <a:t>Landsec Platform Review ● DRAFT ● Classification: Private ●</a:t>
            </a:r>
            <a:endParaRPr lang="fr-FR"/>
          </a:p>
        </p:txBody>
      </p:sp>
      <p:sp>
        <p:nvSpPr>
          <p:cNvPr id="9" name="Slide Number Placeholder 8"/>
          <p:cNvSpPr>
            <a:spLocks noGrp="1"/>
          </p:cNvSpPr>
          <p:nvPr>
            <p:ph type="sldNum" sz="quarter" idx="12"/>
          </p:nvPr>
        </p:nvSpPr>
        <p:spPr/>
        <p:txBody>
          <a:bodyPr/>
          <a:lstStyle/>
          <a:p>
            <a:fld id="{4384C016-1569-4C6E-99E8-D8E7AC87BABD}" type="slidenum">
              <a:rPr lang="fr-FR" smtClean="0"/>
              <a:t>‹#›</a:t>
            </a:fld>
            <a:endParaRPr lang="fr-FR"/>
          </a:p>
        </p:txBody>
      </p:sp>
    </p:spTree>
    <p:extLst>
      <p:ext uri="{BB962C8B-B14F-4D97-AF65-F5344CB8AC3E}">
        <p14:creationId xmlns:p14="http://schemas.microsoft.com/office/powerpoint/2010/main" val="2338233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Bullet List">
    <p:spTree>
      <p:nvGrpSpPr>
        <p:cNvPr id="1" name=""/>
        <p:cNvGrpSpPr/>
        <p:nvPr/>
      </p:nvGrpSpPr>
      <p:grpSpPr>
        <a:xfrm>
          <a:off x="0" y="0"/>
          <a:ext cx="0" cy="0"/>
          <a:chOff x="0" y="0"/>
          <a:chExt cx="0" cy="0"/>
        </a:xfrm>
      </p:grpSpPr>
      <p:sp>
        <p:nvSpPr>
          <p:cNvPr id="2" name="Title 1"/>
          <p:cNvSpPr>
            <a:spLocks noGrp="1"/>
          </p:cNvSpPr>
          <p:nvPr>
            <p:ph type="title"/>
          </p:nvPr>
        </p:nvSpPr>
        <p:spPr>
          <a:xfrm>
            <a:off x="378883" y="434215"/>
            <a:ext cx="11432117" cy="432000"/>
          </a:xfrm>
        </p:spPr>
        <p:txBody>
          <a:bodyPr anchor="b" anchorCtr="0"/>
          <a:lstStyle>
            <a:lvl1pPr>
              <a:defRPr/>
            </a:lvl1pPr>
          </a:lstStyle>
          <a:p>
            <a:r>
              <a:rPr lang="en-US" noProof="0"/>
              <a:t>Click to edit Master title style</a:t>
            </a:r>
            <a:endParaRPr lang="en-GB" noProof="0"/>
          </a:p>
        </p:txBody>
      </p:sp>
      <p:sp>
        <p:nvSpPr>
          <p:cNvPr id="3" name="Text Placeholder 2"/>
          <p:cNvSpPr>
            <a:spLocks noGrp="1"/>
          </p:cNvSpPr>
          <p:nvPr>
            <p:ph type="body" idx="1"/>
          </p:nvPr>
        </p:nvSpPr>
        <p:spPr>
          <a:xfrm>
            <a:off x="378140" y="932723"/>
            <a:ext cx="11433600" cy="384000"/>
          </a:xfrm>
        </p:spPr>
        <p:txBody>
          <a:bodyPr anchor="t" anchorCtr="0"/>
          <a:lstStyle>
            <a:lvl1pPr marL="0" indent="0">
              <a:lnSpc>
                <a:spcPts val="2667"/>
              </a:lnSpc>
              <a:spcBef>
                <a:spcPts val="0"/>
              </a:spcBef>
              <a:buNone/>
              <a:defRPr sz="2267" b="1">
                <a:solidFill>
                  <a:schemeClr val="bg2"/>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378884" y="1830685"/>
            <a:ext cx="7543680" cy="4310400"/>
          </a:xfrm>
        </p:spPr>
        <p:txBody>
          <a:bodyPr numCol="2" spcCol="864000"/>
          <a:lstStyle>
            <a:lvl1pPr marL="359824" indent="-359824">
              <a:lnSpc>
                <a:spcPct val="93000"/>
              </a:lnSpc>
              <a:spcBef>
                <a:spcPts val="0"/>
              </a:spcBef>
              <a:spcAft>
                <a:spcPts val="1520"/>
              </a:spcAft>
              <a:buClr>
                <a:schemeClr val="accent1"/>
              </a:buClr>
              <a:buSzPct val="110000"/>
              <a:buFont typeface="Trebuchet MS" panose="020B0603020202020204" pitchFamily="34" charset="0"/>
              <a:buChar char="•"/>
              <a:defRPr sz="1800" b="0">
                <a:solidFill>
                  <a:srgbClr val="73736B"/>
                </a:solidFill>
              </a:defRPr>
            </a:lvl1pPr>
            <a:lvl2pPr marL="719982" indent="-359991">
              <a:lnSpc>
                <a:spcPct val="92000"/>
              </a:lnSpc>
              <a:spcBef>
                <a:spcPts val="0"/>
              </a:spcBef>
              <a:spcAft>
                <a:spcPts val="1520"/>
              </a:spcAft>
              <a:buClr>
                <a:schemeClr val="accent1"/>
              </a:buClr>
              <a:buSzPct val="110000"/>
              <a:buFont typeface="Trebuchet MS" panose="020B0603020202020204" pitchFamily="34" charset="0"/>
              <a:buChar char="•"/>
              <a:defRPr sz="1800" b="0">
                <a:solidFill>
                  <a:srgbClr val="73736B"/>
                </a:solidFill>
              </a:defRPr>
            </a:lvl2pPr>
            <a:lvl3pPr marL="1079973" indent="-359991">
              <a:lnSpc>
                <a:spcPct val="91000"/>
              </a:lnSpc>
              <a:spcBef>
                <a:spcPts val="0"/>
              </a:spcBef>
              <a:spcAft>
                <a:spcPts val="1520"/>
              </a:spcAft>
              <a:buClr>
                <a:schemeClr val="accent1"/>
              </a:buClr>
              <a:buSzPct val="110000"/>
              <a:buFont typeface="Trebuchet MS" panose="020B0603020202020204" pitchFamily="34" charset="0"/>
              <a:buChar char="•"/>
              <a:defRPr sz="1800" b="0">
                <a:solidFill>
                  <a:srgbClr val="73736B"/>
                </a:solidFill>
              </a:defRPr>
            </a:lvl3pPr>
            <a:lvl4pPr marL="1439297" indent="-359991">
              <a:lnSpc>
                <a:spcPct val="90000"/>
              </a:lnSpc>
              <a:spcBef>
                <a:spcPts val="0"/>
              </a:spcBef>
              <a:spcAft>
                <a:spcPts val="1520"/>
              </a:spcAft>
              <a:buClr>
                <a:schemeClr val="accent1"/>
              </a:buClr>
              <a:buSzPct val="110000"/>
              <a:buFont typeface="Trebuchet MS" panose="020B0603020202020204" pitchFamily="34" charset="0"/>
              <a:buChar char="•"/>
              <a:defRPr sz="1800" b="0">
                <a:solidFill>
                  <a:srgbClr val="73736B"/>
                </a:solidFill>
              </a:defRPr>
            </a:lvl4pPr>
            <a:lvl5pPr marL="1820954" indent="-380990">
              <a:lnSpc>
                <a:spcPct val="98000"/>
              </a:lnSpc>
              <a:spcBef>
                <a:spcPts val="0"/>
              </a:spcBef>
              <a:spcAft>
                <a:spcPts val="1520"/>
              </a:spcAft>
              <a:buClr>
                <a:schemeClr val="accent1"/>
              </a:buClr>
              <a:buSzPct val="110000"/>
              <a:buFont typeface="Trebuchet MS" panose="020B0603020202020204" pitchFamily="34" charset="0"/>
              <a:buChar char="•"/>
              <a:defRPr sz="1800" b="0">
                <a:solidFill>
                  <a:srgbClr val="73736B"/>
                </a:solidFill>
              </a:defRPr>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7" name="Date Placeholder 6"/>
          <p:cNvSpPr>
            <a:spLocks noGrp="1"/>
          </p:cNvSpPr>
          <p:nvPr>
            <p:ph type="dt" sz="half" idx="10"/>
          </p:nvPr>
        </p:nvSpPr>
        <p:spPr/>
        <p:txBody>
          <a:bodyPr/>
          <a:lstStyle/>
          <a:p>
            <a:fld id="{217DADDD-789F-40D5-B5DF-A9F6603EB464}" type="datetime4">
              <a:rPr lang="en-GB" smtClean="0"/>
              <a:t>15 April 2022</a:t>
            </a:fld>
            <a:endParaRPr lang="fr-FR"/>
          </a:p>
        </p:txBody>
      </p:sp>
      <p:sp>
        <p:nvSpPr>
          <p:cNvPr id="8" name="Footer Placeholder 7"/>
          <p:cNvSpPr>
            <a:spLocks noGrp="1"/>
          </p:cNvSpPr>
          <p:nvPr>
            <p:ph type="ftr" sz="quarter" idx="11"/>
          </p:nvPr>
        </p:nvSpPr>
        <p:spPr/>
        <p:txBody>
          <a:bodyPr/>
          <a:lstStyle/>
          <a:p>
            <a:r>
              <a:rPr lang="en-GB"/>
              <a:t>Landsec Platform Review ● DRAFT ● Classification: Private ●</a:t>
            </a:r>
            <a:endParaRPr lang="fr-FR"/>
          </a:p>
        </p:txBody>
      </p:sp>
      <p:sp>
        <p:nvSpPr>
          <p:cNvPr id="9" name="Slide Number Placeholder 8"/>
          <p:cNvSpPr>
            <a:spLocks noGrp="1"/>
          </p:cNvSpPr>
          <p:nvPr>
            <p:ph type="sldNum" sz="quarter" idx="12"/>
          </p:nvPr>
        </p:nvSpPr>
        <p:spPr/>
        <p:txBody>
          <a:bodyPr/>
          <a:lstStyle/>
          <a:p>
            <a:fld id="{4384C016-1569-4C6E-99E8-D8E7AC87BABD}" type="slidenum">
              <a:rPr lang="fr-FR" smtClean="0"/>
              <a:t>‹#›</a:t>
            </a:fld>
            <a:endParaRPr lang="fr-FR"/>
          </a:p>
        </p:txBody>
      </p:sp>
    </p:spTree>
    <p:extLst>
      <p:ext uri="{BB962C8B-B14F-4D97-AF65-F5344CB8AC3E}">
        <p14:creationId xmlns:p14="http://schemas.microsoft.com/office/powerpoint/2010/main" val="4149638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esentation Overview">
    <p:spTree>
      <p:nvGrpSpPr>
        <p:cNvPr id="1" name=""/>
        <p:cNvGrpSpPr/>
        <p:nvPr/>
      </p:nvGrpSpPr>
      <p:grpSpPr>
        <a:xfrm>
          <a:off x="0" y="0"/>
          <a:ext cx="0" cy="0"/>
          <a:chOff x="0" y="0"/>
          <a:chExt cx="0" cy="0"/>
        </a:xfrm>
      </p:grpSpPr>
      <p:sp>
        <p:nvSpPr>
          <p:cNvPr id="2" name="Title 1"/>
          <p:cNvSpPr>
            <a:spLocks noGrp="1"/>
          </p:cNvSpPr>
          <p:nvPr>
            <p:ph type="title"/>
          </p:nvPr>
        </p:nvSpPr>
        <p:spPr>
          <a:xfrm>
            <a:off x="378883" y="434215"/>
            <a:ext cx="11432117" cy="432000"/>
          </a:xfrm>
        </p:spPr>
        <p:txBody>
          <a:bodyPr anchor="b" anchorCtr="0"/>
          <a:lstStyle>
            <a:lvl1pPr>
              <a:defRPr/>
            </a:lvl1pPr>
          </a:lstStyle>
          <a:p>
            <a:r>
              <a:rPr lang="en-US" noProof="0"/>
              <a:t>Click to edit Master title style</a:t>
            </a:r>
            <a:endParaRPr lang="en-GB" noProof="0"/>
          </a:p>
        </p:txBody>
      </p:sp>
      <p:sp>
        <p:nvSpPr>
          <p:cNvPr id="3" name="Text Placeholder 2"/>
          <p:cNvSpPr>
            <a:spLocks noGrp="1"/>
          </p:cNvSpPr>
          <p:nvPr>
            <p:ph type="body" idx="1"/>
          </p:nvPr>
        </p:nvSpPr>
        <p:spPr>
          <a:xfrm>
            <a:off x="378140" y="939072"/>
            <a:ext cx="11433600" cy="384000"/>
          </a:xfrm>
        </p:spPr>
        <p:txBody>
          <a:bodyPr anchor="t" anchorCtr="0"/>
          <a:lstStyle>
            <a:lvl1pPr marL="0" indent="0">
              <a:lnSpc>
                <a:spcPts val="2667"/>
              </a:lnSpc>
              <a:spcBef>
                <a:spcPts val="0"/>
              </a:spcBef>
              <a:buNone/>
              <a:defRPr sz="2267" b="1">
                <a:solidFill>
                  <a:schemeClr val="bg2"/>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noProof="0"/>
              <a:t>Edit Master text styles</a:t>
            </a:r>
          </a:p>
        </p:txBody>
      </p:sp>
      <p:sp>
        <p:nvSpPr>
          <p:cNvPr id="4" name="Content Placeholder 3"/>
          <p:cNvSpPr>
            <a:spLocks noGrp="1"/>
          </p:cNvSpPr>
          <p:nvPr>
            <p:ph sz="half" idx="2"/>
          </p:nvPr>
        </p:nvSpPr>
        <p:spPr>
          <a:xfrm>
            <a:off x="378885" y="2355851"/>
            <a:ext cx="5429084" cy="3642141"/>
          </a:xfrm>
        </p:spPr>
        <p:txBody>
          <a:bodyPr numCol="2" spcCol="284400"/>
          <a:lstStyle>
            <a:lvl1pPr marL="0" indent="0">
              <a:lnSpc>
                <a:spcPct val="109000"/>
              </a:lnSpc>
              <a:spcBef>
                <a:spcPts val="0"/>
              </a:spcBef>
              <a:spcAft>
                <a:spcPts val="400"/>
              </a:spcAft>
              <a:buClr>
                <a:schemeClr val="accent1"/>
              </a:buClr>
              <a:buSzPct val="110000"/>
              <a:buFont typeface="Trebuchet MS" panose="020B0603020202020204" pitchFamily="34" charset="0"/>
              <a:buNone/>
              <a:defRPr sz="1533" b="1">
                <a:solidFill>
                  <a:schemeClr val="bg2"/>
                </a:solidFill>
              </a:defRPr>
            </a:lvl1pPr>
            <a:lvl2pPr marL="177796" indent="-182395">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2pPr>
            <a:lvl3pPr marL="355591" indent="-177796">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3pPr>
            <a:lvl4pPr marL="531271" indent="-171446">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4pPr>
            <a:lvl5pPr marL="711182" indent="-167213">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7" name="Date Placeholder 6"/>
          <p:cNvSpPr>
            <a:spLocks noGrp="1"/>
          </p:cNvSpPr>
          <p:nvPr>
            <p:ph type="dt" sz="half" idx="10"/>
          </p:nvPr>
        </p:nvSpPr>
        <p:spPr/>
        <p:txBody>
          <a:bodyPr/>
          <a:lstStyle/>
          <a:p>
            <a:fld id="{BF9F0760-0B67-42DA-8D1E-C5C46636E3BC}" type="datetime4">
              <a:rPr lang="en-GB" smtClean="0"/>
              <a:t>15 April 2022</a:t>
            </a:fld>
            <a:endParaRPr lang="fr-FR"/>
          </a:p>
        </p:txBody>
      </p:sp>
      <p:sp>
        <p:nvSpPr>
          <p:cNvPr id="8" name="Footer Placeholder 7"/>
          <p:cNvSpPr>
            <a:spLocks noGrp="1"/>
          </p:cNvSpPr>
          <p:nvPr>
            <p:ph type="ftr" sz="quarter" idx="11"/>
          </p:nvPr>
        </p:nvSpPr>
        <p:spPr/>
        <p:txBody>
          <a:bodyPr/>
          <a:lstStyle/>
          <a:p>
            <a:r>
              <a:rPr lang="en-GB"/>
              <a:t>Landsec Platform Review ● DRAFT ● Classification: Private ●</a:t>
            </a:r>
            <a:endParaRPr lang="fr-FR"/>
          </a:p>
        </p:txBody>
      </p:sp>
      <p:sp>
        <p:nvSpPr>
          <p:cNvPr id="9" name="Slide Number Placeholder 8"/>
          <p:cNvSpPr>
            <a:spLocks noGrp="1"/>
          </p:cNvSpPr>
          <p:nvPr>
            <p:ph type="sldNum" sz="quarter" idx="12"/>
          </p:nvPr>
        </p:nvSpPr>
        <p:spPr/>
        <p:txBody>
          <a:bodyPr/>
          <a:lstStyle/>
          <a:p>
            <a:fld id="{4384C016-1569-4C6E-99E8-D8E7AC87BABD}" type="slidenum">
              <a:rPr lang="fr-FR" smtClean="0"/>
              <a:t>‹#›</a:t>
            </a:fld>
            <a:endParaRPr lang="fr-FR"/>
          </a:p>
        </p:txBody>
      </p:sp>
      <p:sp>
        <p:nvSpPr>
          <p:cNvPr id="10" name="Text Placeholder 9"/>
          <p:cNvSpPr>
            <a:spLocks noGrp="1"/>
          </p:cNvSpPr>
          <p:nvPr>
            <p:ph type="body" sz="quarter" idx="13"/>
          </p:nvPr>
        </p:nvSpPr>
        <p:spPr>
          <a:xfrm>
            <a:off x="378885" y="1799167"/>
            <a:ext cx="5429249" cy="336000"/>
          </a:xfrm>
        </p:spPr>
        <p:txBody>
          <a:bodyPr/>
          <a:lstStyle>
            <a:lvl1pPr marL="0" indent="0">
              <a:lnSpc>
                <a:spcPct val="114000"/>
              </a:lnSpc>
              <a:buNone/>
              <a:defRPr sz="1867" b="0" i="0">
                <a:solidFill>
                  <a:schemeClr val="bg2"/>
                </a:solidFill>
              </a:defRPr>
            </a:lvl1pPr>
          </a:lstStyle>
          <a:p>
            <a:pPr lvl="0"/>
            <a:r>
              <a:rPr lang="en-US" noProof="0"/>
              <a:t>Edit Master text styles</a:t>
            </a:r>
          </a:p>
        </p:txBody>
      </p:sp>
      <p:sp>
        <p:nvSpPr>
          <p:cNvPr id="13" name="Picture Placeholder 12"/>
          <p:cNvSpPr>
            <a:spLocks noGrp="1"/>
          </p:cNvSpPr>
          <p:nvPr>
            <p:ph type="pic" sz="quarter" idx="14"/>
          </p:nvPr>
        </p:nvSpPr>
        <p:spPr>
          <a:xfrm>
            <a:off x="6191040" y="1867680"/>
            <a:ext cx="5619840" cy="4275840"/>
          </a:xfrm>
        </p:spPr>
        <p:txBody>
          <a:bodyPr/>
          <a:lstStyle>
            <a:lvl1pPr>
              <a:defRPr sz="2267"/>
            </a:lvl1pPr>
          </a:lstStyle>
          <a:p>
            <a:r>
              <a:rPr lang="en-US"/>
              <a:t>Click icon to add picture</a:t>
            </a:r>
            <a:endParaRPr lang="en-GB"/>
          </a:p>
        </p:txBody>
      </p:sp>
    </p:spTree>
    <p:extLst>
      <p:ext uri="{BB962C8B-B14F-4D97-AF65-F5344CB8AC3E}">
        <p14:creationId xmlns:p14="http://schemas.microsoft.com/office/powerpoint/2010/main" val="2336643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or Overview">
    <p:spTree>
      <p:nvGrpSpPr>
        <p:cNvPr id="1" name=""/>
        <p:cNvGrpSpPr/>
        <p:nvPr/>
      </p:nvGrpSpPr>
      <p:grpSpPr>
        <a:xfrm>
          <a:off x="0" y="0"/>
          <a:ext cx="0" cy="0"/>
          <a:chOff x="0" y="0"/>
          <a:chExt cx="0" cy="0"/>
        </a:xfrm>
      </p:grpSpPr>
      <p:sp>
        <p:nvSpPr>
          <p:cNvPr id="2" name="Title 1"/>
          <p:cNvSpPr>
            <a:spLocks noGrp="1"/>
          </p:cNvSpPr>
          <p:nvPr>
            <p:ph type="title"/>
          </p:nvPr>
        </p:nvSpPr>
        <p:spPr>
          <a:xfrm>
            <a:off x="378883" y="434215"/>
            <a:ext cx="11432117" cy="432000"/>
          </a:xfrm>
        </p:spPr>
        <p:txBody>
          <a:bodyPr anchor="b" anchorCtr="0"/>
          <a:lstStyle>
            <a:lvl1pPr>
              <a:defRPr/>
            </a:lvl1pPr>
          </a:lstStyle>
          <a:p>
            <a:r>
              <a:rPr lang="en-US" noProof="0"/>
              <a:t>Click to edit Master title style</a:t>
            </a:r>
            <a:endParaRPr lang="en-GB" noProof="0"/>
          </a:p>
        </p:txBody>
      </p:sp>
      <p:sp>
        <p:nvSpPr>
          <p:cNvPr id="3" name="Text Placeholder 2"/>
          <p:cNvSpPr>
            <a:spLocks noGrp="1"/>
          </p:cNvSpPr>
          <p:nvPr>
            <p:ph type="body" idx="1"/>
          </p:nvPr>
        </p:nvSpPr>
        <p:spPr>
          <a:xfrm>
            <a:off x="378140" y="939072"/>
            <a:ext cx="11433600" cy="384000"/>
          </a:xfrm>
        </p:spPr>
        <p:txBody>
          <a:bodyPr anchor="t" anchorCtr="0"/>
          <a:lstStyle>
            <a:lvl1pPr marL="0" indent="0">
              <a:lnSpc>
                <a:spcPts val="2667"/>
              </a:lnSpc>
              <a:spcBef>
                <a:spcPts val="0"/>
              </a:spcBef>
              <a:buNone/>
              <a:defRPr sz="2267" b="1">
                <a:solidFill>
                  <a:schemeClr val="bg2"/>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noProof="0"/>
              <a:t>Edit Master text styles</a:t>
            </a:r>
          </a:p>
        </p:txBody>
      </p:sp>
      <p:sp>
        <p:nvSpPr>
          <p:cNvPr id="4" name="Content Placeholder 3"/>
          <p:cNvSpPr>
            <a:spLocks noGrp="1"/>
          </p:cNvSpPr>
          <p:nvPr>
            <p:ph sz="half" idx="2"/>
          </p:nvPr>
        </p:nvSpPr>
        <p:spPr>
          <a:xfrm>
            <a:off x="3270714" y="2313517"/>
            <a:ext cx="5429084" cy="2745600"/>
          </a:xfrm>
        </p:spPr>
        <p:txBody>
          <a:bodyPr numCol="2" spcCol="284400"/>
          <a:lstStyle>
            <a:lvl1pPr marL="0" indent="0">
              <a:lnSpc>
                <a:spcPct val="109000"/>
              </a:lnSpc>
              <a:spcBef>
                <a:spcPts val="733"/>
              </a:spcBef>
              <a:spcAft>
                <a:spcPts val="400"/>
              </a:spcAft>
              <a:buClr>
                <a:schemeClr val="accent1"/>
              </a:buClr>
              <a:buSzPct val="110000"/>
              <a:buFont typeface="Trebuchet MS" panose="020B0603020202020204" pitchFamily="34" charset="0"/>
              <a:buNone/>
              <a:defRPr sz="1533" b="1">
                <a:solidFill>
                  <a:schemeClr val="bg2"/>
                </a:solidFill>
              </a:defRPr>
            </a:lvl1pPr>
            <a:lvl2pPr marL="177796" indent="-182395">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2pPr>
            <a:lvl3pPr marL="355591" indent="-177796">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3pPr>
            <a:lvl4pPr marL="531271" indent="-171446">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4pPr>
            <a:lvl5pPr marL="711182" indent="-167213">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7" name="Date Placeholder 6"/>
          <p:cNvSpPr>
            <a:spLocks noGrp="1"/>
          </p:cNvSpPr>
          <p:nvPr>
            <p:ph type="dt" sz="half" idx="10"/>
          </p:nvPr>
        </p:nvSpPr>
        <p:spPr/>
        <p:txBody>
          <a:bodyPr/>
          <a:lstStyle/>
          <a:p>
            <a:fld id="{BB8158E1-88ED-4079-91D3-D9E02732FD31}" type="datetime4">
              <a:rPr lang="en-GB" smtClean="0"/>
              <a:t>15 April 2022</a:t>
            </a:fld>
            <a:endParaRPr lang="fr-FR"/>
          </a:p>
        </p:txBody>
      </p:sp>
      <p:sp>
        <p:nvSpPr>
          <p:cNvPr id="8" name="Footer Placeholder 7"/>
          <p:cNvSpPr>
            <a:spLocks noGrp="1"/>
          </p:cNvSpPr>
          <p:nvPr>
            <p:ph type="ftr" sz="quarter" idx="11"/>
          </p:nvPr>
        </p:nvSpPr>
        <p:spPr/>
        <p:txBody>
          <a:bodyPr/>
          <a:lstStyle/>
          <a:p>
            <a:r>
              <a:rPr lang="en-GB"/>
              <a:t>Landsec Platform Review ● DRAFT ● Classification: Private ●</a:t>
            </a:r>
            <a:endParaRPr lang="fr-FR"/>
          </a:p>
        </p:txBody>
      </p:sp>
      <p:sp>
        <p:nvSpPr>
          <p:cNvPr id="9" name="Slide Number Placeholder 8"/>
          <p:cNvSpPr>
            <a:spLocks noGrp="1"/>
          </p:cNvSpPr>
          <p:nvPr>
            <p:ph type="sldNum" sz="quarter" idx="12"/>
          </p:nvPr>
        </p:nvSpPr>
        <p:spPr/>
        <p:txBody>
          <a:bodyPr/>
          <a:lstStyle/>
          <a:p>
            <a:fld id="{4384C016-1569-4C6E-99E8-D8E7AC87BABD}" type="slidenum">
              <a:rPr lang="fr-FR" smtClean="0"/>
              <a:t>‹#›</a:t>
            </a:fld>
            <a:endParaRPr lang="fr-FR"/>
          </a:p>
        </p:txBody>
      </p:sp>
      <p:sp>
        <p:nvSpPr>
          <p:cNvPr id="10" name="Text Placeholder 9"/>
          <p:cNvSpPr>
            <a:spLocks noGrp="1"/>
          </p:cNvSpPr>
          <p:nvPr>
            <p:ph type="body" sz="quarter" idx="13"/>
          </p:nvPr>
        </p:nvSpPr>
        <p:spPr>
          <a:xfrm>
            <a:off x="378885" y="1799167"/>
            <a:ext cx="5429249" cy="336000"/>
          </a:xfrm>
        </p:spPr>
        <p:txBody>
          <a:bodyPr/>
          <a:lstStyle>
            <a:lvl1pPr marL="0" indent="0">
              <a:lnSpc>
                <a:spcPct val="114000"/>
              </a:lnSpc>
              <a:buNone/>
              <a:defRPr sz="1867" b="0" i="0">
                <a:solidFill>
                  <a:schemeClr val="bg2"/>
                </a:solidFill>
              </a:defRPr>
            </a:lvl1pPr>
          </a:lstStyle>
          <a:p>
            <a:pPr lvl="0"/>
            <a:r>
              <a:rPr lang="en-US" noProof="0"/>
              <a:t>Edit Master text styles</a:t>
            </a:r>
          </a:p>
        </p:txBody>
      </p:sp>
      <p:sp>
        <p:nvSpPr>
          <p:cNvPr id="13" name="Picture Placeholder 12"/>
          <p:cNvSpPr>
            <a:spLocks noGrp="1"/>
          </p:cNvSpPr>
          <p:nvPr>
            <p:ph type="pic" sz="quarter" idx="14"/>
          </p:nvPr>
        </p:nvSpPr>
        <p:spPr>
          <a:xfrm>
            <a:off x="9096374" y="2365064"/>
            <a:ext cx="2714505" cy="1800536"/>
          </a:xfrm>
        </p:spPr>
        <p:txBody>
          <a:bodyPr/>
          <a:lstStyle>
            <a:lvl1pPr>
              <a:defRPr sz="2267"/>
            </a:lvl1pPr>
          </a:lstStyle>
          <a:p>
            <a:r>
              <a:rPr lang="en-US"/>
              <a:t>Click icon to add picture</a:t>
            </a:r>
            <a:endParaRPr lang="en-GB"/>
          </a:p>
        </p:txBody>
      </p:sp>
      <p:sp>
        <p:nvSpPr>
          <p:cNvPr id="11" name="Picture Placeholder 12"/>
          <p:cNvSpPr>
            <a:spLocks noGrp="1"/>
          </p:cNvSpPr>
          <p:nvPr>
            <p:ph type="pic" sz="quarter" idx="15"/>
          </p:nvPr>
        </p:nvSpPr>
        <p:spPr>
          <a:xfrm>
            <a:off x="9096374" y="4330388"/>
            <a:ext cx="2714505" cy="1800536"/>
          </a:xfrm>
        </p:spPr>
        <p:txBody>
          <a:bodyPr/>
          <a:lstStyle>
            <a:lvl1pPr>
              <a:defRPr sz="2267"/>
            </a:lvl1pPr>
          </a:lstStyle>
          <a:p>
            <a:r>
              <a:rPr lang="en-US"/>
              <a:t>Click icon to add picture</a:t>
            </a:r>
            <a:endParaRPr lang="en-GB"/>
          </a:p>
        </p:txBody>
      </p:sp>
      <p:sp>
        <p:nvSpPr>
          <p:cNvPr id="12" name="Content Placeholder 3"/>
          <p:cNvSpPr>
            <a:spLocks noGrp="1"/>
          </p:cNvSpPr>
          <p:nvPr>
            <p:ph sz="half" idx="16"/>
          </p:nvPr>
        </p:nvSpPr>
        <p:spPr>
          <a:xfrm>
            <a:off x="377856" y="2357962"/>
            <a:ext cx="2712000" cy="3801537"/>
          </a:xfrm>
          <a:solidFill>
            <a:srgbClr val="E9E9E7"/>
          </a:solidFill>
        </p:spPr>
        <p:txBody>
          <a:bodyPr lIns="118800" tIns="75600" rIns="118800" bIns="75600" numCol="1" spcCol="284400"/>
          <a:lstStyle>
            <a:lvl1pPr marL="0" indent="0">
              <a:lnSpc>
                <a:spcPct val="109000"/>
              </a:lnSpc>
              <a:spcBef>
                <a:spcPts val="0"/>
              </a:spcBef>
              <a:spcAft>
                <a:spcPts val="400"/>
              </a:spcAft>
              <a:buClr>
                <a:schemeClr val="accent1"/>
              </a:buClr>
              <a:buSzPct val="110000"/>
              <a:buFont typeface="Trebuchet MS" panose="020B0603020202020204" pitchFamily="34" charset="0"/>
              <a:buNone/>
              <a:defRPr sz="1533" b="1">
                <a:solidFill>
                  <a:schemeClr val="bg2"/>
                </a:solidFill>
              </a:defRPr>
            </a:lvl1pPr>
            <a:lvl2pPr marL="177796" indent="-182395">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2pPr>
            <a:lvl3pPr marL="355591" indent="-177796">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3pPr>
            <a:lvl4pPr marL="531271" indent="-171446">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4pPr>
            <a:lvl5pPr marL="711182" indent="-167213">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33047540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8883" y="434215"/>
            <a:ext cx="11432117" cy="432000"/>
          </a:xfrm>
        </p:spPr>
        <p:txBody>
          <a:bodyPr anchor="b" anchorCtr="0"/>
          <a:lstStyle>
            <a:lvl1pPr>
              <a:defRPr/>
            </a:lvl1pPr>
          </a:lstStyle>
          <a:p>
            <a:r>
              <a:rPr lang="en-US" noProof="0"/>
              <a:t>Click to edit Master title style</a:t>
            </a:r>
            <a:endParaRPr lang="en-GB" noProof="0"/>
          </a:p>
        </p:txBody>
      </p:sp>
      <p:sp>
        <p:nvSpPr>
          <p:cNvPr id="3" name="Text Placeholder 2"/>
          <p:cNvSpPr>
            <a:spLocks noGrp="1"/>
          </p:cNvSpPr>
          <p:nvPr>
            <p:ph type="body" idx="1"/>
          </p:nvPr>
        </p:nvSpPr>
        <p:spPr>
          <a:xfrm>
            <a:off x="378140" y="939072"/>
            <a:ext cx="11433600" cy="384000"/>
          </a:xfrm>
        </p:spPr>
        <p:txBody>
          <a:bodyPr anchor="t" anchorCtr="0"/>
          <a:lstStyle>
            <a:lvl1pPr marL="0" indent="0">
              <a:lnSpc>
                <a:spcPts val="2667"/>
              </a:lnSpc>
              <a:spcBef>
                <a:spcPts val="0"/>
              </a:spcBef>
              <a:buNone/>
              <a:defRPr sz="2267" b="1">
                <a:solidFill>
                  <a:schemeClr val="bg2"/>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noProof="0"/>
              <a:t>Edit Master text styles</a:t>
            </a:r>
          </a:p>
        </p:txBody>
      </p:sp>
      <p:sp>
        <p:nvSpPr>
          <p:cNvPr id="4" name="Content Placeholder 3"/>
          <p:cNvSpPr>
            <a:spLocks noGrp="1"/>
          </p:cNvSpPr>
          <p:nvPr>
            <p:ph sz="half" idx="2"/>
          </p:nvPr>
        </p:nvSpPr>
        <p:spPr>
          <a:xfrm>
            <a:off x="378884" y="1809519"/>
            <a:ext cx="5717115" cy="4201173"/>
          </a:xfrm>
        </p:spPr>
        <p:txBody>
          <a:bodyPr numCol="1" spcCol="284400"/>
          <a:lstStyle>
            <a:lvl1pPr marL="0" indent="0">
              <a:lnSpc>
                <a:spcPct val="97000"/>
              </a:lnSpc>
              <a:spcBef>
                <a:spcPts val="0"/>
              </a:spcBef>
              <a:spcAft>
                <a:spcPts val="400"/>
              </a:spcAft>
              <a:buClr>
                <a:schemeClr val="accent1"/>
              </a:buClr>
              <a:buSzPct val="110000"/>
              <a:buFont typeface="Trebuchet MS" panose="020B0603020202020204" pitchFamily="34" charset="0"/>
              <a:buNone/>
              <a:defRPr sz="1867" b="0">
                <a:solidFill>
                  <a:schemeClr val="bg2"/>
                </a:solidFill>
              </a:defRPr>
            </a:lvl1pPr>
            <a:lvl2pPr marL="0" indent="0">
              <a:lnSpc>
                <a:spcPct val="109000"/>
              </a:lnSpc>
              <a:spcBef>
                <a:spcPts val="1533"/>
              </a:spcBef>
              <a:spcAft>
                <a:spcPts val="533"/>
              </a:spcAft>
              <a:buClr>
                <a:schemeClr val="accent1"/>
              </a:buClr>
              <a:buSzPct val="100000"/>
              <a:buFont typeface="Trebuchet MS" panose="020B0603020202020204" pitchFamily="34" charset="0"/>
              <a:buNone/>
              <a:defRPr sz="1533" b="1">
                <a:solidFill>
                  <a:schemeClr val="bg2"/>
                </a:solidFill>
              </a:defRPr>
            </a:lvl2pPr>
            <a:lvl3pPr marL="0" indent="0">
              <a:lnSpc>
                <a:spcPct val="113000"/>
              </a:lnSpc>
              <a:spcBef>
                <a:spcPts val="1667"/>
              </a:spcBef>
              <a:spcAft>
                <a:spcPts val="533"/>
              </a:spcAft>
              <a:buClr>
                <a:schemeClr val="accent1"/>
              </a:buClr>
              <a:buSzPct val="100000"/>
              <a:buFont typeface="Trebuchet MS" panose="020B0603020202020204" pitchFamily="34" charset="0"/>
              <a:buNone/>
              <a:defRPr sz="1400" b="1">
                <a:solidFill>
                  <a:srgbClr val="007377"/>
                </a:solidFill>
              </a:defRPr>
            </a:lvl3pPr>
            <a:lvl4pPr marL="0" indent="0">
              <a:lnSpc>
                <a:spcPct val="99000"/>
              </a:lnSpc>
              <a:spcBef>
                <a:spcPts val="0"/>
              </a:spcBef>
              <a:spcAft>
                <a:spcPts val="400"/>
              </a:spcAft>
              <a:buClr>
                <a:schemeClr val="accent1"/>
              </a:buClr>
              <a:buSzPct val="100000"/>
              <a:buFont typeface="Trebuchet MS" panose="020B0603020202020204" pitchFamily="34" charset="0"/>
              <a:buNone/>
              <a:defRPr sz="1267" b="0">
                <a:solidFill>
                  <a:srgbClr val="73736B"/>
                </a:solidFill>
              </a:defRPr>
            </a:lvl4pPr>
            <a:lvl5pPr marL="0" indent="-167213">
              <a:lnSpc>
                <a:spcPct val="99000"/>
              </a:lnSpc>
              <a:spcBef>
                <a:spcPts val="0"/>
              </a:spcBef>
              <a:spcAft>
                <a:spcPts val="400"/>
              </a:spcAft>
              <a:buClr>
                <a:schemeClr val="accent1"/>
              </a:buClr>
              <a:buSzPct val="100000"/>
              <a:buFont typeface="Trebuchet MS" panose="020B0603020202020204" pitchFamily="34" charset="0"/>
              <a:buChar char="•"/>
              <a:defRPr sz="1267" b="0">
                <a:solidFill>
                  <a:schemeClr val="tx2"/>
                </a:solidFill>
              </a:defRPr>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7" name="Date Placeholder 6"/>
          <p:cNvSpPr>
            <a:spLocks noGrp="1"/>
          </p:cNvSpPr>
          <p:nvPr>
            <p:ph type="dt" sz="half" idx="10"/>
          </p:nvPr>
        </p:nvSpPr>
        <p:spPr/>
        <p:txBody>
          <a:bodyPr/>
          <a:lstStyle/>
          <a:p>
            <a:fld id="{73543B41-6324-48CF-BE7E-DE417606CAAB}" type="datetime4">
              <a:rPr lang="en-GB" smtClean="0"/>
              <a:t>15 April 2022</a:t>
            </a:fld>
            <a:endParaRPr lang="fr-FR"/>
          </a:p>
        </p:txBody>
      </p:sp>
      <p:sp>
        <p:nvSpPr>
          <p:cNvPr id="8" name="Footer Placeholder 7"/>
          <p:cNvSpPr>
            <a:spLocks noGrp="1"/>
          </p:cNvSpPr>
          <p:nvPr>
            <p:ph type="ftr" sz="quarter" idx="11"/>
          </p:nvPr>
        </p:nvSpPr>
        <p:spPr/>
        <p:txBody>
          <a:bodyPr/>
          <a:lstStyle/>
          <a:p>
            <a:r>
              <a:rPr lang="en-GB"/>
              <a:t>Landsec Platform Review ● DRAFT ● Classification: Private ●</a:t>
            </a:r>
            <a:endParaRPr lang="fr-FR"/>
          </a:p>
        </p:txBody>
      </p:sp>
      <p:sp>
        <p:nvSpPr>
          <p:cNvPr id="9" name="Slide Number Placeholder 8"/>
          <p:cNvSpPr>
            <a:spLocks noGrp="1"/>
          </p:cNvSpPr>
          <p:nvPr>
            <p:ph type="sldNum" sz="quarter" idx="12"/>
          </p:nvPr>
        </p:nvSpPr>
        <p:spPr/>
        <p:txBody>
          <a:bodyPr/>
          <a:lstStyle/>
          <a:p>
            <a:fld id="{4384C016-1569-4C6E-99E8-D8E7AC87BABD}" type="slidenum">
              <a:rPr lang="fr-FR" smtClean="0"/>
              <a:t>‹#›</a:t>
            </a:fld>
            <a:endParaRPr lang="fr-FR"/>
          </a:p>
        </p:txBody>
      </p:sp>
      <p:sp>
        <p:nvSpPr>
          <p:cNvPr id="11" name="Text Placeholder 10"/>
          <p:cNvSpPr>
            <a:spLocks noGrp="1"/>
          </p:cNvSpPr>
          <p:nvPr>
            <p:ph type="body" sz="quarter" idx="13"/>
          </p:nvPr>
        </p:nvSpPr>
        <p:spPr>
          <a:xfrm>
            <a:off x="8113079" y="1831974"/>
            <a:ext cx="3707445" cy="4127500"/>
          </a:xfrm>
        </p:spPr>
        <p:txBody>
          <a:bodyPr/>
          <a:lstStyle>
            <a:lvl1pPr marL="0" indent="0">
              <a:lnSpc>
                <a:spcPct val="92000"/>
              </a:lnSpc>
              <a:spcBef>
                <a:spcPts val="0"/>
              </a:spcBef>
              <a:spcAft>
                <a:spcPts val="860"/>
              </a:spcAft>
              <a:buNone/>
              <a:defRPr sz="1739">
                <a:solidFill>
                  <a:srgbClr val="007377"/>
                </a:solidFill>
              </a:defRPr>
            </a:lvl1pPr>
            <a:lvl2pPr marL="0" indent="0">
              <a:spcBef>
                <a:spcPts val="0"/>
              </a:spcBef>
              <a:buNone/>
              <a:defRPr sz="1733" b="1">
                <a:solidFill>
                  <a:srgbClr val="515046"/>
                </a:solidFill>
              </a:defRPr>
            </a:lvl2pPr>
            <a:lvl3pPr marL="0" indent="0">
              <a:lnSpc>
                <a:spcPct val="120000"/>
              </a:lnSpc>
              <a:spcBef>
                <a:spcPts val="0"/>
              </a:spcBef>
              <a:buNone/>
              <a:defRPr sz="1489">
                <a:solidFill>
                  <a:schemeClr val="tx2"/>
                </a:solidFill>
              </a:defRPr>
            </a:lvl3pPr>
            <a:lvl4pPr marL="1828754" indent="0">
              <a:buNone/>
              <a:defRPr/>
            </a:lvl4pPr>
            <a:lvl5pPr marL="2438339" indent="0">
              <a:buNone/>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27707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Title Find The Valu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842A6E-6BB8-4E87-A8CE-6C197E07B9AF}" type="datetime4">
              <a:rPr lang="en-GB" smtClean="0"/>
              <a:t>15 April 2022</a:t>
            </a:fld>
            <a:endParaRPr lang="fr-FR"/>
          </a:p>
        </p:txBody>
      </p:sp>
      <p:sp>
        <p:nvSpPr>
          <p:cNvPr id="3" name="Footer Placeholder 2"/>
          <p:cNvSpPr>
            <a:spLocks noGrp="1"/>
          </p:cNvSpPr>
          <p:nvPr>
            <p:ph type="ftr" sz="quarter" idx="11"/>
          </p:nvPr>
        </p:nvSpPr>
        <p:spPr/>
        <p:txBody>
          <a:bodyPr/>
          <a:lstStyle/>
          <a:p>
            <a:r>
              <a:rPr lang="en-GB"/>
              <a:t>Landsec Platform Review ● DRAFT ● Classification: Private ●</a:t>
            </a:r>
            <a:endParaRPr lang="fr-FR"/>
          </a:p>
        </p:txBody>
      </p:sp>
      <p:sp>
        <p:nvSpPr>
          <p:cNvPr id="4" name="Slide Number Placeholder 3"/>
          <p:cNvSpPr>
            <a:spLocks noGrp="1"/>
          </p:cNvSpPr>
          <p:nvPr>
            <p:ph type="sldNum" sz="quarter" idx="12"/>
          </p:nvPr>
        </p:nvSpPr>
        <p:spPr/>
        <p:txBody>
          <a:bodyPr/>
          <a:lstStyle/>
          <a:p>
            <a:fld id="{4384C016-1569-4C6E-99E8-D8E7AC87BABD}" type="slidenum">
              <a:rPr lang="fr-FR" smtClean="0"/>
              <a:t>‹#›</a:t>
            </a:fld>
            <a:endParaRPr lang="fr-F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14575" y="1889064"/>
            <a:ext cx="7562851" cy="1924051"/>
          </a:xfrm>
          <a:prstGeom prst="rect">
            <a:avLst/>
          </a:prstGeom>
        </p:spPr>
      </p:pic>
    </p:spTree>
    <p:extLst>
      <p:ext uri="{BB962C8B-B14F-4D97-AF65-F5344CB8AC3E}">
        <p14:creationId xmlns:p14="http://schemas.microsoft.com/office/powerpoint/2010/main" val="38249467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8883" y="434215"/>
            <a:ext cx="11432117" cy="432000"/>
          </a:xfrm>
        </p:spPr>
        <p:txBody>
          <a:bodyPr anchor="b" anchorCtr="0"/>
          <a:lstStyle>
            <a:lvl1pPr>
              <a:defRPr/>
            </a:lvl1pPr>
          </a:lstStyle>
          <a:p>
            <a:r>
              <a:rPr lang="en-US" noProof="0"/>
              <a:t>Click to edit Master title style</a:t>
            </a:r>
            <a:endParaRPr lang="en-GB" noProof="0"/>
          </a:p>
        </p:txBody>
      </p:sp>
      <p:sp>
        <p:nvSpPr>
          <p:cNvPr id="3" name="Text Placeholder 2"/>
          <p:cNvSpPr>
            <a:spLocks noGrp="1"/>
          </p:cNvSpPr>
          <p:nvPr>
            <p:ph type="body" idx="1"/>
          </p:nvPr>
        </p:nvSpPr>
        <p:spPr>
          <a:xfrm>
            <a:off x="378140" y="939072"/>
            <a:ext cx="11433600" cy="384000"/>
          </a:xfrm>
        </p:spPr>
        <p:txBody>
          <a:bodyPr anchor="t" anchorCtr="0"/>
          <a:lstStyle>
            <a:lvl1pPr marL="0" indent="0">
              <a:lnSpc>
                <a:spcPts val="2667"/>
              </a:lnSpc>
              <a:spcBef>
                <a:spcPts val="0"/>
              </a:spcBef>
              <a:buNone/>
              <a:defRPr sz="2267" b="1">
                <a:solidFill>
                  <a:schemeClr val="bg2"/>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noProof="0"/>
              <a:t>Edit Master text styles</a:t>
            </a:r>
          </a:p>
        </p:txBody>
      </p:sp>
      <p:sp>
        <p:nvSpPr>
          <p:cNvPr id="4" name="Content Placeholder 3"/>
          <p:cNvSpPr>
            <a:spLocks noGrp="1"/>
          </p:cNvSpPr>
          <p:nvPr>
            <p:ph sz="half" idx="2"/>
          </p:nvPr>
        </p:nvSpPr>
        <p:spPr>
          <a:xfrm>
            <a:off x="378884" y="1819435"/>
            <a:ext cx="7579200" cy="3600000"/>
          </a:xfrm>
        </p:spPr>
        <p:txBody>
          <a:bodyPr numCol="2" spcCol="118800"/>
          <a:lstStyle>
            <a:lvl1pPr marL="0" indent="0">
              <a:lnSpc>
                <a:spcPct val="109000"/>
              </a:lnSpc>
              <a:spcBef>
                <a:spcPts val="733"/>
              </a:spcBef>
              <a:spcAft>
                <a:spcPts val="667"/>
              </a:spcAft>
              <a:buClr>
                <a:schemeClr val="accent1"/>
              </a:buClr>
              <a:buSzPct val="110000"/>
              <a:buFont typeface="Trebuchet MS" panose="020B0603020202020204" pitchFamily="34" charset="0"/>
              <a:buNone/>
              <a:defRPr sz="1533" b="1">
                <a:solidFill>
                  <a:schemeClr val="bg2"/>
                </a:solidFill>
              </a:defRPr>
            </a:lvl1pPr>
            <a:lvl2pPr marL="0" indent="0">
              <a:lnSpc>
                <a:spcPct val="112000"/>
              </a:lnSpc>
              <a:spcBef>
                <a:spcPts val="867"/>
              </a:spcBef>
              <a:spcAft>
                <a:spcPts val="667"/>
              </a:spcAft>
              <a:buClr>
                <a:schemeClr val="accent1"/>
              </a:buClr>
              <a:buSzPct val="100000"/>
              <a:buFont typeface="Trebuchet MS" panose="020B0603020202020204" pitchFamily="34" charset="0"/>
              <a:buNone/>
              <a:defRPr sz="1400" b="1">
                <a:solidFill>
                  <a:schemeClr val="bg2"/>
                </a:solidFill>
              </a:defRPr>
            </a:lvl2pPr>
            <a:lvl3pPr marL="0" indent="0">
              <a:lnSpc>
                <a:spcPct val="127000"/>
              </a:lnSpc>
              <a:spcBef>
                <a:spcPts val="867"/>
              </a:spcBef>
              <a:spcAft>
                <a:spcPts val="533"/>
              </a:spcAft>
              <a:buClr>
                <a:schemeClr val="accent1"/>
              </a:buClr>
              <a:buSzPct val="100000"/>
              <a:buFont typeface="Trebuchet MS" panose="020B0603020202020204" pitchFamily="34" charset="0"/>
              <a:buNone/>
              <a:defRPr sz="1267" b="1">
                <a:solidFill>
                  <a:srgbClr val="007377"/>
                </a:solidFill>
              </a:defRPr>
            </a:lvl3pPr>
            <a:lvl4pPr marL="0" indent="0">
              <a:lnSpc>
                <a:spcPct val="99000"/>
              </a:lnSpc>
              <a:spcBef>
                <a:spcPts val="0"/>
              </a:spcBef>
              <a:spcAft>
                <a:spcPts val="1200"/>
              </a:spcAft>
              <a:buClr>
                <a:schemeClr val="accent1"/>
              </a:buClr>
              <a:buSzPct val="100000"/>
              <a:buFont typeface="Trebuchet MS" panose="020B0603020202020204" pitchFamily="34" charset="0"/>
              <a:buNone/>
              <a:defRPr sz="1267" b="0">
                <a:solidFill>
                  <a:srgbClr val="73736B"/>
                </a:solidFill>
              </a:defRPr>
            </a:lvl4pPr>
            <a:lvl5pPr marL="177596" indent="-177596">
              <a:lnSpc>
                <a:spcPct val="110000"/>
              </a:lnSpc>
              <a:spcBef>
                <a:spcPts val="200"/>
              </a:spcBef>
              <a:spcAft>
                <a:spcPts val="133"/>
              </a:spcAft>
              <a:buClr>
                <a:schemeClr val="accent1"/>
              </a:buClr>
              <a:buSzPct val="100000"/>
              <a:buFont typeface="Trebuchet MS" panose="020B0603020202020204" pitchFamily="34" charset="0"/>
              <a:buChar char="•"/>
              <a:defRPr sz="1267" b="0">
                <a:solidFill>
                  <a:schemeClr val="tx2"/>
                </a:solidFill>
              </a:defRPr>
            </a:lvl5pPr>
            <a:lvl6pPr marL="345591" indent="-172796">
              <a:lnSpc>
                <a:spcPct val="110000"/>
              </a:lnSpc>
              <a:spcBef>
                <a:spcPts val="200"/>
              </a:spcBef>
              <a:spcAft>
                <a:spcPts val="133"/>
              </a:spcAft>
              <a:buClr>
                <a:schemeClr val="accent1"/>
              </a:buClr>
              <a:defRPr sz="1267">
                <a:solidFill>
                  <a:schemeClr val="tx2"/>
                </a:solidFill>
              </a:defRPr>
            </a:lvl6pPr>
            <a:lvl7pPr marL="518387" indent="-163196">
              <a:lnSpc>
                <a:spcPct val="110000"/>
              </a:lnSpc>
              <a:spcBef>
                <a:spcPts val="200"/>
              </a:spcBef>
              <a:spcAft>
                <a:spcPts val="133"/>
              </a:spcAft>
              <a:buClr>
                <a:schemeClr val="accent1"/>
              </a:buClr>
              <a:buFont typeface="Arial" panose="020B0604020202020204" pitchFamily="34" charset="0"/>
              <a:buChar char="•"/>
              <a:defRPr sz="1267">
                <a:solidFill>
                  <a:schemeClr val="tx2"/>
                </a:solidFill>
              </a:defRPr>
            </a:lvl7pPr>
            <a:lvl8pPr marL="681583" indent="-148796">
              <a:lnSpc>
                <a:spcPct val="110000"/>
              </a:lnSpc>
              <a:spcBef>
                <a:spcPts val="200"/>
              </a:spcBef>
              <a:spcAft>
                <a:spcPts val="133"/>
              </a:spcAft>
              <a:buClr>
                <a:schemeClr val="accent1"/>
              </a:buClr>
              <a:buFont typeface="Arial" panose="020B0604020202020204" pitchFamily="34" charset="0"/>
              <a:buChar char="•"/>
              <a:defRPr sz="1267">
                <a:solidFill>
                  <a:schemeClr val="tx2"/>
                </a:solidFill>
              </a:defRPr>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7" name="Date Placeholder 6"/>
          <p:cNvSpPr>
            <a:spLocks noGrp="1"/>
          </p:cNvSpPr>
          <p:nvPr>
            <p:ph type="dt" sz="half" idx="10"/>
          </p:nvPr>
        </p:nvSpPr>
        <p:spPr/>
        <p:txBody>
          <a:bodyPr/>
          <a:lstStyle/>
          <a:p>
            <a:fld id="{0FC18FD7-4AB3-4C63-911E-CCF84F4E6C41}" type="datetime4">
              <a:rPr lang="en-GB" smtClean="0"/>
              <a:t>15 April 2022</a:t>
            </a:fld>
            <a:endParaRPr lang="fr-FR"/>
          </a:p>
        </p:txBody>
      </p:sp>
      <p:sp>
        <p:nvSpPr>
          <p:cNvPr id="8" name="Footer Placeholder 7"/>
          <p:cNvSpPr>
            <a:spLocks noGrp="1"/>
          </p:cNvSpPr>
          <p:nvPr>
            <p:ph type="ftr" sz="quarter" idx="11"/>
          </p:nvPr>
        </p:nvSpPr>
        <p:spPr/>
        <p:txBody>
          <a:bodyPr/>
          <a:lstStyle/>
          <a:p>
            <a:r>
              <a:rPr lang="en-GB"/>
              <a:t>Landsec Platform Review ● DRAFT ● Classification: Private ●</a:t>
            </a:r>
            <a:endParaRPr lang="fr-FR"/>
          </a:p>
        </p:txBody>
      </p:sp>
      <p:sp>
        <p:nvSpPr>
          <p:cNvPr id="9" name="Slide Number Placeholder 8"/>
          <p:cNvSpPr>
            <a:spLocks noGrp="1"/>
          </p:cNvSpPr>
          <p:nvPr>
            <p:ph type="sldNum" sz="quarter" idx="12"/>
          </p:nvPr>
        </p:nvSpPr>
        <p:spPr/>
        <p:txBody>
          <a:bodyPr/>
          <a:lstStyle/>
          <a:p>
            <a:fld id="{4384C016-1569-4C6E-99E8-D8E7AC87BABD}" type="slidenum">
              <a:rPr lang="fr-FR" smtClean="0"/>
              <a:t>‹#›</a:t>
            </a:fld>
            <a:endParaRPr lang="fr-FR"/>
          </a:p>
        </p:txBody>
      </p:sp>
      <p:sp>
        <p:nvSpPr>
          <p:cNvPr id="12" name="Picture Placeholder 11"/>
          <p:cNvSpPr>
            <a:spLocks noGrp="1"/>
          </p:cNvSpPr>
          <p:nvPr>
            <p:ph type="pic" sz="quarter" idx="14"/>
          </p:nvPr>
        </p:nvSpPr>
        <p:spPr>
          <a:xfrm>
            <a:off x="8112225" y="1864800"/>
            <a:ext cx="3698776" cy="4304536"/>
          </a:xfrm>
        </p:spPr>
        <p:txBody>
          <a:bodyPr/>
          <a:lstStyle>
            <a:lvl1pPr>
              <a:defRPr sz="2267"/>
            </a:lvl1pPr>
          </a:lstStyle>
          <a:p>
            <a:r>
              <a:rPr lang="en-US"/>
              <a:t>Click icon to add picture</a:t>
            </a:r>
            <a:endParaRPr lang="en-GB"/>
          </a:p>
        </p:txBody>
      </p:sp>
    </p:spTree>
    <p:extLst>
      <p:ext uri="{BB962C8B-B14F-4D97-AF65-F5344CB8AC3E}">
        <p14:creationId xmlns:p14="http://schemas.microsoft.com/office/powerpoint/2010/main" val="32737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Style">
    <p:spTree>
      <p:nvGrpSpPr>
        <p:cNvPr id="1" name=""/>
        <p:cNvGrpSpPr/>
        <p:nvPr/>
      </p:nvGrpSpPr>
      <p:grpSpPr>
        <a:xfrm>
          <a:off x="0" y="0"/>
          <a:ext cx="0" cy="0"/>
          <a:chOff x="0" y="0"/>
          <a:chExt cx="0" cy="0"/>
        </a:xfrm>
      </p:grpSpPr>
      <p:sp>
        <p:nvSpPr>
          <p:cNvPr id="2" name="Title 1"/>
          <p:cNvSpPr>
            <a:spLocks noGrp="1"/>
          </p:cNvSpPr>
          <p:nvPr>
            <p:ph type="title"/>
          </p:nvPr>
        </p:nvSpPr>
        <p:spPr>
          <a:xfrm>
            <a:off x="378883" y="434215"/>
            <a:ext cx="11432117" cy="432000"/>
          </a:xfrm>
        </p:spPr>
        <p:txBody>
          <a:bodyPr anchor="b" anchorCtr="0"/>
          <a:lstStyle>
            <a:lvl1pPr>
              <a:defRPr/>
            </a:lvl1pPr>
          </a:lstStyle>
          <a:p>
            <a:r>
              <a:rPr lang="en-US" noProof="0"/>
              <a:t>Click to edit Master title style</a:t>
            </a:r>
            <a:endParaRPr lang="en-GB" noProof="0"/>
          </a:p>
        </p:txBody>
      </p:sp>
      <p:sp>
        <p:nvSpPr>
          <p:cNvPr id="3" name="Text Placeholder 2"/>
          <p:cNvSpPr>
            <a:spLocks noGrp="1"/>
          </p:cNvSpPr>
          <p:nvPr>
            <p:ph type="body" idx="1"/>
          </p:nvPr>
        </p:nvSpPr>
        <p:spPr>
          <a:xfrm>
            <a:off x="378140" y="932723"/>
            <a:ext cx="11433600" cy="384000"/>
          </a:xfrm>
        </p:spPr>
        <p:txBody>
          <a:bodyPr anchor="t" anchorCtr="0"/>
          <a:lstStyle>
            <a:lvl1pPr marL="0" indent="0">
              <a:lnSpc>
                <a:spcPts val="2667"/>
              </a:lnSpc>
              <a:spcBef>
                <a:spcPts val="0"/>
              </a:spcBef>
              <a:buNone/>
              <a:defRPr sz="2267" b="1">
                <a:solidFill>
                  <a:schemeClr val="bg2"/>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378883" y="1689600"/>
            <a:ext cx="11432116" cy="4310400"/>
          </a:xfrm>
        </p:spPr>
        <p:txBody>
          <a:bodyPr numCol="2" spcCol="864000"/>
          <a:lstStyle>
            <a:lvl1pPr marL="0" indent="0">
              <a:lnSpc>
                <a:spcPct val="115000"/>
              </a:lnSpc>
              <a:spcBef>
                <a:spcPts val="0"/>
              </a:spcBef>
              <a:spcAft>
                <a:spcPts val="0"/>
              </a:spcAft>
              <a:buClr>
                <a:schemeClr val="accent1"/>
              </a:buClr>
              <a:buSzPct val="110000"/>
              <a:buFont typeface="Trebuchet MS" panose="020B0603020202020204" pitchFamily="34" charset="0"/>
              <a:buNone/>
              <a:defRPr sz="1400" b="1">
                <a:solidFill>
                  <a:srgbClr val="007377"/>
                </a:solidFill>
              </a:defRPr>
            </a:lvl1pPr>
            <a:lvl2pPr marL="167996" indent="-167996">
              <a:lnSpc>
                <a:spcPct val="121000"/>
              </a:lnSpc>
              <a:spcBef>
                <a:spcPts val="0"/>
              </a:spcBef>
              <a:spcAft>
                <a:spcPts val="567"/>
              </a:spcAft>
              <a:buClr>
                <a:schemeClr val="accent1"/>
              </a:buClr>
              <a:buSzPct val="110000"/>
              <a:buFont typeface="Trebuchet MS" panose="020B0603020202020204" pitchFamily="34" charset="0"/>
              <a:buChar char="•"/>
              <a:defRPr sz="1267" b="0">
                <a:solidFill>
                  <a:schemeClr val="tx2"/>
                </a:solidFill>
              </a:defRPr>
            </a:lvl2pPr>
            <a:lvl3pPr marL="335992" indent="-167996">
              <a:lnSpc>
                <a:spcPct val="121000"/>
              </a:lnSpc>
              <a:spcBef>
                <a:spcPts val="0"/>
              </a:spcBef>
              <a:spcAft>
                <a:spcPts val="567"/>
              </a:spcAft>
              <a:buClr>
                <a:schemeClr val="accent1"/>
              </a:buClr>
              <a:buSzPct val="110000"/>
              <a:buFont typeface="Trebuchet MS" panose="020B0603020202020204" pitchFamily="34" charset="0"/>
              <a:buChar char="•"/>
              <a:tabLst>
                <a:tab pos="118530" algn="l"/>
              </a:tabLst>
              <a:defRPr sz="1267" b="0">
                <a:solidFill>
                  <a:schemeClr val="tx2"/>
                </a:solidFill>
              </a:defRPr>
            </a:lvl3pPr>
            <a:lvl4pPr marL="503987" indent="-167996">
              <a:lnSpc>
                <a:spcPct val="121000"/>
              </a:lnSpc>
              <a:spcBef>
                <a:spcPts val="0"/>
              </a:spcBef>
              <a:spcAft>
                <a:spcPts val="567"/>
              </a:spcAft>
              <a:buClr>
                <a:schemeClr val="accent1"/>
              </a:buClr>
              <a:buSzPct val="110000"/>
              <a:buFont typeface="Trebuchet MS" panose="020B0603020202020204" pitchFamily="34" charset="0"/>
              <a:buChar char="•"/>
              <a:defRPr sz="1267" b="0">
                <a:solidFill>
                  <a:schemeClr val="tx2"/>
                </a:solidFill>
              </a:defRPr>
            </a:lvl4pPr>
            <a:lvl5pPr marL="676783" indent="-167996">
              <a:lnSpc>
                <a:spcPct val="121000"/>
              </a:lnSpc>
              <a:spcBef>
                <a:spcPts val="0"/>
              </a:spcBef>
              <a:spcAft>
                <a:spcPts val="567"/>
              </a:spcAft>
              <a:buClr>
                <a:schemeClr val="accent1"/>
              </a:buClr>
              <a:buSzPct val="110000"/>
              <a:buFont typeface="Trebuchet MS" panose="020B0603020202020204" pitchFamily="34" charset="0"/>
              <a:buChar char="•"/>
              <a:defRPr sz="1267" b="0">
                <a:solidFill>
                  <a:schemeClr val="tx2"/>
                </a:solidFill>
              </a:defRPr>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7" name="Date Placeholder 6"/>
          <p:cNvSpPr>
            <a:spLocks noGrp="1"/>
          </p:cNvSpPr>
          <p:nvPr>
            <p:ph type="dt" sz="half" idx="10"/>
          </p:nvPr>
        </p:nvSpPr>
        <p:spPr/>
        <p:txBody>
          <a:bodyPr/>
          <a:lstStyle/>
          <a:p>
            <a:fld id="{2DBDC3F6-AFAE-4240-BAC1-793C1DFC3FED}" type="datetime4">
              <a:rPr lang="en-GB" smtClean="0"/>
              <a:t>15 April 2022</a:t>
            </a:fld>
            <a:endParaRPr lang="fr-FR"/>
          </a:p>
        </p:txBody>
      </p:sp>
      <p:sp>
        <p:nvSpPr>
          <p:cNvPr id="8" name="Footer Placeholder 7"/>
          <p:cNvSpPr>
            <a:spLocks noGrp="1"/>
          </p:cNvSpPr>
          <p:nvPr>
            <p:ph type="ftr" sz="quarter" idx="11"/>
          </p:nvPr>
        </p:nvSpPr>
        <p:spPr/>
        <p:txBody>
          <a:bodyPr/>
          <a:lstStyle/>
          <a:p>
            <a:r>
              <a:rPr lang="en-GB"/>
              <a:t>Landsec Platform Review ● DRAFT ● Classification: Private ●</a:t>
            </a:r>
            <a:endParaRPr lang="fr-FR"/>
          </a:p>
        </p:txBody>
      </p:sp>
      <p:sp>
        <p:nvSpPr>
          <p:cNvPr id="9" name="Slide Number Placeholder 8"/>
          <p:cNvSpPr>
            <a:spLocks noGrp="1"/>
          </p:cNvSpPr>
          <p:nvPr>
            <p:ph type="sldNum" sz="quarter" idx="12"/>
          </p:nvPr>
        </p:nvSpPr>
        <p:spPr/>
        <p:txBody>
          <a:bodyPr/>
          <a:lstStyle/>
          <a:p>
            <a:fld id="{4384C016-1569-4C6E-99E8-D8E7AC87BABD}" type="slidenum">
              <a:rPr lang="fr-FR" smtClean="0"/>
              <a:t>‹#›</a:t>
            </a:fld>
            <a:endParaRPr lang="fr-FR"/>
          </a:p>
        </p:txBody>
      </p:sp>
    </p:spTree>
    <p:extLst>
      <p:ext uri="{BB962C8B-B14F-4D97-AF65-F5344CB8AC3E}">
        <p14:creationId xmlns:p14="http://schemas.microsoft.com/office/powerpoint/2010/main" val="1353768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Icon Library">
    <p:spTree>
      <p:nvGrpSpPr>
        <p:cNvPr id="1" name=""/>
        <p:cNvGrpSpPr/>
        <p:nvPr/>
      </p:nvGrpSpPr>
      <p:grpSpPr>
        <a:xfrm>
          <a:off x="0" y="0"/>
          <a:ext cx="0" cy="0"/>
          <a:chOff x="0" y="0"/>
          <a:chExt cx="0" cy="0"/>
        </a:xfrm>
      </p:grpSpPr>
      <p:sp>
        <p:nvSpPr>
          <p:cNvPr id="2" name="Title 1"/>
          <p:cNvSpPr>
            <a:spLocks noGrp="1"/>
          </p:cNvSpPr>
          <p:nvPr>
            <p:ph type="title"/>
          </p:nvPr>
        </p:nvSpPr>
        <p:spPr>
          <a:xfrm>
            <a:off x="386155" y="430449"/>
            <a:ext cx="11096759" cy="895123"/>
          </a:xfrm>
        </p:spPr>
        <p:txBody>
          <a:bodyPr/>
          <a:lstStyle>
            <a:lvl1pPr>
              <a:defRPr spc="-13" baseline="0"/>
            </a:lvl1p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fld id="{41B6370C-F86E-4792-850C-DB1CCBAD298D}" type="datetime4">
              <a:rPr lang="en-GB" smtClean="0"/>
              <a:t>15 April 2022</a:t>
            </a:fld>
            <a:endParaRPr lang="fr-FR"/>
          </a:p>
        </p:txBody>
      </p:sp>
      <p:sp>
        <p:nvSpPr>
          <p:cNvPr id="4" name="Footer Placeholder 3"/>
          <p:cNvSpPr>
            <a:spLocks noGrp="1"/>
          </p:cNvSpPr>
          <p:nvPr>
            <p:ph type="ftr" sz="quarter" idx="11"/>
          </p:nvPr>
        </p:nvSpPr>
        <p:spPr/>
        <p:txBody>
          <a:bodyPr/>
          <a:lstStyle/>
          <a:p>
            <a:r>
              <a:rPr lang="en-GB"/>
              <a:t>Landsec Platform Review ● DRAFT ● Classification: Private ●</a:t>
            </a:r>
            <a:endParaRPr lang="fr-FR"/>
          </a:p>
        </p:txBody>
      </p:sp>
      <p:sp>
        <p:nvSpPr>
          <p:cNvPr id="5" name="Slide Number Placeholder 4"/>
          <p:cNvSpPr>
            <a:spLocks noGrp="1"/>
          </p:cNvSpPr>
          <p:nvPr>
            <p:ph type="sldNum" sz="quarter" idx="12"/>
          </p:nvPr>
        </p:nvSpPr>
        <p:spPr/>
        <p:txBody>
          <a:bodyPr/>
          <a:lstStyle/>
          <a:p>
            <a:fld id="{4384C016-1569-4C6E-99E8-D8E7AC87BABD}" type="slidenum">
              <a:rPr lang="fr-FR" smtClean="0"/>
              <a:t>‹#›</a:t>
            </a:fld>
            <a:endParaRPr lang="fr-FR"/>
          </a:p>
        </p:txBody>
      </p:sp>
    </p:spTree>
    <p:extLst>
      <p:ext uri="{BB962C8B-B14F-4D97-AF65-F5344CB8AC3E}">
        <p14:creationId xmlns:p14="http://schemas.microsoft.com/office/powerpoint/2010/main" val="29850871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secHead" preserve="1">
  <p:cSld name="Divider Styl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6711" y="1481667"/>
            <a:ext cx="4248251" cy="1674887"/>
          </a:xfrm>
        </p:spPr>
        <p:txBody>
          <a:bodyPr anchor="b" anchorCtr="0">
            <a:noAutofit/>
          </a:bodyPr>
          <a:lstStyle>
            <a:lvl1pPr algn="l">
              <a:lnSpc>
                <a:spcPts val="3733"/>
              </a:lnSpc>
              <a:defRPr sz="3600" b="1" cap="none" spc="-27" baseline="0">
                <a:solidFill>
                  <a:schemeClr val="bg1"/>
                </a:solidFill>
              </a:defRPr>
            </a:lvl1pPr>
          </a:lstStyle>
          <a:p>
            <a:r>
              <a:rPr lang="en-US"/>
              <a:t>Click to edit Master title style</a:t>
            </a:r>
            <a:endParaRPr lang="fr-FR"/>
          </a:p>
        </p:txBody>
      </p:sp>
      <p:sp>
        <p:nvSpPr>
          <p:cNvPr id="3" name="Text Placeholder 2"/>
          <p:cNvSpPr>
            <a:spLocks noGrp="1"/>
          </p:cNvSpPr>
          <p:nvPr>
            <p:ph type="body" idx="1"/>
          </p:nvPr>
        </p:nvSpPr>
        <p:spPr>
          <a:xfrm>
            <a:off x="756712" y="3579749"/>
            <a:ext cx="4248251" cy="1721272"/>
          </a:xfrm>
        </p:spPr>
        <p:txBody>
          <a:bodyPr anchor="t" anchorCtr="0"/>
          <a:lstStyle>
            <a:lvl1pPr marL="0" indent="0">
              <a:lnSpc>
                <a:spcPts val="2551"/>
              </a:lnSpc>
              <a:spcBef>
                <a:spcPts val="0"/>
              </a:spcBef>
              <a:buNone/>
              <a:defRPr sz="2251" b="0" spc="0" baseline="0">
                <a:solidFill>
                  <a:schemeClr val="bg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cxnSp>
        <p:nvCxnSpPr>
          <p:cNvPr id="9" name="Straight Connector 8"/>
          <p:cNvCxnSpPr/>
          <p:nvPr userDrawn="1"/>
        </p:nvCxnSpPr>
        <p:spPr>
          <a:xfrm>
            <a:off x="759884" y="3373489"/>
            <a:ext cx="4245077"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25530" y="760520"/>
            <a:ext cx="1800239" cy="206376"/>
          </a:xfrm>
          <a:prstGeom prst="rect">
            <a:avLst/>
          </a:prstGeom>
        </p:spPr>
      </p:pic>
    </p:spTree>
    <p:extLst>
      <p:ext uri="{BB962C8B-B14F-4D97-AF65-F5344CB8AC3E}">
        <p14:creationId xmlns:p14="http://schemas.microsoft.com/office/powerpoint/2010/main" val="496579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secHead" preserve="1">
  <p:cSld name="Divider Sty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6711" y="1481667"/>
            <a:ext cx="4248251" cy="1674887"/>
          </a:xfrm>
        </p:spPr>
        <p:txBody>
          <a:bodyPr anchor="b" anchorCtr="0">
            <a:noAutofit/>
          </a:bodyPr>
          <a:lstStyle>
            <a:lvl1pPr algn="l">
              <a:lnSpc>
                <a:spcPts val="3733"/>
              </a:lnSpc>
              <a:defRPr sz="3600" b="1" cap="none" spc="-27" baseline="0">
                <a:solidFill>
                  <a:schemeClr val="bg1"/>
                </a:solidFill>
              </a:defRPr>
            </a:lvl1pPr>
          </a:lstStyle>
          <a:p>
            <a:r>
              <a:rPr lang="en-US"/>
              <a:t>Click to edit Master title style</a:t>
            </a:r>
            <a:endParaRPr lang="fr-FR"/>
          </a:p>
        </p:txBody>
      </p:sp>
      <p:sp>
        <p:nvSpPr>
          <p:cNvPr id="3" name="Text Placeholder 2"/>
          <p:cNvSpPr>
            <a:spLocks noGrp="1"/>
          </p:cNvSpPr>
          <p:nvPr>
            <p:ph type="body" idx="1"/>
          </p:nvPr>
        </p:nvSpPr>
        <p:spPr>
          <a:xfrm>
            <a:off x="756712" y="3579749"/>
            <a:ext cx="4248251" cy="1721272"/>
          </a:xfrm>
        </p:spPr>
        <p:txBody>
          <a:bodyPr anchor="t" anchorCtr="0"/>
          <a:lstStyle>
            <a:lvl1pPr marL="0" indent="0">
              <a:lnSpc>
                <a:spcPts val="2551"/>
              </a:lnSpc>
              <a:spcBef>
                <a:spcPts val="0"/>
              </a:spcBef>
              <a:buNone/>
              <a:defRPr sz="2251" b="0" spc="0" baseline="0">
                <a:solidFill>
                  <a:schemeClr val="bg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cxnSp>
        <p:nvCxnSpPr>
          <p:cNvPr id="9" name="Straight Connector 8"/>
          <p:cNvCxnSpPr/>
          <p:nvPr userDrawn="1"/>
        </p:nvCxnSpPr>
        <p:spPr>
          <a:xfrm>
            <a:off x="759884" y="3373489"/>
            <a:ext cx="4245077"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25530" y="760520"/>
            <a:ext cx="1800239" cy="206376"/>
          </a:xfrm>
          <a:prstGeom prst="rect">
            <a:avLst/>
          </a:prstGeom>
        </p:spPr>
      </p:pic>
    </p:spTree>
    <p:extLst>
      <p:ext uri="{BB962C8B-B14F-4D97-AF65-F5344CB8AC3E}">
        <p14:creationId xmlns:p14="http://schemas.microsoft.com/office/powerpoint/2010/main" val="37853901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Divider Style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6711" y="1481667"/>
            <a:ext cx="4248251" cy="1674887"/>
          </a:xfrm>
        </p:spPr>
        <p:txBody>
          <a:bodyPr anchor="b" anchorCtr="0">
            <a:noAutofit/>
          </a:bodyPr>
          <a:lstStyle>
            <a:lvl1pPr algn="l">
              <a:lnSpc>
                <a:spcPts val="3733"/>
              </a:lnSpc>
              <a:defRPr sz="3600" b="1" cap="none" spc="-27" baseline="0">
                <a:solidFill>
                  <a:schemeClr val="bg1"/>
                </a:solidFill>
              </a:defRPr>
            </a:lvl1pPr>
          </a:lstStyle>
          <a:p>
            <a:r>
              <a:rPr lang="en-US"/>
              <a:t>Click to edit Master title style</a:t>
            </a:r>
            <a:endParaRPr lang="fr-FR"/>
          </a:p>
        </p:txBody>
      </p:sp>
      <p:sp>
        <p:nvSpPr>
          <p:cNvPr id="3" name="Text Placeholder 2"/>
          <p:cNvSpPr>
            <a:spLocks noGrp="1"/>
          </p:cNvSpPr>
          <p:nvPr>
            <p:ph type="body" idx="1"/>
          </p:nvPr>
        </p:nvSpPr>
        <p:spPr>
          <a:xfrm>
            <a:off x="756712" y="3579749"/>
            <a:ext cx="4248251" cy="1721272"/>
          </a:xfrm>
        </p:spPr>
        <p:txBody>
          <a:bodyPr anchor="t" anchorCtr="0"/>
          <a:lstStyle>
            <a:lvl1pPr marL="0" indent="0">
              <a:lnSpc>
                <a:spcPts val="2551"/>
              </a:lnSpc>
              <a:spcBef>
                <a:spcPts val="0"/>
              </a:spcBef>
              <a:buNone/>
              <a:defRPr sz="2251" b="0" spc="0" baseline="0">
                <a:solidFill>
                  <a:schemeClr val="accent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cxnSp>
        <p:nvCxnSpPr>
          <p:cNvPr id="9" name="Straight Connector 8"/>
          <p:cNvCxnSpPr/>
          <p:nvPr userDrawn="1"/>
        </p:nvCxnSpPr>
        <p:spPr>
          <a:xfrm>
            <a:off x="759884" y="3373489"/>
            <a:ext cx="4245077"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25530" y="760520"/>
            <a:ext cx="1800239" cy="206376"/>
          </a:xfrm>
          <a:prstGeom prst="rect">
            <a:avLst/>
          </a:prstGeom>
        </p:spPr>
      </p:pic>
    </p:spTree>
    <p:extLst>
      <p:ext uri="{BB962C8B-B14F-4D97-AF65-F5344CB8AC3E}">
        <p14:creationId xmlns:p14="http://schemas.microsoft.com/office/powerpoint/2010/main" val="13242377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End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6711" y="1481667"/>
            <a:ext cx="4248251" cy="1674887"/>
          </a:xfrm>
        </p:spPr>
        <p:txBody>
          <a:bodyPr anchor="b" anchorCtr="0">
            <a:noAutofit/>
          </a:bodyPr>
          <a:lstStyle>
            <a:lvl1pPr algn="l">
              <a:lnSpc>
                <a:spcPts val="3733"/>
              </a:lnSpc>
              <a:defRPr sz="3600" b="1" cap="none" spc="-27" baseline="0">
                <a:solidFill>
                  <a:schemeClr val="bg1"/>
                </a:solidFill>
              </a:defRPr>
            </a:lvl1pPr>
          </a:lstStyle>
          <a:p>
            <a:r>
              <a:rPr lang="en-US"/>
              <a:t>Click to edit Master title style</a:t>
            </a:r>
            <a:endParaRPr lang="fr-FR"/>
          </a:p>
        </p:txBody>
      </p:sp>
      <p:sp>
        <p:nvSpPr>
          <p:cNvPr id="3" name="Text Placeholder 2"/>
          <p:cNvSpPr>
            <a:spLocks noGrp="1"/>
          </p:cNvSpPr>
          <p:nvPr>
            <p:ph type="body" idx="1"/>
          </p:nvPr>
        </p:nvSpPr>
        <p:spPr>
          <a:xfrm>
            <a:off x="756712" y="3579749"/>
            <a:ext cx="4248251" cy="1721272"/>
          </a:xfrm>
        </p:spPr>
        <p:txBody>
          <a:bodyPr anchor="t" anchorCtr="0"/>
          <a:lstStyle>
            <a:lvl1pPr marL="0" indent="0">
              <a:lnSpc>
                <a:spcPts val="2551"/>
              </a:lnSpc>
              <a:spcBef>
                <a:spcPts val="0"/>
              </a:spcBef>
              <a:buNone/>
              <a:defRPr sz="2251" b="0" spc="0" baseline="0">
                <a:solidFill>
                  <a:schemeClr val="bg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cxnSp>
        <p:nvCxnSpPr>
          <p:cNvPr id="9" name="Straight Connector 8"/>
          <p:cNvCxnSpPr/>
          <p:nvPr userDrawn="1"/>
        </p:nvCxnSpPr>
        <p:spPr>
          <a:xfrm>
            <a:off x="759884" y="3373489"/>
            <a:ext cx="4245077"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10"/>
          </p:nvPr>
        </p:nvSpPr>
        <p:spPr>
          <a:xfrm>
            <a:off x="759885" y="5502368"/>
            <a:ext cx="10672233" cy="336000"/>
          </a:xfrm>
        </p:spPr>
        <p:txBody>
          <a:bodyPr anchor="b" anchorCtr="0"/>
          <a:lstStyle>
            <a:lvl1pPr marL="0" indent="0">
              <a:lnSpc>
                <a:spcPts val="2551"/>
              </a:lnSpc>
              <a:spcBef>
                <a:spcPts val="0"/>
              </a:spcBef>
              <a:buNone/>
              <a:defRPr sz="2251" spc="-40" baseline="0">
                <a:solidFill>
                  <a:schemeClr val="bg1"/>
                </a:solidFill>
              </a:defRPr>
            </a:lvl1pPr>
          </a:lstStyle>
          <a:p>
            <a:pPr lvl="0"/>
            <a:r>
              <a:rPr lang="en-US"/>
              <a:t>Edit Master text styles</a:t>
            </a:r>
          </a:p>
        </p:txBody>
      </p:sp>
      <p:sp>
        <p:nvSpPr>
          <p:cNvPr id="7" name="TextBox 6"/>
          <p:cNvSpPr txBox="1"/>
          <p:nvPr userDrawn="1"/>
        </p:nvSpPr>
        <p:spPr>
          <a:xfrm>
            <a:off x="759885" y="5838791"/>
            <a:ext cx="4087977" cy="384043"/>
          </a:xfrm>
          <a:prstGeom prst="rect">
            <a:avLst/>
          </a:prstGeom>
          <a:noFill/>
        </p:spPr>
        <p:txBody>
          <a:bodyPr wrap="square" lIns="0" tIns="0" rIns="0" bIns="0" rtlCol="0">
            <a:noAutofit/>
          </a:bodyPr>
          <a:lstStyle/>
          <a:p>
            <a:pPr>
              <a:lnSpc>
                <a:spcPts val="2551"/>
              </a:lnSpc>
            </a:pPr>
            <a:r>
              <a:rPr lang="en-GB" sz="2253" spc="-27" baseline="0">
                <a:solidFill>
                  <a:schemeClr val="bg1"/>
                </a:solidFill>
              </a:rPr>
              <a:t>www.thorogood.com</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25530" y="760520"/>
            <a:ext cx="1800239" cy="206376"/>
          </a:xfrm>
          <a:prstGeom prst="rect">
            <a:avLst/>
          </a:prstGeom>
        </p:spPr>
      </p:pic>
    </p:spTree>
    <p:extLst>
      <p:ext uri="{BB962C8B-B14F-4D97-AF65-F5344CB8AC3E}">
        <p14:creationId xmlns:p14="http://schemas.microsoft.com/office/powerpoint/2010/main" val="32908633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Date Placeholder 2"/>
          <p:cNvSpPr>
            <a:spLocks noGrp="1"/>
          </p:cNvSpPr>
          <p:nvPr>
            <p:ph type="dt" sz="half" idx="10"/>
          </p:nvPr>
        </p:nvSpPr>
        <p:spPr/>
        <p:txBody>
          <a:bodyPr/>
          <a:lstStyle/>
          <a:p>
            <a:fld id="{7D340191-ACC8-4671-86CF-66B9A7F205AF}" type="datetime4">
              <a:rPr lang="en-GB" smtClean="0"/>
              <a:t>15 April 2022</a:t>
            </a:fld>
            <a:endParaRPr lang="fr-FR"/>
          </a:p>
        </p:txBody>
      </p:sp>
      <p:sp>
        <p:nvSpPr>
          <p:cNvPr id="4" name="Footer Placeholder 3"/>
          <p:cNvSpPr>
            <a:spLocks noGrp="1"/>
          </p:cNvSpPr>
          <p:nvPr>
            <p:ph type="ftr" sz="quarter" idx="11"/>
          </p:nvPr>
        </p:nvSpPr>
        <p:spPr/>
        <p:txBody>
          <a:bodyPr/>
          <a:lstStyle/>
          <a:p>
            <a:r>
              <a:rPr lang="en-GB"/>
              <a:t>Landsec Platform Review ● DRAFT ● Classification: Private ●</a:t>
            </a:r>
            <a:endParaRPr lang="fr-FR"/>
          </a:p>
        </p:txBody>
      </p:sp>
      <p:sp>
        <p:nvSpPr>
          <p:cNvPr id="5" name="Slide Number Placeholder 4"/>
          <p:cNvSpPr>
            <a:spLocks noGrp="1"/>
          </p:cNvSpPr>
          <p:nvPr>
            <p:ph type="sldNum" sz="quarter" idx="12"/>
          </p:nvPr>
        </p:nvSpPr>
        <p:spPr/>
        <p:txBody>
          <a:bodyPr/>
          <a:lstStyle/>
          <a:p>
            <a:fld id="{4384C016-1569-4C6E-99E8-D8E7AC87BABD}" type="slidenum">
              <a:rPr lang="fr-FR" smtClean="0"/>
              <a:t>‹#›</a:t>
            </a:fld>
            <a:endParaRPr lang="fr-FR"/>
          </a:p>
        </p:txBody>
      </p:sp>
    </p:spTree>
    <p:extLst>
      <p:ext uri="{BB962C8B-B14F-4D97-AF65-F5344CB8AC3E}">
        <p14:creationId xmlns:p14="http://schemas.microsoft.com/office/powerpoint/2010/main" val="23957001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6710A6-0687-4280-B27D-650300ABB708}" type="datetime4">
              <a:rPr lang="en-GB" smtClean="0"/>
              <a:t>15 April 2022</a:t>
            </a:fld>
            <a:endParaRPr lang="fr-FR"/>
          </a:p>
        </p:txBody>
      </p:sp>
      <p:sp>
        <p:nvSpPr>
          <p:cNvPr id="3" name="Footer Placeholder 2"/>
          <p:cNvSpPr>
            <a:spLocks noGrp="1"/>
          </p:cNvSpPr>
          <p:nvPr>
            <p:ph type="ftr" sz="quarter" idx="11"/>
          </p:nvPr>
        </p:nvSpPr>
        <p:spPr/>
        <p:txBody>
          <a:bodyPr/>
          <a:lstStyle/>
          <a:p>
            <a:r>
              <a:rPr lang="en-GB"/>
              <a:t>Landsec Platform Review ● DRAFT ● Classification: Private ●</a:t>
            </a:r>
            <a:endParaRPr lang="fr-FR"/>
          </a:p>
        </p:txBody>
      </p:sp>
      <p:sp>
        <p:nvSpPr>
          <p:cNvPr id="4" name="Slide Number Placeholder 3"/>
          <p:cNvSpPr>
            <a:spLocks noGrp="1"/>
          </p:cNvSpPr>
          <p:nvPr>
            <p:ph type="sldNum" sz="quarter" idx="12"/>
          </p:nvPr>
        </p:nvSpPr>
        <p:spPr/>
        <p:txBody>
          <a:bodyPr/>
          <a:lstStyle/>
          <a:p>
            <a:fld id="{4384C016-1569-4C6E-99E8-D8E7AC87BABD}" type="slidenum">
              <a:rPr lang="fr-FR" smtClean="0"/>
              <a:t>‹#›</a:t>
            </a:fld>
            <a:endParaRPr lang="fr-FR"/>
          </a:p>
        </p:txBody>
      </p:sp>
    </p:spTree>
    <p:extLst>
      <p:ext uri="{BB962C8B-B14F-4D97-AF65-F5344CB8AC3E}">
        <p14:creationId xmlns:p14="http://schemas.microsoft.com/office/powerpoint/2010/main" val="3634939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fr-F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2"/>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fr-FR"/>
          </a:p>
        </p:txBody>
      </p:sp>
      <p:sp>
        <p:nvSpPr>
          <p:cNvPr id="4" name="Date Placeholder 3"/>
          <p:cNvSpPr>
            <a:spLocks noGrp="1"/>
          </p:cNvSpPr>
          <p:nvPr>
            <p:ph type="dt" sz="half" idx="10"/>
          </p:nvPr>
        </p:nvSpPr>
        <p:spPr/>
        <p:txBody>
          <a:bodyPr/>
          <a:lstStyle/>
          <a:p>
            <a:fld id="{1C51DE09-C37F-4600-815B-C40A21341C10}" type="datetime4">
              <a:rPr lang="en-GB" smtClean="0"/>
              <a:t>15 April 2022</a:t>
            </a:fld>
            <a:endParaRPr lang="fr-FR"/>
          </a:p>
        </p:txBody>
      </p:sp>
      <p:sp>
        <p:nvSpPr>
          <p:cNvPr id="5" name="Footer Placeholder 4"/>
          <p:cNvSpPr>
            <a:spLocks noGrp="1"/>
          </p:cNvSpPr>
          <p:nvPr>
            <p:ph type="ftr" sz="quarter" idx="11"/>
          </p:nvPr>
        </p:nvSpPr>
        <p:spPr/>
        <p:txBody>
          <a:bodyPr/>
          <a:lstStyle/>
          <a:p>
            <a:r>
              <a:rPr lang="en-GB"/>
              <a:t>Landsec Platform Review ● DRAFT ● Classification: Private ●</a:t>
            </a:r>
            <a:endParaRPr lang="fr-FR"/>
          </a:p>
        </p:txBody>
      </p:sp>
      <p:sp>
        <p:nvSpPr>
          <p:cNvPr id="6" name="Slide Number Placeholder 5"/>
          <p:cNvSpPr>
            <a:spLocks noGrp="1"/>
          </p:cNvSpPr>
          <p:nvPr>
            <p:ph type="sldNum" sz="quarter" idx="12"/>
          </p:nvPr>
        </p:nvSpPr>
        <p:spPr/>
        <p:txBody>
          <a:bodyPr/>
          <a:lstStyle/>
          <a:p>
            <a:fld id="{4384C016-1569-4C6E-99E8-D8E7AC87BABD}" type="slidenum">
              <a:rPr lang="fr-FR" smtClean="0"/>
              <a:t>‹#›</a:t>
            </a:fld>
            <a:endParaRPr lang="fr-FR"/>
          </a:p>
        </p:txBody>
      </p:sp>
    </p:spTree>
    <p:extLst>
      <p:ext uri="{BB962C8B-B14F-4D97-AF65-F5344CB8AC3E}">
        <p14:creationId xmlns:p14="http://schemas.microsoft.com/office/powerpoint/2010/main" val="2357943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Title Knowledge Through Da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49AB95-9EEE-4ECF-BCB0-2203A341B779}" type="datetime4">
              <a:rPr lang="en-GB" smtClean="0"/>
              <a:t>15 April 2022</a:t>
            </a:fld>
            <a:endParaRPr lang="fr-FR"/>
          </a:p>
        </p:txBody>
      </p:sp>
      <p:sp>
        <p:nvSpPr>
          <p:cNvPr id="3" name="Footer Placeholder 2"/>
          <p:cNvSpPr>
            <a:spLocks noGrp="1"/>
          </p:cNvSpPr>
          <p:nvPr>
            <p:ph type="ftr" sz="quarter" idx="11"/>
          </p:nvPr>
        </p:nvSpPr>
        <p:spPr/>
        <p:txBody>
          <a:bodyPr/>
          <a:lstStyle/>
          <a:p>
            <a:r>
              <a:rPr lang="en-GB"/>
              <a:t>Landsec Platform Review ● DRAFT ● Classification: Private ●</a:t>
            </a:r>
            <a:endParaRPr lang="fr-FR"/>
          </a:p>
        </p:txBody>
      </p:sp>
      <p:sp>
        <p:nvSpPr>
          <p:cNvPr id="4" name="Slide Number Placeholder 3"/>
          <p:cNvSpPr>
            <a:spLocks noGrp="1"/>
          </p:cNvSpPr>
          <p:nvPr>
            <p:ph type="sldNum" sz="quarter" idx="12"/>
          </p:nvPr>
        </p:nvSpPr>
        <p:spPr/>
        <p:txBody>
          <a:bodyPr/>
          <a:lstStyle/>
          <a:p>
            <a:fld id="{4384C016-1569-4C6E-99E8-D8E7AC87BABD}" type="slidenum">
              <a:rPr lang="fr-FR" smtClean="0"/>
              <a:t>‹#›</a:t>
            </a:fld>
            <a:endParaRPr lang="fr-F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14575" y="1889064"/>
            <a:ext cx="7562851" cy="1924051"/>
          </a:xfrm>
          <a:prstGeom prst="rect">
            <a:avLst/>
          </a:prstGeom>
        </p:spPr>
      </p:pic>
    </p:spTree>
    <p:extLst>
      <p:ext uri="{BB962C8B-B14F-4D97-AF65-F5344CB8AC3E}">
        <p14:creationId xmlns:p14="http://schemas.microsoft.com/office/powerpoint/2010/main" val="939172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F0244410-706B-46CA-8CD7-1C892A3EDC9A}" type="datetime4">
              <a:rPr lang="en-GB" smtClean="0"/>
              <a:t>15 April 2022</a:t>
            </a:fld>
            <a:endParaRPr lang="fr-FR"/>
          </a:p>
        </p:txBody>
      </p:sp>
      <p:sp>
        <p:nvSpPr>
          <p:cNvPr id="5" name="Footer Placeholder 4"/>
          <p:cNvSpPr>
            <a:spLocks noGrp="1"/>
          </p:cNvSpPr>
          <p:nvPr>
            <p:ph type="ftr" sz="quarter" idx="11"/>
          </p:nvPr>
        </p:nvSpPr>
        <p:spPr/>
        <p:txBody>
          <a:bodyPr/>
          <a:lstStyle/>
          <a:p>
            <a:r>
              <a:rPr lang="en-GB"/>
              <a:t>Landsec Platform Review ● DRAFT ● Classification: Private ●</a:t>
            </a:r>
            <a:endParaRPr lang="fr-FR"/>
          </a:p>
        </p:txBody>
      </p:sp>
      <p:sp>
        <p:nvSpPr>
          <p:cNvPr id="6" name="Slide Number Placeholder 5"/>
          <p:cNvSpPr>
            <a:spLocks noGrp="1"/>
          </p:cNvSpPr>
          <p:nvPr>
            <p:ph type="sldNum" sz="quarter" idx="12"/>
          </p:nvPr>
        </p:nvSpPr>
        <p:spPr/>
        <p:txBody>
          <a:bodyPr/>
          <a:lstStyle/>
          <a:p>
            <a:fld id="{4384C016-1569-4C6E-99E8-D8E7AC87BABD}" type="slidenum">
              <a:rPr lang="fr-FR" smtClean="0"/>
              <a:t>‹#›</a:t>
            </a:fld>
            <a:endParaRPr lang="fr-FR"/>
          </a:p>
        </p:txBody>
      </p:sp>
    </p:spTree>
    <p:extLst>
      <p:ext uri="{BB962C8B-B14F-4D97-AF65-F5344CB8AC3E}">
        <p14:creationId xmlns:p14="http://schemas.microsoft.com/office/powerpoint/2010/main" val="22921907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p:cNvSpPr>
            <a:spLocks noGrp="1"/>
          </p:cNvSpPr>
          <p:nvPr>
            <p:ph type="dt" sz="half" idx="10"/>
          </p:nvPr>
        </p:nvSpPr>
        <p:spPr/>
        <p:txBody>
          <a:bodyPr/>
          <a:lstStyle/>
          <a:p>
            <a:fld id="{A03C0D05-BD1F-42B7-9B8B-C707B6834978}" type="datetime4">
              <a:rPr lang="en-GB" smtClean="0"/>
              <a:t>15 April 2022</a:t>
            </a:fld>
            <a:endParaRPr lang="fr-FR"/>
          </a:p>
        </p:txBody>
      </p:sp>
      <p:sp>
        <p:nvSpPr>
          <p:cNvPr id="6" name="Footer Placeholder 5"/>
          <p:cNvSpPr>
            <a:spLocks noGrp="1"/>
          </p:cNvSpPr>
          <p:nvPr>
            <p:ph type="ftr" sz="quarter" idx="11"/>
          </p:nvPr>
        </p:nvSpPr>
        <p:spPr/>
        <p:txBody>
          <a:bodyPr/>
          <a:lstStyle/>
          <a:p>
            <a:r>
              <a:rPr lang="en-GB"/>
              <a:t>Landsec Platform Review ● DRAFT ● Classification: Private ●</a:t>
            </a:r>
            <a:endParaRPr lang="fr-FR"/>
          </a:p>
        </p:txBody>
      </p:sp>
      <p:sp>
        <p:nvSpPr>
          <p:cNvPr id="7" name="Slide Number Placeholder 6"/>
          <p:cNvSpPr>
            <a:spLocks noGrp="1"/>
          </p:cNvSpPr>
          <p:nvPr>
            <p:ph type="sldNum" sz="quarter" idx="12"/>
          </p:nvPr>
        </p:nvSpPr>
        <p:spPr/>
        <p:txBody>
          <a:bodyPr/>
          <a:lstStyle/>
          <a:p>
            <a:fld id="{4384C016-1569-4C6E-99E8-D8E7AC87BABD}" type="slidenum">
              <a:rPr lang="fr-FR" smtClean="0"/>
              <a:t>‹#›</a:t>
            </a:fld>
            <a:endParaRPr lang="fr-FR"/>
          </a:p>
        </p:txBody>
      </p:sp>
    </p:spTree>
    <p:extLst>
      <p:ext uri="{BB962C8B-B14F-4D97-AF65-F5344CB8AC3E}">
        <p14:creationId xmlns:p14="http://schemas.microsoft.com/office/powerpoint/2010/main" val="27947770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endParaRPr lang="fr-F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9F77C1-4871-4812-8902-FEFDE0EF6D3C}" type="datetime4">
              <a:rPr lang="en-GB" smtClean="0"/>
              <a:t>15 April 2022</a:t>
            </a:fld>
            <a:endParaRPr lang="fr-FR"/>
          </a:p>
        </p:txBody>
      </p:sp>
      <p:sp>
        <p:nvSpPr>
          <p:cNvPr id="5" name="Footer Placeholder 4"/>
          <p:cNvSpPr>
            <a:spLocks noGrp="1"/>
          </p:cNvSpPr>
          <p:nvPr>
            <p:ph type="ftr" sz="quarter" idx="11"/>
          </p:nvPr>
        </p:nvSpPr>
        <p:spPr/>
        <p:txBody>
          <a:bodyPr/>
          <a:lstStyle/>
          <a:p>
            <a:r>
              <a:rPr lang="en-GB"/>
              <a:t>Landsec Platform Review ● DRAFT ● Classification: Private ●</a:t>
            </a:r>
            <a:endParaRPr lang="fr-FR"/>
          </a:p>
        </p:txBody>
      </p:sp>
      <p:sp>
        <p:nvSpPr>
          <p:cNvPr id="6" name="Slide Number Placeholder 5"/>
          <p:cNvSpPr>
            <a:spLocks noGrp="1"/>
          </p:cNvSpPr>
          <p:nvPr>
            <p:ph type="sldNum" sz="quarter" idx="12"/>
          </p:nvPr>
        </p:nvSpPr>
        <p:spPr/>
        <p:txBody>
          <a:bodyPr/>
          <a:lstStyle/>
          <a:p>
            <a:fld id="{4384C016-1569-4C6E-99E8-D8E7AC87BABD}" type="slidenum">
              <a:rPr lang="fr-FR" smtClean="0"/>
              <a:t>‹#›</a:t>
            </a:fld>
            <a:endParaRPr lang="fr-FR"/>
          </a:p>
        </p:txBody>
      </p:sp>
    </p:spTree>
    <p:extLst>
      <p:ext uri="{BB962C8B-B14F-4D97-AF65-F5344CB8AC3E}">
        <p14:creationId xmlns:p14="http://schemas.microsoft.com/office/powerpoint/2010/main" val="4411773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p:cNvSpPr>
            <a:spLocks noGrp="1"/>
          </p:cNvSpPr>
          <p:nvPr>
            <p:ph type="dt" sz="half" idx="10"/>
          </p:nvPr>
        </p:nvSpPr>
        <p:spPr/>
        <p:txBody>
          <a:bodyPr/>
          <a:lstStyle/>
          <a:p>
            <a:fld id="{3DCF22A1-BFA3-47FE-B5AF-133DBE81263E}" type="datetime4">
              <a:rPr lang="en-GB" smtClean="0"/>
              <a:t>15 April 2022</a:t>
            </a:fld>
            <a:endParaRPr lang="fr-FR"/>
          </a:p>
        </p:txBody>
      </p:sp>
      <p:sp>
        <p:nvSpPr>
          <p:cNvPr id="8" name="Footer Placeholder 7"/>
          <p:cNvSpPr>
            <a:spLocks noGrp="1"/>
          </p:cNvSpPr>
          <p:nvPr>
            <p:ph type="ftr" sz="quarter" idx="11"/>
          </p:nvPr>
        </p:nvSpPr>
        <p:spPr/>
        <p:txBody>
          <a:bodyPr/>
          <a:lstStyle/>
          <a:p>
            <a:r>
              <a:rPr lang="en-GB"/>
              <a:t>Landsec Platform Review ● DRAFT ● Classification: Private ●</a:t>
            </a:r>
            <a:endParaRPr lang="fr-FR"/>
          </a:p>
        </p:txBody>
      </p:sp>
      <p:sp>
        <p:nvSpPr>
          <p:cNvPr id="9" name="Slide Number Placeholder 8"/>
          <p:cNvSpPr>
            <a:spLocks noGrp="1"/>
          </p:cNvSpPr>
          <p:nvPr>
            <p:ph type="sldNum" sz="quarter" idx="12"/>
          </p:nvPr>
        </p:nvSpPr>
        <p:spPr/>
        <p:txBody>
          <a:bodyPr/>
          <a:lstStyle/>
          <a:p>
            <a:fld id="{4384C016-1569-4C6E-99E8-D8E7AC87BABD}" type="slidenum">
              <a:rPr lang="fr-FR" smtClean="0"/>
              <a:t>‹#›</a:t>
            </a:fld>
            <a:endParaRPr lang="fr-FR"/>
          </a:p>
        </p:txBody>
      </p:sp>
    </p:spTree>
    <p:extLst>
      <p:ext uri="{BB962C8B-B14F-4D97-AF65-F5344CB8AC3E}">
        <p14:creationId xmlns:p14="http://schemas.microsoft.com/office/powerpoint/2010/main" val="1604236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amp; Single text box">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2B31DD5-5DAC-4DED-8258-1DB0ACF7E62E}" type="datetime4">
              <a:rPr lang="en-GB" smtClean="0"/>
              <a:t>15 April 2022</a:t>
            </a:fld>
            <a:endParaRPr lang="fr-FR"/>
          </a:p>
        </p:txBody>
      </p:sp>
      <p:sp>
        <p:nvSpPr>
          <p:cNvPr id="4" name="Footer Placeholder 3"/>
          <p:cNvSpPr>
            <a:spLocks noGrp="1"/>
          </p:cNvSpPr>
          <p:nvPr>
            <p:ph type="ftr" sz="quarter" idx="11"/>
          </p:nvPr>
        </p:nvSpPr>
        <p:spPr/>
        <p:txBody>
          <a:bodyPr/>
          <a:lstStyle/>
          <a:p>
            <a:r>
              <a:rPr lang="fr-FR"/>
              <a:t>Landsec Platform Review ● DRAFT ● Classification: Private ●</a:t>
            </a:r>
          </a:p>
        </p:txBody>
      </p:sp>
      <p:sp>
        <p:nvSpPr>
          <p:cNvPr id="5" name="Slide Number Placeholder 4"/>
          <p:cNvSpPr>
            <a:spLocks noGrp="1"/>
          </p:cNvSpPr>
          <p:nvPr>
            <p:ph type="sldNum" sz="quarter" idx="12"/>
          </p:nvPr>
        </p:nvSpPr>
        <p:spPr/>
        <p:txBody>
          <a:bodyPr/>
          <a:lstStyle/>
          <a:p>
            <a:fld id="{4384C016-1569-4C6E-99E8-D8E7AC87BABD}" type="slidenum">
              <a:rPr lang="fr-FR" smtClean="0"/>
              <a:pPr/>
              <a:t>‹#›</a:t>
            </a:fld>
            <a:endParaRPr lang="fr-FR"/>
          </a:p>
        </p:txBody>
      </p:sp>
      <p:sp>
        <p:nvSpPr>
          <p:cNvPr id="6" name="Title 1"/>
          <p:cNvSpPr>
            <a:spLocks noGrp="1"/>
          </p:cNvSpPr>
          <p:nvPr>
            <p:ph type="title"/>
          </p:nvPr>
        </p:nvSpPr>
        <p:spPr>
          <a:xfrm>
            <a:off x="378883" y="434215"/>
            <a:ext cx="11432117" cy="432000"/>
          </a:xfrm>
        </p:spPr>
        <p:txBody>
          <a:bodyPr anchor="b" anchorCtr="0"/>
          <a:lstStyle>
            <a:lvl1pPr>
              <a:defRPr/>
            </a:lvl1pPr>
          </a:lstStyle>
          <a:p>
            <a:r>
              <a:rPr lang="en-US" noProof="0"/>
              <a:t>Click to edit Master title style</a:t>
            </a:r>
            <a:endParaRPr lang="en-GB" noProof="0"/>
          </a:p>
        </p:txBody>
      </p:sp>
      <p:sp>
        <p:nvSpPr>
          <p:cNvPr id="7" name="Text Placeholder 2"/>
          <p:cNvSpPr>
            <a:spLocks noGrp="1"/>
          </p:cNvSpPr>
          <p:nvPr>
            <p:ph type="body" idx="1"/>
          </p:nvPr>
        </p:nvSpPr>
        <p:spPr>
          <a:xfrm>
            <a:off x="378140" y="939072"/>
            <a:ext cx="11433600" cy="384000"/>
          </a:xfrm>
        </p:spPr>
        <p:txBody>
          <a:bodyPr anchor="t" anchorCtr="0"/>
          <a:lstStyle>
            <a:lvl1pPr marL="0" indent="0">
              <a:lnSpc>
                <a:spcPts val="2667"/>
              </a:lnSpc>
              <a:spcBef>
                <a:spcPts val="0"/>
              </a:spcBef>
              <a:buNone/>
              <a:defRPr sz="2267" b="1">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noProof="0"/>
              <a:t>Click to edit Master text styles</a:t>
            </a:r>
          </a:p>
        </p:txBody>
      </p:sp>
      <p:sp>
        <p:nvSpPr>
          <p:cNvPr id="8" name="Content Placeholder 3"/>
          <p:cNvSpPr>
            <a:spLocks noGrp="1"/>
          </p:cNvSpPr>
          <p:nvPr>
            <p:ph sz="half" idx="2"/>
          </p:nvPr>
        </p:nvSpPr>
        <p:spPr>
          <a:xfrm>
            <a:off x="378884" y="1819435"/>
            <a:ext cx="9077491" cy="3913821"/>
          </a:xfrm>
        </p:spPr>
        <p:txBody>
          <a:bodyPr numCol="2" spcCol="118800"/>
          <a:lstStyle>
            <a:lvl1pPr marL="0" indent="0">
              <a:lnSpc>
                <a:spcPct val="109000"/>
              </a:lnSpc>
              <a:spcBef>
                <a:spcPts val="733"/>
              </a:spcBef>
              <a:spcAft>
                <a:spcPts val="667"/>
              </a:spcAft>
              <a:buClr>
                <a:schemeClr val="accent1"/>
              </a:buClr>
              <a:buSzPct val="110000"/>
              <a:buFont typeface="Trebuchet MS" panose="020B0603020202020204" pitchFamily="34" charset="0"/>
              <a:buNone/>
              <a:defRPr sz="1533" b="1">
                <a:solidFill>
                  <a:schemeClr val="accent5"/>
                </a:solidFill>
              </a:defRPr>
            </a:lvl1pPr>
            <a:lvl2pPr marL="0" indent="0">
              <a:lnSpc>
                <a:spcPct val="112000"/>
              </a:lnSpc>
              <a:spcBef>
                <a:spcPts val="867"/>
              </a:spcBef>
              <a:spcAft>
                <a:spcPts val="667"/>
              </a:spcAft>
              <a:buClr>
                <a:schemeClr val="accent1"/>
              </a:buClr>
              <a:buSzPct val="100000"/>
              <a:buFont typeface="Trebuchet MS" panose="020B0603020202020204" pitchFamily="34" charset="0"/>
              <a:buNone/>
              <a:defRPr sz="1400" b="1">
                <a:solidFill>
                  <a:schemeClr val="tx2"/>
                </a:solidFill>
              </a:defRPr>
            </a:lvl2pPr>
            <a:lvl3pPr marL="0" indent="0">
              <a:lnSpc>
                <a:spcPct val="127000"/>
              </a:lnSpc>
              <a:spcBef>
                <a:spcPts val="867"/>
              </a:spcBef>
              <a:spcAft>
                <a:spcPts val="533"/>
              </a:spcAft>
              <a:buClr>
                <a:schemeClr val="accent1"/>
              </a:buClr>
              <a:buSzPct val="100000"/>
              <a:buFont typeface="Trebuchet MS" panose="020B0603020202020204" pitchFamily="34" charset="0"/>
              <a:buNone/>
              <a:defRPr sz="1267" b="1">
                <a:solidFill>
                  <a:srgbClr val="007377"/>
                </a:solidFill>
              </a:defRPr>
            </a:lvl3pPr>
            <a:lvl4pPr marL="0" indent="0">
              <a:lnSpc>
                <a:spcPct val="99000"/>
              </a:lnSpc>
              <a:spcBef>
                <a:spcPts val="0"/>
              </a:spcBef>
              <a:spcAft>
                <a:spcPts val="1200"/>
              </a:spcAft>
              <a:buClr>
                <a:schemeClr val="accent1"/>
              </a:buClr>
              <a:buSzPct val="100000"/>
              <a:buFont typeface="Trebuchet MS" panose="020B0603020202020204" pitchFamily="34" charset="0"/>
              <a:buNone/>
              <a:defRPr sz="1267" b="0">
                <a:solidFill>
                  <a:schemeClr val="tx2"/>
                </a:solidFill>
              </a:defRPr>
            </a:lvl4pPr>
            <a:lvl5pPr marL="177596" indent="-177596">
              <a:lnSpc>
                <a:spcPct val="110000"/>
              </a:lnSpc>
              <a:spcBef>
                <a:spcPts val="200"/>
              </a:spcBef>
              <a:spcAft>
                <a:spcPts val="133"/>
              </a:spcAft>
              <a:buClr>
                <a:schemeClr val="accent1"/>
              </a:buClr>
              <a:buSzPct val="100000"/>
              <a:buFont typeface="Trebuchet MS" panose="020B0603020202020204" pitchFamily="34" charset="0"/>
              <a:buChar char="•"/>
              <a:defRPr sz="1267" b="0">
                <a:solidFill>
                  <a:schemeClr val="tx2"/>
                </a:solidFill>
              </a:defRPr>
            </a:lvl5pPr>
            <a:lvl6pPr marL="345591" indent="-172796">
              <a:lnSpc>
                <a:spcPct val="110000"/>
              </a:lnSpc>
              <a:spcBef>
                <a:spcPts val="200"/>
              </a:spcBef>
              <a:spcAft>
                <a:spcPts val="133"/>
              </a:spcAft>
              <a:buClr>
                <a:schemeClr val="accent1"/>
              </a:buClr>
              <a:defRPr sz="1267">
                <a:solidFill>
                  <a:schemeClr val="tx2"/>
                </a:solidFill>
              </a:defRPr>
            </a:lvl6pPr>
            <a:lvl7pPr marL="518387" indent="-163196">
              <a:lnSpc>
                <a:spcPct val="110000"/>
              </a:lnSpc>
              <a:spcBef>
                <a:spcPts val="200"/>
              </a:spcBef>
              <a:spcAft>
                <a:spcPts val="133"/>
              </a:spcAft>
              <a:buClr>
                <a:schemeClr val="accent1"/>
              </a:buClr>
              <a:buFont typeface="Arial" panose="020B0604020202020204" pitchFamily="34" charset="0"/>
              <a:buChar char="•"/>
              <a:defRPr sz="1267">
                <a:solidFill>
                  <a:schemeClr val="tx2"/>
                </a:solidFill>
              </a:defRPr>
            </a:lvl7pPr>
            <a:lvl8pPr marL="681583" indent="-148796">
              <a:lnSpc>
                <a:spcPct val="110000"/>
              </a:lnSpc>
              <a:spcBef>
                <a:spcPts val="200"/>
              </a:spcBef>
              <a:spcAft>
                <a:spcPts val="133"/>
              </a:spcAft>
              <a:buClr>
                <a:schemeClr val="accent1"/>
              </a:buClr>
              <a:buFont typeface="Arial" panose="020B0604020202020204" pitchFamily="34" charset="0"/>
              <a:buChar char="•"/>
              <a:defRPr sz="1267">
                <a:solidFill>
                  <a:schemeClr val="tx2"/>
                </a:solidFill>
              </a:defRPr>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30949388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Title slide: Green v4">
    <p:bg>
      <p:bgPr>
        <a:solidFill>
          <a:srgbClr val="053432"/>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7317004" y="1983003"/>
            <a:ext cx="4874997" cy="4874997"/>
            <a:chOff x="5487753" y="1487252"/>
            <a:chExt cx="3656248" cy="3656248"/>
          </a:xfrm>
        </p:grpSpPr>
        <p:sp>
          <p:nvSpPr>
            <p:cNvPr id="8" name="Triangle 7"/>
            <p:cNvSpPr/>
            <p:nvPr userDrawn="1"/>
          </p:nvSpPr>
          <p:spPr>
            <a:xfrm>
              <a:off x="5487753" y="3311525"/>
              <a:ext cx="3656248" cy="1831975"/>
            </a:xfrm>
            <a:prstGeom prst="triangle">
              <a:avLst/>
            </a:prstGeom>
            <a:solidFill>
              <a:srgbClr val="00B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9" name="Triangle 8"/>
            <p:cNvSpPr/>
            <p:nvPr userDrawn="1"/>
          </p:nvSpPr>
          <p:spPr>
            <a:xfrm rot="16200000">
              <a:off x="6399275" y="2398773"/>
              <a:ext cx="3656247" cy="1833205"/>
            </a:xfrm>
            <a:prstGeom prst="triangle">
              <a:avLst/>
            </a:prstGeom>
            <a:solidFill>
              <a:srgbClr val="0967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gr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7767" y="4162800"/>
            <a:ext cx="2081437" cy="2390400"/>
          </a:xfrm>
          <a:prstGeom prst="rect">
            <a:avLst/>
          </a:prstGeom>
        </p:spPr>
      </p:pic>
      <p:sp>
        <p:nvSpPr>
          <p:cNvPr id="4" name="Date Placeholder 3"/>
          <p:cNvSpPr>
            <a:spLocks noGrp="1"/>
          </p:cNvSpPr>
          <p:nvPr>
            <p:ph type="dt" sz="half" idx="10"/>
          </p:nvPr>
        </p:nvSpPr>
        <p:spPr>
          <a:xfrm>
            <a:off x="757767" y="257404"/>
            <a:ext cx="2743200" cy="172800"/>
          </a:xfrm>
          <a:prstGeom prst="rect">
            <a:avLst/>
          </a:prstGeom>
        </p:spPr>
        <p:txBody>
          <a:bodyPr lIns="0" tIns="0" rIns="0" bIns="0" anchor="t" anchorCtr="0"/>
          <a:lstStyle>
            <a:lvl1pPr>
              <a:buFontTx/>
              <a:buNone/>
              <a:defRPr sz="933">
                <a:solidFill>
                  <a:schemeClr val="bg1"/>
                </a:solidFill>
              </a:defRPr>
            </a:lvl1pPr>
          </a:lstStyle>
          <a:p>
            <a:r>
              <a:rPr lang="en-GB"/>
              <a:t>&lt;Date&gt;</a:t>
            </a:r>
            <a:endParaRPr lang="en-GB" dirty="0"/>
          </a:p>
        </p:txBody>
      </p:sp>
      <p:sp>
        <p:nvSpPr>
          <p:cNvPr id="14" name="Text Placeholder 13"/>
          <p:cNvSpPr>
            <a:spLocks noGrp="1"/>
          </p:cNvSpPr>
          <p:nvPr>
            <p:ph type="body" sz="quarter" idx="13" hasCustomPrompt="1"/>
          </p:nvPr>
        </p:nvSpPr>
        <p:spPr>
          <a:xfrm>
            <a:off x="757767" y="566565"/>
            <a:ext cx="10676467" cy="2880705"/>
          </a:xfrm>
        </p:spPr>
        <p:txBody>
          <a:bodyPr>
            <a:noAutofit/>
          </a:bodyPr>
          <a:lstStyle>
            <a:lvl1pPr marL="0" indent="0">
              <a:lnSpc>
                <a:spcPct val="90000"/>
              </a:lnSpc>
              <a:spcBef>
                <a:spcPts val="0"/>
              </a:spcBef>
              <a:spcAft>
                <a:spcPts val="800"/>
              </a:spcAft>
              <a:buFontTx/>
              <a:buNone/>
              <a:defRPr sz="3067" b="1">
                <a:solidFill>
                  <a:schemeClr val="bg1"/>
                </a:solidFill>
              </a:defRPr>
            </a:lvl1pPr>
            <a:lvl2pPr marL="0" marR="0" indent="0" algn="l" defTabSz="914377" rtl="0" eaLnBrk="1" fontAlgn="auto" latinLnBrk="0" hangingPunct="1">
              <a:lnSpc>
                <a:spcPct val="90000"/>
              </a:lnSpc>
              <a:spcBef>
                <a:spcPts val="0"/>
              </a:spcBef>
              <a:spcAft>
                <a:spcPts val="1333"/>
              </a:spcAft>
              <a:buClrTx/>
              <a:buSzTx/>
              <a:buFontTx/>
              <a:buNone/>
              <a:tabLst/>
              <a:defRPr sz="3067">
                <a:solidFill>
                  <a:schemeClr val="bg1"/>
                </a:solidFill>
              </a:defRPr>
            </a:lvl2pPr>
            <a:lvl3pPr marL="0" indent="0">
              <a:lnSpc>
                <a:spcPct val="90000"/>
              </a:lnSpc>
              <a:spcBef>
                <a:spcPts val="0"/>
              </a:spcBef>
              <a:buFontTx/>
              <a:buNone/>
              <a:defRPr sz="2133">
                <a:solidFill>
                  <a:schemeClr val="bg1"/>
                </a:solidFill>
              </a:defRPr>
            </a:lvl3pPr>
            <a:lvl4pPr marL="0" indent="0">
              <a:lnSpc>
                <a:spcPct val="90000"/>
              </a:lnSpc>
              <a:spcBef>
                <a:spcPts val="0"/>
              </a:spcBef>
              <a:buFontTx/>
              <a:buNone/>
              <a:defRPr sz="3067"/>
            </a:lvl4pPr>
            <a:lvl5pPr marL="0" indent="0">
              <a:lnSpc>
                <a:spcPct val="90000"/>
              </a:lnSpc>
              <a:spcBef>
                <a:spcPts val="0"/>
              </a:spcBef>
              <a:buFontTx/>
              <a:buNone/>
              <a:defRPr sz="3067"/>
            </a:lvl5pPr>
          </a:lstStyle>
          <a:p>
            <a:pPr lvl="0"/>
            <a:r>
              <a:rPr lang="en-US" dirty="0"/>
              <a:t>[Title slide: Green v4]</a:t>
            </a:r>
          </a:p>
          <a:p>
            <a:pPr lvl="1"/>
            <a:r>
              <a:rPr lang="en-US" dirty="0"/>
              <a:t>&lt;Subtitle&gt;</a:t>
            </a:r>
          </a:p>
          <a:p>
            <a:pPr marL="0" marR="0" lvl="2" indent="0" algn="l" defTabSz="914377" rtl="0" eaLnBrk="1" fontAlgn="auto" latinLnBrk="0" hangingPunct="1">
              <a:lnSpc>
                <a:spcPct val="90000"/>
              </a:lnSpc>
              <a:spcBef>
                <a:spcPts val="0"/>
              </a:spcBef>
              <a:spcAft>
                <a:spcPts val="1333"/>
              </a:spcAft>
              <a:buClrTx/>
              <a:buSzTx/>
              <a:buFontTx/>
              <a:buNone/>
              <a:tabLst/>
              <a:defRPr/>
            </a:pPr>
            <a:r>
              <a:rPr lang="en-US" dirty="0"/>
              <a:t>&lt;Author&gt;</a:t>
            </a:r>
            <a:endParaRPr lang="en-GB" dirty="0"/>
          </a:p>
        </p:txBody>
      </p:sp>
    </p:spTree>
    <p:extLst>
      <p:ext uri="{BB962C8B-B14F-4D97-AF65-F5344CB8AC3E}">
        <p14:creationId xmlns:p14="http://schemas.microsoft.com/office/powerpoint/2010/main" val="29730469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Blank Messag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2"/>
                </a:solidFill>
              </a:defRPr>
            </a:lvl1pPr>
          </a:lstStyle>
          <a:p>
            <a:fld id="{3C32290D-3494-4D36-980F-AE9B04EF666F}" type="datetime4">
              <a:rPr lang="en-GB" smtClean="0"/>
              <a:t>15 April 2022</a:t>
            </a:fld>
            <a:endParaRPr lang="en-US"/>
          </a:p>
        </p:txBody>
      </p:sp>
      <p:sp>
        <p:nvSpPr>
          <p:cNvPr id="3" name="Footer Placeholder 2"/>
          <p:cNvSpPr>
            <a:spLocks noGrp="1"/>
          </p:cNvSpPr>
          <p:nvPr>
            <p:ph type="ftr" sz="quarter" idx="11"/>
          </p:nvPr>
        </p:nvSpPr>
        <p:spPr/>
        <p:txBody>
          <a:bodyPr/>
          <a:lstStyle>
            <a:lvl1pPr>
              <a:defRPr>
                <a:solidFill>
                  <a:schemeClr val="bg2"/>
                </a:solidFill>
              </a:defRPr>
            </a:lvl1pPr>
          </a:lstStyle>
          <a:p>
            <a:r>
              <a:rPr lang="en-US"/>
              <a:t>Landsec Platform Review ● DRAFT ● Classification: Private ●</a:t>
            </a:r>
          </a:p>
        </p:txBody>
      </p:sp>
      <p:sp>
        <p:nvSpPr>
          <p:cNvPr id="4" name="Slide Number Placeholder 3"/>
          <p:cNvSpPr>
            <a:spLocks noGrp="1"/>
          </p:cNvSpPr>
          <p:nvPr>
            <p:ph type="sldNum" sz="quarter" idx="12"/>
          </p:nvPr>
        </p:nvSpPr>
        <p:spPr/>
        <p:txBody>
          <a:bodyPr/>
          <a:lstStyle>
            <a:lvl1pPr>
              <a:defRPr>
                <a:solidFill>
                  <a:schemeClr val="bg2"/>
                </a:solidFill>
              </a:defRPr>
            </a:lvl1pPr>
          </a:lstStyle>
          <a:p>
            <a:fld id="{43ADA6F2-9A2A-455F-86B9-C1D26337E14A}"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4575" y="1889064"/>
            <a:ext cx="7562851" cy="1924051"/>
          </a:xfrm>
          <a:prstGeom prst="rect">
            <a:avLst/>
          </a:prstGeom>
        </p:spPr>
      </p:pic>
      <p:sp>
        <p:nvSpPr>
          <p:cNvPr id="7" name="Text Placeholder 7"/>
          <p:cNvSpPr>
            <a:spLocks noGrp="1"/>
          </p:cNvSpPr>
          <p:nvPr>
            <p:ph type="body" sz="quarter" idx="13"/>
          </p:nvPr>
        </p:nvSpPr>
        <p:spPr>
          <a:xfrm>
            <a:off x="8420100" y="1945211"/>
            <a:ext cx="1362075" cy="940864"/>
          </a:xfrm>
        </p:spPr>
        <p:txBody>
          <a:bodyPr/>
          <a:lstStyle>
            <a:lvl1pPr marL="0" indent="0">
              <a:spcBef>
                <a:spcPts val="0"/>
              </a:spcBef>
              <a:buNone/>
              <a:defRPr sz="1533">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41088293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Find The Valu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A0426A-2781-4E41-BC68-EEB223292FA4}" type="datetime4">
              <a:rPr lang="en-GB" smtClean="0"/>
              <a:t>15 April 2022</a:t>
            </a:fld>
            <a:endParaRPr lang="en-US"/>
          </a:p>
        </p:txBody>
      </p:sp>
      <p:sp>
        <p:nvSpPr>
          <p:cNvPr id="3" name="Footer Placeholder 2"/>
          <p:cNvSpPr>
            <a:spLocks noGrp="1"/>
          </p:cNvSpPr>
          <p:nvPr>
            <p:ph type="ftr" sz="quarter" idx="11"/>
          </p:nvPr>
        </p:nvSpPr>
        <p:spPr/>
        <p:txBody>
          <a:bodyPr/>
          <a:lstStyle/>
          <a:p>
            <a:r>
              <a:rPr lang="en-US"/>
              <a:t>Landsec Platform Review ● DRAFT ● Classification: Private ●</a:t>
            </a:r>
          </a:p>
        </p:txBody>
      </p:sp>
      <p:sp>
        <p:nvSpPr>
          <p:cNvPr id="4" name="Slide Number Placeholder 3"/>
          <p:cNvSpPr>
            <a:spLocks noGrp="1"/>
          </p:cNvSpPr>
          <p:nvPr>
            <p:ph type="sldNum" sz="quarter" idx="12"/>
          </p:nvPr>
        </p:nvSpPr>
        <p:spPr/>
        <p:txBody>
          <a:bodyPr/>
          <a:lstStyle/>
          <a:p>
            <a:fld id="{43ADA6F2-9A2A-455F-86B9-C1D26337E14A}"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4575" y="1889064"/>
            <a:ext cx="7562851" cy="1924051"/>
          </a:xfrm>
          <a:prstGeom prst="rect">
            <a:avLst/>
          </a:prstGeom>
        </p:spPr>
      </p:pic>
    </p:spTree>
    <p:extLst>
      <p:ext uri="{BB962C8B-B14F-4D97-AF65-F5344CB8AC3E}">
        <p14:creationId xmlns:p14="http://schemas.microsoft.com/office/powerpoint/2010/main" val="1937180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Title Knowledge Through Da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8EBCE2-E856-4A8A-9BF0-7194E3C712A0}" type="datetime4">
              <a:rPr lang="en-GB" smtClean="0"/>
              <a:t>15 April 2022</a:t>
            </a:fld>
            <a:endParaRPr lang="en-US"/>
          </a:p>
        </p:txBody>
      </p:sp>
      <p:sp>
        <p:nvSpPr>
          <p:cNvPr id="3" name="Footer Placeholder 2"/>
          <p:cNvSpPr>
            <a:spLocks noGrp="1"/>
          </p:cNvSpPr>
          <p:nvPr>
            <p:ph type="ftr" sz="quarter" idx="11"/>
          </p:nvPr>
        </p:nvSpPr>
        <p:spPr/>
        <p:txBody>
          <a:bodyPr/>
          <a:lstStyle/>
          <a:p>
            <a:r>
              <a:rPr lang="en-US"/>
              <a:t>Landsec Platform Review ● DRAFT ● Classification: Private ●</a:t>
            </a:r>
          </a:p>
        </p:txBody>
      </p:sp>
      <p:sp>
        <p:nvSpPr>
          <p:cNvPr id="4" name="Slide Number Placeholder 3"/>
          <p:cNvSpPr>
            <a:spLocks noGrp="1"/>
          </p:cNvSpPr>
          <p:nvPr>
            <p:ph type="sldNum" sz="quarter" idx="12"/>
          </p:nvPr>
        </p:nvSpPr>
        <p:spPr/>
        <p:txBody>
          <a:bodyPr/>
          <a:lstStyle/>
          <a:p>
            <a:fld id="{43ADA6F2-9A2A-455F-86B9-C1D26337E14A}"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4575" y="1889064"/>
            <a:ext cx="7562851" cy="1924051"/>
          </a:xfrm>
          <a:prstGeom prst="rect">
            <a:avLst/>
          </a:prstGeom>
        </p:spPr>
      </p:pic>
    </p:spTree>
    <p:extLst>
      <p:ext uri="{BB962C8B-B14F-4D97-AF65-F5344CB8AC3E}">
        <p14:creationId xmlns:p14="http://schemas.microsoft.com/office/powerpoint/2010/main" val="17262412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Title See Clearly">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4575" y="1889064"/>
            <a:ext cx="7562851" cy="1924051"/>
          </a:xfrm>
          <a:prstGeom prst="rect">
            <a:avLst/>
          </a:prstGeom>
        </p:spPr>
      </p:pic>
      <p:sp>
        <p:nvSpPr>
          <p:cNvPr id="10" name="Date Placeholder 1">
            <a:extLst>
              <a:ext uri="{FF2B5EF4-FFF2-40B4-BE49-F238E27FC236}">
                <a16:creationId xmlns:a16="http://schemas.microsoft.com/office/drawing/2014/main" id="{9AF6775E-2D8C-4130-AB3A-A7EBD064F534}"/>
              </a:ext>
            </a:extLst>
          </p:cNvPr>
          <p:cNvSpPr>
            <a:spLocks noGrp="1"/>
          </p:cNvSpPr>
          <p:nvPr>
            <p:ph type="dt" sz="half" idx="10"/>
          </p:nvPr>
        </p:nvSpPr>
        <p:spPr>
          <a:xfrm>
            <a:off x="9225059" y="6450328"/>
            <a:ext cx="1440000" cy="147024"/>
          </a:xfrm>
        </p:spPr>
        <p:txBody>
          <a:bodyPr/>
          <a:lstStyle/>
          <a:p>
            <a:fld id="{23B83C8F-077A-42E7-BE39-F1BE459E5E76}" type="datetime4">
              <a:rPr lang="en-GB" smtClean="0"/>
              <a:t>15 April 2022</a:t>
            </a:fld>
            <a:endParaRPr lang="en-US"/>
          </a:p>
        </p:txBody>
      </p:sp>
      <p:sp>
        <p:nvSpPr>
          <p:cNvPr id="11" name="Footer Placeholder 2">
            <a:extLst>
              <a:ext uri="{FF2B5EF4-FFF2-40B4-BE49-F238E27FC236}">
                <a16:creationId xmlns:a16="http://schemas.microsoft.com/office/drawing/2014/main" id="{12218FC1-9C88-426F-B47F-5BF524687D43}"/>
              </a:ext>
            </a:extLst>
          </p:cNvPr>
          <p:cNvSpPr>
            <a:spLocks noGrp="1"/>
          </p:cNvSpPr>
          <p:nvPr>
            <p:ph type="ftr" sz="quarter" idx="11"/>
          </p:nvPr>
        </p:nvSpPr>
        <p:spPr>
          <a:xfrm>
            <a:off x="2831637" y="6450328"/>
            <a:ext cx="6336000" cy="147024"/>
          </a:xfrm>
        </p:spPr>
        <p:txBody>
          <a:bodyPr/>
          <a:lstStyle/>
          <a:p>
            <a:r>
              <a:rPr lang="en-US"/>
              <a:t>Landsec Platform Review ● DRAFT ● Classification: Private ●</a:t>
            </a:r>
          </a:p>
        </p:txBody>
      </p:sp>
      <p:sp>
        <p:nvSpPr>
          <p:cNvPr id="12" name="Slide Number Placeholder 3">
            <a:extLst>
              <a:ext uri="{FF2B5EF4-FFF2-40B4-BE49-F238E27FC236}">
                <a16:creationId xmlns:a16="http://schemas.microsoft.com/office/drawing/2014/main" id="{17BCA8F5-407C-4ECB-B756-F1EAA970EDB4}"/>
              </a:ext>
            </a:extLst>
          </p:cNvPr>
          <p:cNvSpPr>
            <a:spLocks noGrp="1"/>
          </p:cNvSpPr>
          <p:nvPr>
            <p:ph type="sldNum" sz="quarter" idx="12"/>
          </p:nvPr>
        </p:nvSpPr>
        <p:spPr>
          <a:xfrm>
            <a:off x="11432118" y="6450328"/>
            <a:ext cx="387309" cy="144000"/>
          </a:xfrm>
        </p:spPr>
        <p:txBody>
          <a:bodyPr/>
          <a:lstStyle/>
          <a:p>
            <a:fld id="{43ADA6F2-9A2A-455F-86B9-C1D26337E14A}" type="slidenum">
              <a:rPr lang="en-US" smtClean="0"/>
              <a:t>‹#›</a:t>
            </a:fld>
            <a:endParaRPr lang="en-US"/>
          </a:p>
        </p:txBody>
      </p:sp>
    </p:spTree>
    <p:extLst>
      <p:ext uri="{BB962C8B-B14F-4D97-AF65-F5344CB8AC3E}">
        <p14:creationId xmlns:p14="http://schemas.microsoft.com/office/powerpoint/2010/main" val="1012089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Title See Clear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9A7566-8FB4-43C4-92F0-084F3ABFC1F0}" type="datetime4">
              <a:rPr lang="en-GB" smtClean="0"/>
              <a:t>15 April 2022</a:t>
            </a:fld>
            <a:endParaRPr lang="fr-FR"/>
          </a:p>
        </p:txBody>
      </p:sp>
      <p:sp>
        <p:nvSpPr>
          <p:cNvPr id="3" name="Footer Placeholder 2"/>
          <p:cNvSpPr>
            <a:spLocks noGrp="1"/>
          </p:cNvSpPr>
          <p:nvPr>
            <p:ph type="ftr" sz="quarter" idx="11"/>
          </p:nvPr>
        </p:nvSpPr>
        <p:spPr/>
        <p:txBody>
          <a:bodyPr/>
          <a:lstStyle/>
          <a:p>
            <a:r>
              <a:rPr lang="en-GB"/>
              <a:t>Landsec Platform Review ● DRAFT ● Classification: Private ●</a:t>
            </a:r>
            <a:endParaRPr lang="fr-FR"/>
          </a:p>
        </p:txBody>
      </p:sp>
      <p:sp>
        <p:nvSpPr>
          <p:cNvPr id="4" name="Slide Number Placeholder 3"/>
          <p:cNvSpPr>
            <a:spLocks noGrp="1"/>
          </p:cNvSpPr>
          <p:nvPr>
            <p:ph type="sldNum" sz="quarter" idx="12"/>
          </p:nvPr>
        </p:nvSpPr>
        <p:spPr/>
        <p:txBody>
          <a:bodyPr/>
          <a:lstStyle/>
          <a:p>
            <a:fld id="{4384C016-1569-4C6E-99E8-D8E7AC87BABD}" type="slidenum">
              <a:rPr lang="fr-FR" smtClean="0"/>
              <a:t>‹#›</a:t>
            </a:fld>
            <a:endParaRPr lang="fr-F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14575" y="1889064"/>
            <a:ext cx="7562851" cy="1924051"/>
          </a:xfrm>
          <a:prstGeom prst="rect">
            <a:avLst/>
          </a:prstGeom>
        </p:spPr>
      </p:pic>
    </p:spTree>
    <p:extLst>
      <p:ext uri="{BB962C8B-B14F-4D97-AF65-F5344CB8AC3E}">
        <p14:creationId xmlns:p14="http://schemas.microsoft.com/office/powerpoint/2010/main" val="19230018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Title Thorogoo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1677A0-CBE8-476A-98FE-276055D259D4}" type="datetime4">
              <a:rPr lang="en-GB" smtClean="0"/>
              <a:t>15 April 2022</a:t>
            </a:fld>
            <a:endParaRPr lang="en-US"/>
          </a:p>
        </p:txBody>
      </p:sp>
      <p:sp>
        <p:nvSpPr>
          <p:cNvPr id="3" name="Footer Placeholder 2"/>
          <p:cNvSpPr>
            <a:spLocks noGrp="1"/>
          </p:cNvSpPr>
          <p:nvPr>
            <p:ph type="ftr" sz="quarter" idx="11"/>
          </p:nvPr>
        </p:nvSpPr>
        <p:spPr/>
        <p:txBody>
          <a:bodyPr/>
          <a:lstStyle/>
          <a:p>
            <a:r>
              <a:rPr lang="en-US"/>
              <a:t>Landsec Platform Review ● DRAFT ● Classification: Private ●</a:t>
            </a:r>
          </a:p>
        </p:txBody>
      </p:sp>
      <p:sp>
        <p:nvSpPr>
          <p:cNvPr id="4" name="Slide Number Placeholder 3"/>
          <p:cNvSpPr>
            <a:spLocks noGrp="1"/>
          </p:cNvSpPr>
          <p:nvPr>
            <p:ph type="sldNum" sz="quarter" idx="12"/>
          </p:nvPr>
        </p:nvSpPr>
        <p:spPr/>
        <p:txBody>
          <a:bodyPr/>
          <a:lstStyle/>
          <a:p>
            <a:fld id="{43ADA6F2-9A2A-455F-86B9-C1D26337E14A}"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425" y="3019423"/>
            <a:ext cx="6915151" cy="793751"/>
          </a:xfrm>
          <a:prstGeom prst="rect">
            <a:avLst/>
          </a:prstGeom>
        </p:spPr>
      </p:pic>
    </p:spTree>
    <p:extLst>
      <p:ext uri="{BB962C8B-B14F-4D97-AF65-F5344CB8AC3E}">
        <p14:creationId xmlns:p14="http://schemas.microsoft.com/office/powerpoint/2010/main" val="10063100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Title Page Presenters Blank">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060" y="2842947"/>
            <a:ext cx="7556499" cy="1924051"/>
          </a:xfrm>
          <a:prstGeom prst="rect">
            <a:avLst/>
          </a:prstGeom>
        </p:spPr>
      </p:pic>
      <p:cxnSp>
        <p:nvCxnSpPr>
          <p:cNvPr id="9" name="Straight Connector 8"/>
          <p:cNvCxnSpPr/>
          <p:nvPr/>
        </p:nvCxnSpPr>
        <p:spPr>
          <a:xfrm>
            <a:off x="759884" y="3163961"/>
            <a:ext cx="5252056"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884" y="5107748"/>
            <a:ext cx="11424000" cy="0"/>
          </a:xfrm>
          <a:prstGeom prst="line">
            <a:avLst/>
          </a:prstGeom>
          <a:ln w="3175">
            <a:solidFill>
              <a:srgbClr val="73736B"/>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0"/>
          </p:nvPr>
        </p:nvSpPr>
        <p:spPr>
          <a:xfrm>
            <a:off x="377927" y="5323816"/>
            <a:ext cx="5712957" cy="240000"/>
          </a:xfrm>
        </p:spPr>
        <p:txBody>
          <a:bodyPr/>
          <a:lstStyle>
            <a:lvl1pPr marL="0" indent="0">
              <a:lnSpc>
                <a:spcPts val="1500"/>
              </a:lnSpc>
              <a:spcBef>
                <a:spcPts val="0"/>
              </a:spcBef>
              <a:buNone/>
              <a:defRPr sz="1351" b="1">
                <a:solidFill>
                  <a:schemeClr val="accent6"/>
                </a:solidFill>
              </a:defRPr>
            </a:lvl1pPr>
          </a:lstStyle>
          <a:p>
            <a:pPr lvl="0"/>
            <a:r>
              <a:rPr lang="en-US"/>
              <a:t>Click to edit Master text styles</a:t>
            </a:r>
          </a:p>
        </p:txBody>
      </p:sp>
      <p:sp>
        <p:nvSpPr>
          <p:cNvPr id="7" name="Text Placeholder 6"/>
          <p:cNvSpPr>
            <a:spLocks noGrp="1"/>
          </p:cNvSpPr>
          <p:nvPr>
            <p:ph type="body" sz="quarter" idx="11"/>
          </p:nvPr>
        </p:nvSpPr>
        <p:spPr>
          <a:xfrm>
            <a:off x="378884" y="5757333"/>
            <a:ext cx="3360000" cy="810683"/>
          </a:xfrm>
        </p:spPr>
        <p:txBody>
          <a:bodyPr/>
          <a:lstStyle>
            <a:lvl1pPr marL="0" indent="0">
              <a:lnSpc>
                <a:spcPts val="1500"/>
              </a:lnSpc>
              <a:spcBef>
                <a:spcPts val="0"/>
              </a:spcBef>
              <a:buNone/>
              <a:defRPr sz="1351" b="1">
                <a:solidFill>
                  <a:schemeClr val="accent5"/>
                </a:solidFill>
              </a:defRPr>
            </a:lvl1pPr>
            <a:lvl2pPr marL="0" indent="0">
              <a:lnSpc>
                <a:spcPts val="1500"/>
              </a:lnSpc>
              <a:spcBef>
                <a:spcPts val="0"/>
              </a:spcBef>
              <a:buNone/>
              <a:defRPr sz="1351">
                <a:solidFill>
                  <a:schemeClr val="accent5"/>
                </a:solidFill>
              </a:defRPr>
            </a:lvl2pPr>
            <a:lvl3pPr marL="0" indent="0">
              <a:lnSpc>
                <a:spcPts val="1500"/>
              </a:lnSpc>
              <a:spcBef>
                <a:spcPts val="0"/>
              </a:spcBef>
              <a:buNone/>
              <a:defRPr sz="1351">
                <a:solidFill>
                  <a:schemeClr val="accent4"/>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a:t>Click to edit Master text styles</a:t>
            </a:r>
          </a:p>
          <a:p>
            <a:pPr lvl="1"/>
            <a:r>
              <a:rPr lang="en-US"/>
              <a:t>Second level</a:t>
            </a:r>
          </a:p>
          <a:p>
            <a:pPr lvl="2"/>
            <a:r>
              <a:rPr lang="en-US"/>
              <a:t>Third level</a:t>
            </a:r>
          </a:p>
        </p:txBody>
      </p:sp>
      <p:sp>
        <p:nvSpPr>
          <p:cNvPr id="16" name="Text Placeholder 6"/>
          <p:cNvSpPr>
            <a:spLocks noGrp="1"/>
          </p:cNvSpPr>
          <p:nvPr>
            <p:ph type="body" sz="quarter" idx="12"/>
          </p:nvPr>
        </p:nvSpPr>
        <p:spPr>
          <a:xfrm>
            <a:off x="4249204" y="5757333"/>
            <a:ext cx="3360000" cy="810683"/>
          </a:xfrm>
        </p:spPr>
        <p:txBody>
          <a:bodyPr/>
          <a:lstStyle>
            <a:lvl1pPr marL="0" indent="0">
              <a:lnSpc>
                <a:spcPts val="1500"/>
              </a:lnSpc>
              <a:spcBef>
                <a:spcPts val="0"/>
              </a:spcBef>
              <a:buNone/>
              <a:defRPr sz="1351" b="1">
                <a:solidFill>
                  <a:schemeClr val="accent5"/>
                </a:solidFill>
              </a:defRPr>
            </a:lvl1pPr>
            <a:lvl2pPr marL="0" indent="0">
              <a:lnSpc>
                <a:spcPts val="1500"/>
              </a:lnSpc>
              <a:spcBef>
                <a:spcPts val="0"/>
              </a:spcBef>
              <a:buNone/>
              <a:defRPr sz="1351">
                <a:solidFill>
                  <a:schemeClr val="accent5"/>
                </a:solidFill>
              </a:defRPr>
            </a:lvl2pPr>
            <a:lvl3pPr marL="0" indent="0">
              <a:lnSpc>
                <a:spcPts val="1500"/>
              </a:lnSpc>
              <a:spcBef>
                <a:spcPts val="0"/>
              </a:spcBef>
              <a:buNone/>
              <a:defRPr sz="1351">
                <a:solidFill>
                  <a:schemeClr val="accent4"/>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a:t>Click to edit Master text styles</a:t>
            </a:r>
          </a:p>
          <a:p>
            <a:pPr lvl="1"/>
            <a:r>
              <a:rPr lang="en-US"/>
              <a:t>Second level</a:t>
            </a:r>
          </a:p>
          <a:p>
            <a:pPr lvl="2"/>
            <a:r>
              <a:rPr lang="en-US"/>
              <a:t>Third level</a:t>
            </a:r>
          </a:p>
        </p:txBody>
      </p:sp>
      <p:sp>
        <p:nvSpPr>
          <p:cNvPr id="21" name="Text Placeholder 6"/>
          <p:cNvSpPr>
            <a:spLocks noGrp="1"/>
          </p:cNvSpPr>
          <p:nvPr>
            <p:ph type="body" sz="quarter" idx="13"/>
          </p:nvPr>
        </p:nvSpPr>
        <p:spPr>
          <a:xfrm>
            <a:off x="8118715" y="5757333"/>
            <a:ext cx="3360000" cy="810683"/>
          </a:xfrm>
        </p:spPr>
        <p:txBody>
          <a:bodyPr/>
          <a:lstStyle>
            <a:lvl1pPr marL="0" indent="0">
              <a:lnSpc>
                <a:spcPts val="1500"/>
              </a:lnSpc>
              <a:spcBef>
                <a:spcPts val="0"/>
              </a:spcBef>
              <a:buNone/>
              <a:defRPr sz="1351" b="1">
                <a:solidFill>
                  <a:schemeClr val="accent5"/>
                </a:solidFill>
              </a:defRPr>
            </a:lvl1pPr>
            <a:lvl2pPr marL="0" indent="0">
              <a:lnSpc>
                <a:spcPts val="1500"/>
              </a:lnSpc>
              <a:spcBef>
                <a:spcPts val="0"/>
              </a:spcBef>
              <a:buNone/>
              <a:defRPr sz="1351">
                <a:solidFill>
                  <a:schemeClr val="accent5"/>
                </a:solidFill>
              </a:defRPr>
            </a:lvl2pPr>
            <a:lvl3pPr marL="0" indent="0">
              <a:lnSpc>
                <a:spcPts val="1500"/>
              </a:lnSpc>
              <a:spcBef>
                <a:spcPts val="0"/>
              </a:spcBef>
              <a:buNone/>
              <a:defRPr sz="1351">
                <a:solidFill>
                  <a:schemeClr val="accent4"/>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noProof="0"/>
              <a:t>Click to edit Master text styles</a:t>
            </a:r>
          </a:p>
          <a:p>
            <a:pPr lvl="1"/>
            <a:r>
              <a:rPr lang="en-US" noProof="0"/>
              <a:t>Second level</a:t>
            </a:r>
          </a:p>
          <a:p>
            <a:pPr lvl="2"/>
            <a:r>
              <a:rPr lang="en-US" noProof="0"/>
              <a:t>Third level</a:t>
            </a:r>
          </a:p>
        </p:txBody>
      </p:sp>
      <p:sp>
        <p:nvSpPr>
          <p:cNvPr id="12" name="Text Placeholder 7"/>
          <p:cNvSpPr>
            <a:spLocks noGrp="1"/>
          </p:cNvSpPr>
          <p:nvPr>
            <p:ph type="body" sz="quarter" idx="14"/>
          </p:nvPr>
        </p:nvSpPr>
        <p:spPr>
          <a:xfrm>
            <a:off x="6486392" y="2900092"/>
            <a:ext cx="1362075" cy="940864"/>
          </a:xfrm>
        </p:spPr>
        <p:txBody>
          <a:bodyPr/>
          <a:lstStyle>
            <a:lvl1pPr marL="0" indent="0">
              <a:spcBef>
                <a:spcPts val="0"/>
              </a:spcBef>
              <a:buNone/>
              <a:defRPr sz="1533">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14190421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Title Page Presenters Find The Value">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p:nvCxnSpPr>
        <p:spPr>
          <a:xfrm>
            <a:off x="759884" y="3163961"/>
            <a:ext cx="5252056"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884" y="5107748"/>
            <a:ext cx="11424000" cy="0"/>
          </a:xfrm>
          <a:prstGeom prst="line">
            <a:avLst/>
          </a:prstGeom>
          <a:ln w="3175">
            <a:solidFill>
              <a:srgbClr val="73736B"/>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0"/>
          </p:nvPr>
        </p:nvSpPr>
        <p:spPr>
          <a:xfrm>
            <a:off x="377927" y="5323816"/>
            <a:ext cx="5712957" cy="240000"/>
          </a:xfrm>
        </p:spPr>
        <p:txBody>
          <a:bodyPr/>
          <a:lstStyle>
            <a:lvl1pPr marL="0" indent="0">
              <a:lnSpc>
                <a:spcPts val="1500"/>
              </a:lnSpc>
              <a:spcBef>
                <a:spcPts val="0"/>
              </a:spcBef>
              <a:buNone/>
              <a:defRPr sz="1351" b="1">
                <a:solidFill>
                  <a:schemeClr val="accent6"/>
                </a:solidFill>
              </a:defRPr>
            </a:lvl1pPr>
          </a:lstStyle>
          <a:p>
            <a:pPr lvl="0"/>
            <a:r>
              <a:rPr lang="en-US"/>
              <a:t>Click to edit Master text styles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884" y="2842948"/>
            <a:ext cx="7562851" cy="1924051"/>
          </a:xfrm>
          <a:prstGeom prst="rect">
            <a:avLst/>
          </a:prstGeom>
        </p:spPr>
      </p:pic>
      <p:sp>
        <p:nvSpPr>
          <p:cNvPr id="7" name="Text Placeholder 6"/>
          <p:cNvSpPr>
            <a:spLocks noGrp="1"/>
          </p:cNvSpPr>
          <p:nvPr>
            <p:ph type="body" sz="quarter" idx="11"/>
          </p:nvPr>
        </p:nvSpPr>
        <p:spPr>
          <a:xfrm>
            <a:off x="378884" y="5757333"/>
            <a:ext cx="3360000" cy="810683"/>
          </a:xfrm>
        </p:spPr>
        <p:txBody>
          <a:bodyPr/>
          <a:lstStyle>
            <a:lvl1pPr marL="0" indent="0">
              <a:lnSpc>
                <a:spcPts val="1500"/>
              </a:lnSpc>
              <a:spcBef>
                <a:spcPts val="0"/>
              </a:spcBef>
              <a:buNone/>
              <a:defRPr sz="1351" b="1">
                <a:solidFill>
                  <a:schemeClr val="accent5"/>
                </a:solidFill>
              </a:defRPr>
            </a:lvl1pPr>
            <a:lvl2pPr marL="0" indent="0">
              <a:lnSpc>
                <a:spcPts val="1500"/>
              </a:lnSpc>
              <a:spcBef>
                <a:spcPts val="0"/>
              </a:spcBef>
              <a:buNone/>
              <a:defRPr sz="1351">
                <a:solidFill>
                  <a:schemeClr val="accent5"/>
                </a:solidFill>
              </a:defRPr>
            </a:lvl2pPr>
            <a:lvl3pPr marL="0" indent="0">
              <a:lnSpc>
                <a:spcPts val="1500"/>
              </a:lnSpc>
              <a:spcBef>
                <a:spcPts val="0"/>
              </a:spcBef>
              <a:buNone/>
              <a:defRPr sz="1351">
                <a:solidFill>
                  <a:schemeClr val="accent4"/>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a:t>Click to edit Master text styles</a:t>
            </a:r>
          </a:p>
          <a:p>
            <a:pPr lvl="1"/>
            <a:r>
              <a:rPr lang="en-US"/>
              <a:t>Second level</a:t>
            </a:r>
          </a:p>
          <a:p>
            <a:pPr lvl="2"/>
            <a:r>
              <a:rPr lang="en-US"/>
              <a:t>Third level</a:t>
            </a:r>
          </a:p>
        </p:txBody>
      </p:sp>
      <p:sp>
        <p:nvSpPr>
          <p:cNvPr id="16" name="Text Placeholder 6"/>
          <p:cNvSpPr>
            <a:spLocks noGrp="1"/>
          </p:cNvSpPr>
          <p:nvPr>
            <p:ph type="body" sz="quarter" idx="12"/>
          </p:nvPr>
        </p:nvSpPr>
        <p:spPr>
          <a:xfrm>
            <a:off x="4249204" y="5757333"/>
            <a:ext cx="3360000" cy="810683"/>
          </a:xfrm>
        </p:spPr>
        <p:txBody>
          <a:bodyPr/>
          <a:lstStyle>
            <a:lvl1pPr marL="0" indent="0">
              <a:lnSpc>
                <a:spcPts val="1500"/>
              </a:lnSpc>
              <a:spcBef>
                <a:spcPts val="0"/>
              </a:spcBef>
              <a:buNone/>
              <a:defRPr sz="1351" b="1">
                <a:solidFill>
                  <a:schemeClr val="accent5"/>
                </a:solidFill>
              </a:defRPr>
            </a:lvl1pPr>
            <a:lvl2pPr marL="0" indent="0">
              <a:lnSpc>
                <a:spcPts val="1500"/>
              </a:lnSpc>
              <a:spcBef>
                <a:spcPts val="0"/>
              </a:spcBef>
              <a:buNone/>
              <a:defRPr sz="1351">
                <a:solidFill>
                  <a:schemeClr val="accent5"/>
                </a:solidFill>
              </a:defRPr>
            </a:lvl2pPr>
            <a:lvl3pPr marL="0" indent="0">
              <a:lnSpc>
                <a:spcPts val="1500"/>
              </a:lnSpc>
              <a:spcBef>
                <a:spcPts val="0"/>
              </a:spcBef>
              <a:buNone/>
              <a:defRPr sz="1351">
                <a:solidFill>
                  <a:schemeClr val="accent4"/>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noProof="0"/>
              <a:t>Click to edit Master text styles</a:t>
            </a:r>
          </a:p>
          <a:p>
            <a:pPr lvl="1"/>
            <a:r>
              <a:rPr lang="en-US" noProof="0"/>
              <a:t>Second level</a:t>
            </a:r>
          </a:p>
          <a:p>
            <a:pPr lvl="2"/>
            <a:r>
              <a:rPr lang="en-US" noProof="0"/>
              <a:t>Third level</a:t>
            </a:r>
          </a:p>
        </p:txBody>
      </p:sp>
      <p:sp>
        <p:nvSpPr>
          <p:cNvPr id="21" name="Text Placeholder 6"/>
          <p:cNvSpPr>
            <a:spLocks noGrp="1"/>
          </p:cNvSpPr>
          <p:nvPr>
            <p:ph type="body" sz="quarter" idx="13"/>
          </p:nvPr>
        </p:nvSpPr>
        <p:spPr>
          <a:xfrm>
            <a:off x="8118715" y="5757333"/>
            <a:ext cx="3360000" cy="810683"/>
          </a:xfrm>
        </p:spPr>
        <p:txBody>
          <a:bodyPr/>
          <a:lstStyle>
            <a:lvl1pPr marL="0" indent="0">
              <a:lnSpc>
                <a:spcPts val="1500"/>
              </a:lnSpc>
              <a:spcBef>
                <a:spcPts val="0"/>
              </a:spcBef>
              <a:buNone/>
              <a:defRPr sz="1351" b="1">
                <a:solidFill>
                  <a:schemeClr val="accent5"/>
                </a:solidFill>
              </a:defRPr>
            </a:lvl1pPr>
            <a:lvl2pPr marL="0" indent="0">
              <a:lnSpc>
                <a:spcPts val="1500"/>
              </a:lnSpc>
              <a:spcBef>
                <a:spcPts val="0"/>
              </a:spcBef>
              <a:buNone/>
              <a:defRPr sz="1351">
                <a:solidFill>
                  <a:schemeClr val="accent5"/>
                </a:solidFill>
              </a:defRPr>
            </a:lvl2pPr>
            <a:lvl3pPr marL="0" indent="0">
              <a:lnSpc>
                <a:spcPts val="1500"/>
              </a:lnSpc>
              <a:spcBef>
                <a:spcPts val="0"/>
              </a:spcBef>
              <a:buNone/>
              <a:defRPr sz="1351">
                <a:solidFill>
                  <a:schemeClr val="accent4"/>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5029201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Title Page Presenters Knowledge Through Data">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p:nvCxnSpPr>
        <p:spPr>
          <a:xfrm>
            <a:off x="759884" y="3163961"/>
            <a:ext cx="5252056"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884" y="5107748"/>
            <a:ext cx="11424000" cy="0"/>
          </a:xfrm>
          <a:prstGeom prst="line">
            <a:avLst/>
          </a:prstGeom>
          <a:ln w="3175">
            <a:solidFill>
              <a:srgbClr val="73736B"/>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0"/>
          </p:nvPr>
        </p:nvSpPr>
        <p:spPr>
          <a:xfrm>
            <a:off x="377927" y="5323816"/>
            <a:ext cx="5712957" cy="240000"/>
          </a:xfrm>
        </p:spPr>
        <p:txBody>
          <a:bodyPr/>
          <a:lstStyle>
            <a:lvl1pPr marL="0" indent="0">
              <a:lnSpc>
                <a:spcPts val="1500"/>
              </a:lnSpc>
              <a:spcBef>
                <a:spcPts val="0"/>
              </a:spcBef>
              <a:buNone/>
              <a:defRPr sz="1351" b="1">
                <a:solidFill>
                  <a:schemeClr val="accent6"/>
                </a:solidFill>
              </a:defRPr>
            </a:lvl1pPr>
          </a:lstStyle>
          <a:p>
            <a:pPr lvl="0"/>
            <a:r>
              <a:rPr lang="en-US"/>
              <a:t>Click to edit Master text styles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884" y="2842949"/>
            <a:ext cx="7562851" cy="1924049"/>
          </a:xfrm>
          <a:prstGeom prst="rect">
            <a:avLst/>
          </a:prstGeom>
        </p:spPr>
      </p:pic>
      <p:sp>
        <p:nvSpPr>
          <p:cNvPr id="7" name="Text Placeholder 6"/>
          <p:cNvSpPr>
            <a:spLocks noGrp="1"/>
          </p:cNvSpPr>
          <p:nvPr>
            <p:ph type="body" sz="quarter" idx="11"/>
          </p:nvPr>
        </p:nvSpPr>
        <p:spPr>
          <a:xfrm>
            <a:off x="378884" y="5757333"/>
            <a:ext cx="3360000" cy="810683"/>
          </a:xfrm>
        </p:spPr>
        <p:txBody>
          <a:bodyPr/>
          <a:lstStyle>
            <a:lvl1pPr marL="0" indent="0">
              <a:lnSpc>
                <a:spcPts val="1500"/>
              </a:lnSpc>
              <a:spcBef>
                <a:spcPts val="0"/>
              </a:spcBef>
              <a:buNone/>
              <a:defRPr sz="1351" b="1">
                <a:solidFill>
                  <a:schemeClr val="accent5"/>
                </a:solidFill>
              </a:defRPr>
            </a:lvl1pPr>
            <a:lvl2pPr marL="0" indent="0">
              <a:lnSpc>
                <a:spcPts val="1500"/>
              </a:lnSpc>
              <a:spcBef>
                <a:spcPts val="0"/>
              </a:spcBef>
              <a:buNone/>
              <a:defRPr sz="1351">
                <a:solidFill>
                  <a:schemeClr val="accent5"/>
                </a:solidFill>
              </a:defRPr>
            </a:lvl2pPr>
            <a:lvl3pPr marL="0" indent="0">
              <a:lnSpc>
                <a:spcPts val="1500"/>
              </a:lnSpc>
              <a:spcBef>
                <a:spcPts val="0"/>
              </a:spcBef>
              <a:buNone/>
              <a:defRPr sz="1351">
                <a:solidFill>
                  <a:schemeClr val="accent4"/>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a:t>Click to edit Master text styles</a:t>
            </a:r>
          </a:p>
          <a:p>
            <a:pPr lvl="1"/>
            <a:r>
              <a:rPr lang="en-US"/>
              <a:t>Second level</a:t>
            </a:r>
          </a:p>
          <a:p>
            <a:pPr lvl="2"/>
            <a:r>
              <a:rPr lang="en-US"/>
              <a:t>Third level</a:t>
            </a:r>
          </a:p>
        </p:txBody>
      </p:sp>
      <p:sp>
        <p:nvSpPr>
          <p:cNvPr id="16" name="Text Placeholder 6"/>
          <p:cNvSpPr>
            <a:spLocks noGrp="1"/>
          </p:cNvSpPr>
          <p:nvPr>
            <p:ph type="body" sz="quarter" idx="12"/>
          </p:nvPr>
        </p:nvSpPr>
        <p:spPr>
          <a:xfrm>
            <a:off x="4249204" y="5757333"/>
            <a:ext cx="3360000" cy="810683"/>
          </a:xfrm>
        </p:spPr>
        <p:txBody>
          <a:bodyPr/>
          <a:lstStyle>
            <a:lvl1pPr marL="0" indent="0">
              <a:lnSpc>
                <a:spcPts val="1500"/>
              </a:lnSpc>
              <a:spcBef>
                <a:spcPts val="0"/>
              </a:spcBef>
              <a:buNone/>
              <a:defRPr sz="1351" b="1">
                <a:solidFill>
                  <a:schemeClr val="accent5"/>
                </a:solidFill>
              </a:defRPr>
            </a:lvl1pPr>
            <a:lvl2pPr marL="0" indent="0">
              <a:lnSpc>
                <a:spcPts val="1500"/>
              </a:lnSpc>
              <a:spcBef>
                <a:spcPts val="0"/>
              </a:spcBef>
              <a:buNone/>
              <a:defRPr sz="1351">
                <a:solidFill>
                  <a:schemeClr val="accent5"/>
                </a:solidFill>
              </a:defRPr>
            </a:lvl2pPr>
            <a:lvl3pPr marL="0" indent="0">
              <a:lnSpc>
                <a:spcPts val="1500"/>
              </a:lnSpc>
              <a:spcBef>
                <a:spcPts val="0"/>
              </a:spcBef>
              <a:buNone/>
              <a:defRPr sz="1351">
                <a:solidFill>
                  <a:schemeClr val="accent4"/>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noProof="0"/>
              <a:t>Click to edit Master text styles</a:t>
            </a:r>
          </a:p>
          <a:p>
            <a:pPr lvl="1"/>
            <a:r>
              <a:rPr lang="en-US" noProof="0"/>
              <a:t>Second level</a:t>
            </a:r>
          </a:p>
          <a:p>
            <a:pPr lvl="2"/>
            <a:r>
              <a:rPr lang="en-US" noProof="0"/>
              <a:t>Third level</a:t>
            </a:r>
          </a:p>
        </p:txBody>
      </p:sp>
      <p:sp>
        <p:nvSpPr>
          <p:cNvPr id="21" name="Text Placeholder 6"/>
          <p:cNvSpPr>
            <a:spLocks noGrp="1"/>
          </p:cNvSpPr>
          <p:nvPr>
            <p:ph type="body" sz="quarter" idx="13"/>
          </p:nvPr>
        </p:nvSpPr>
        <p:spPr>
          <a:xfrm>
            <a:off x="8118715" y="5757333"/>
            <a:ext cx="3360000" cy="810683"/>
          </a:xfrm>
        </p:spPr>
        <p:txBody>
          <a:bodyPr/>
          <a:lstStyle>
            <a:lvl1pPr marL="0" indent="0">
              <a:lnSpc>
                <a:spcPts val="1500"/>
              </a:lnSpc>
              <a:spcBef>
                <a:spcPts val="0"/>
              </a:spcBef>
              <a:buNone/>
              <a:defRPr sz="1351" b="1">
                <a:solidFill>
                  <a:schemeClr val="accent5"/>
                </a:solidFill>
              </a:defRPr>
            </a:lvl1pPr>
            <a:lvl2pPr marL="0" indent="0">
              <a:lnSpc>
                <a:spcPts val="1500"/>
              </a:lnSpc>
              <a:spcBef>
                <a:spcPts val="0"/>
              </a:spcBef>
              <a:buNone/>
              <a:defRPr sz="1351">
                <a:solidFill>
                  <a:schemeClr val="accent5"/>
                </a:solidFill>
              </a:defRPr>
            </a:lvl2pPr>
            <a:lvl3pPr marL="0" indent="0">
              <a:lnSpc>
                <a:spcPts val="1500"/>
              </a:lnSpc>
              <a:spcBef>
                <a:spcPts val="0"/>
              </a:spcBef>
              <a:buNone/>
              <a:defRPr sz="1351">
                <a:solidFill>
                  <a:schemeClr val="accent4"/>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930387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Title Page Presenters See Clearly">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p:nvCxnSpPr>
        <p:spPr>
          <a:xfrm>
            <a:off x="759884" y="3163961"/>
            <a:ext cx="5252056"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884" y="5107748"/>
            <a:ext cx="11424000" cy="0"/>
          </a:xfrm>
          <a:prstGeom prst="line">
            <a:avLst/>
          </a:prstGeom>
          <a:ln w="3175">
            <a:solidFill>
              <a:srgbClr val="73736B"/>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0"/>
          </p:nvPr>
        </p:nvSpPr>
        <p:spPr>
          <a:xfrm>
            <a:off x="377927" y="5323816"/>
            <a:ext cx="5712957" cy="240000"/>
          </a:xfrm>
        </p:spPr>
        <p:txBody>
          <a:bodyPr/>
          <a:lstStyle>
            <a:lvl1pPr marL="0" indent="0">
              <a:lnSpc>
                <a:spcPts val="1500"/>
              </a:lnSpc>
              <a:spcBef>
                <a:spcPts val="0"/>
              </a:spcBef>
              <a:buNone/>
              <a:defRPr sz="1351" b="1">
                <a:solidFill>
                  <a:schemeClr val="accent6"/>
                </a:solidFill>
              </a:defRPr>
            </a:lvl1pPr>
          </a:lstStyle>
          <a:p>
            <a:pPr lvl="0"/>
            <a:r>
              <a:rPr lang="en-US"/>
              <a:t>Click to edit Master text styles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887" y="2842949"/>
            <a:ext cx="7562845" cy="1924049"/>
          </a:xfrm>
          <a:prstGeom prst="rect">
            <a:avLst/>
          </a:prstGeom>
        </p:spPr>
      </p:pic>
      <p:sp>
        <p:nvSpPr>
          <p:cNvPr id="7" name="Text Placeholder 6"/>
          <p:cNvSpPr>
            <a:spLocks noGrp="1"/>
          </p:cNvSpPr>
          <p:nvPr>
            <p:ph type="body" sz="quarter" idx="11"/>
          </p:nvPr>
        </p:nvSpPr>
        <p:spPr>
          <a:xfrm>
            <a:off x="378884" y="5757333"/>
            <a:ext cx="3360000" cy="810683"/>
          </a:xfrm>
        </p:spPr>
        <p:txBody>
          <a:bodyPr/>
          <a:lstStyle>
            <a:lvl1pPr marL="0" indent="0">
              <a:lnSpc>
                <a:spcPts val="1500"/>
              </a:lnSpc>
              <a:spcBef>
                <a:spcPts val="0"/>
              </a:spcBef>
              <a:buNone/>
              <a:defRPr sz="1351" b="1">
                <a:solidFill>
                  <a:schemeClr val="accent5"/>
                </a:solidFill>
              </a:defRPr>
            </a:lvl1pPr>
            <a:lvl2pPr marL="0" indent="0">
              <a:lnSpc>
                <a:spcPts val="1500"/>
              </a:lnSpc>
              <a:spcBef>
                <a:spcPts val="0"/>
              </a:spcBef>
              <a:buNone/>
              <a:defRPr sz="1351">
                <a:solidFill>
                  <a:schemeClr val="accent5"/>
                </a:solidFill>
              </a:defRPr>
            </a:lvl2pPr>
            <a:lvl3pPr marL="0" indent="0">
              <a:lnSpc>
                <a:spcPts val="1500"/>
              </a:lnSpc>
              <a:spcBef>
                <a:spcPts val="0"/>
              </a:spcBef>
              <a:buNone/>
              <a:defRPr sz="1351">
                <a:solidFill>
                  <a:schemeClr val="accent4"/>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a:t>Click to edit Master text styles</a:t>
            </a:r>
          </a:p>
          <a:p>
            <a:pPr lvl="1"/>
            <a:r>
              <a:rPr lang="en-US"/>
              <a:t>Second level</a:t>
            </a:r>
          </a:p>
          <a:p>
            <a:pPr lvl="2"/>
            <a:r>
              <a:rPr lang="en-US"/>
              <a:t>Third level</a:t>
            </a:r>
          </a:p>
        </p:txBody>
      </p:sp>
      <p:sp>
        <p:nvSpPr>
          <p:cNvPr id="16" name="Text Placeholder 6"/>
          <p:cNvSpPr>
            <a:spLocks noGrp="1"/>
          </p:cNvSpPr>
          <p:nvPr>
            <p:ph type="body" sz="quarter" idx="12"/>
          </p:nvPr>
        </p:nvSpPr>
        <p:spPr>
          <a:xfrm>
            <a:off x="4249204" y="5757333"/>
            <a:ext cx="3360000" cy="810683"/>
          </a:xfrm>
        </p:spPr>
        <p:txBody>
          <a:bodyPr/>
          <a:lstStyle>
            <a:lvl1pPr marL="0" indent="0">
              <a:lnSpc>
                <a:spcPts val="1500"/>
              </a:lnSpc>
              <a:spcBef>
                <a:spcPts val="0"/>
              </a:spcBef>
              <a:buNone/>
              <a:defRPr sz="1351" b="1">
                <a:solidFill>
                  <a:schemeClr val="accent5"/>
                </a:solidFill>
              </a:defRPr>
            </a:lvl1pPr>
            <a:lvl2pPr marL="0" indent="0">
              <a:lnSpc>
                <a:spcPts val="1500"/>
              </a:lnSpc>
              <a:spcBef>
                <a:spcPts val="0"/>
              </a:spcBef>
              <a:buNone/>
              <a:defRPr sz="1351">
                <a:solidFill>
                  <a:schemeClr val="accent5"/>
                </a:solidFill>
              </a:defRPr>
            </a:lvl2pPr>
            <a:lvl3pPr marL="0" indent="0">
              <a:lnSpc>
                <a:spcPts val="1500"/>
              </a:lnSpc>
              <a:spcBef>
                <a:spcPts val="0"/>
              </a:spcBef>
              <a:buNone/>
              <a:defRPr sz="1351">
                <a:solidFill>
                  <a:schemeClr val="accent4"/>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noProof="0"/>
              <a:t>Click to edit Master text styles</a:t>
            </a:r>
          </a:p>
          <a:p>
            <a:pPr lvl="1"/>
            <a:r>
              <a:rPr lang="en-US" noProof="0"/>
              <a:t>Second level</a:t>
            </a:r>
          </a:p>
          <a:p>
            <a:pPr lvl="2"/>
            <a:r>
              <a:rPr lang="en-US" noProof="0"/>
              <a:t>Third level</a:t>
            </a:r>
          </a:p>
        </p:txBody>
      </p:sp>
      <p:sp>
        <p:nvSpPr>
          <p:cNvPr id="21" name="Text Placeholder 6"/>
          <p:cNvSpPr>
            <a:spLocks noGrp="1"/>
          </p:cNvSpPr>
          <p:nvPr>
            <p:ph type="body" sz="quarter" idx="13"/>
          </p:nvPr>
        </p:nvSpPr>
        <p:spPr>
          <a:xfrm>
            <a:off x="8118715" y="5757333"/>
            <a:ext cx="3360000" cy="810683"/>
          </a:xfrm>
        </p:spPr>
        <p:txBody>
          <a:bodyPr/>
          <a:lstStyle>
            <a:lvl1pPr marL="0" indent="0">
              <a:lnSpc>
                <a:spcPts val="1500"/>
              </a:lnSpc>
              <a:spcBef>
                <a:spcPts val="0"/>
              </a:spcBef>
              <a:buNone/>
              <a:defRPr sz="1351" b="1">
                <a:solidFill>
                  <a:schemeClr val="accent5"/>
                </a:solidFill>
              </a:defRPr>
            </a:lvl1pPr>
            <a:lvl2pPr marL="0" indent="0">
              <a:lnSpc>
                <a:spcPts val="1500"/>
              </a:lnSpc>
              <a:spcBef>
                <a:spcPts val="0"/>
              </a:spcBef>
              <a:buNone/>
              <a:defRPr sz="1351">
                <a:solidFill>
                  <a:schemeClr val="accent5"/>
                </a:solidFill>
              </a:defRPr>
            </a:lvl2pPr>
            <a:lvl3pPr marL="0" indent="0">
              <a:lnSpc>
                <a:spcPts val="1500"/>
              </a:lnSpc>
              <a:spcBef>
                <a:spcPts val="0"/>
              </a:spcBef>
              <a:buNone/>
              <a:defRPr sz="1351">
                <a:solidFill>
                  <a:schemeClr val="accent4"/>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2438350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Page Presenters Thorogood">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p:nvCxnSpPr>
        <p:spPr>
          <a:xfrm>
            <a:off x="759884" y="3163961"/>
            <a:ext cx="5252056"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8884" y="5107748"/>
            <a:ext cx="11424000" cy="0"/>
          </a:xfrm>
          <a:prstGeom prst="line">
            <a:avLst/>
          </a:prstGeom>
          <a:ln w="3175">
            <a:solidFill>
              <a:srgbClr val="73736B"/>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0"/>
          </p:nvPr>
        </p:nvSpPr>
        <p:spPr>
          <a:xfrm>
            <a:off x="377927" y="5323816"/>
            <a:ext cx="5712957" cy="240000"/>
          </a:xfrm>
        </p:spPr>
        <p:txBody>
          <a:bodyPr/>
          <a:lstStyle>
            <a:lvl1pPr marL="0" indent="0">
              <a:lnSpc>
                <a:spcPts val="1500"/>
              </a:lnSpc>
              <a:spcBef>
                <a:spcPts val="0"/>
              </a:spcBef>
              <a:buNone/>
              <a:defRPr sz="1351" b="1">
                <a:solidFill>
                  <a:schemeClr val="accent6"/>
                </a:solidFill>
              </a:defRPr>
            </a:lvl1pPr>
          </a:lstStyle>
          <a:p>
            <a:pPr lvl="0"/>
            <a:r>
              <a:rPr lang="en-US"/>
              <a:t>Click to edit Master text styles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889" y="3972554"/>
            <a:ext cx="6915151" cy="793751"/>
          </a:xfrm>
          <a:prstGeom prst="rect">
            <a:avLst/>
          </a:prstGeom>
        </p:spPr>
      </p:pic>
      <p:sp>
        <p:nvSpPr>
          <p:cNvPr id="7" name="Text Placeholder 6"/>
          <p:cNvSpPr>
            <a:spLocks noGrp="1"/>
          </p:cNvSpPr>
          <p:nvPr>
            <p:ph type="body" sz="quarter" idx="11"/>
          </p:nvPr>
        </p:nvSpPr>
        <p:spPr>
          <a:xfrm>
            <a:off x="378884" y="5757333"/>
            <a:ext cx="3360000" cy="810683"/>
          </a:xfrm>
        </p:spPr>
        <p:txBody>
          <a:bodyPr/>
          <a:lstStyle>
            <a:lvl1pPr marL="0" indent="0">
              <a:lnSpc>
                <a:spcPts val="1500"/>
              </a:lnSpc>
              <a:spcBef>
                <a:spcPts val="0"/>
              </a:spcBef>
              <a:buNone/>
              <a:defRPr sz="1351" b="1">
                <a:solidFill>
                  <a:schemeClr val="accent5"/>
                </a:solidFill>
              </a:defRPr>
            </a:lvl1pPr>
            <a:lvl2pPr marL="0" indent="0">
              <a:lnSpc>
                <a:spcPts val="1500"/>
              </a:lnSpc>
              <a:spcBef>
                <a:spcPts val="0"/>
              </a:spcBef>
              <a:buNone/>
              <a:defRPr sz="1351">
                <a:solidFill>
                  <a:schemeClr val="accent5"/>
                </a:solidFill>
              </a:defRPr>
            </a:lvl2pPr>
            <a:lvl3pPr marL="0" indent="0">
              <a:lnSpc>
                <a:spcPts val="1500"/>
              </a:lnSpc>
              <a:spcBef>
                <a:spcPts val="0"/>
              </a:spcBef>
              <a:buNone/>
              <a:defRPr sz="1351">
                <a:solidFill>
                  <a:schemeClr val="accent4"/>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a:t>Click to edit Master text styles</a:t>
            </a:r>
          </a:p>
          <a:p>
            <a:pPr lvl="1"/>
            <a:r>
              <a:rPr lang="en-US"/>
              <a:t>Second level</a:t>
            </a:r>
          </a:p>
          <a:p>
            <a:pPr lvl="2"/>
            <a:r>
              <a:rPr lang="en-US"/>
              <a:t>Third level</a:t>
            </a:r>
          </a:p>
        </p:txBody>
      </p:sp>
      <p:sp>
        <p:nvSpPr>
          <p:cNvPr id="16" name="Text Placeholder 6"/>
          <p:cNvSpPr>
            <a:spLocks noGrp="1"/>
          </p:cNvSpPr>
          <p:nvPr>
            <p:ph type="body" sz="quarter" idx="12"/>
          </p:nvPr>
        </p:nvSpPr>
        <p:spPr>
          <a:xfrm>
            <a:off x="4249204" y="5757333"/>
            <a:ext cx="3360000" cy="810683"/>
          </a:xfrm>
        </p:spPr>
        <p:txBody>
          <a:bodyPr/>
          <a:lstStyle>
            <a:lvl1pPr marL="0" indent="0">
              <a:lnSpc>
                <a:spcPts val="1500"/>
              </a:lnSpc>
              <a:spcBef>
                <a:spcPts val="0"/>
              </a:spcBef>
              <a:buNone/>
              <a:defRPr sz="1351" b="1">
                <a:solidFill>
                  <a:schemeClr val="accent5"/>
                </a:solidFill>
              </a:defRPr>
            </a:lvl1pPr>
            <a:lvl2pPr marL="0" indent="0">
              <a:lnSpc>
                <a:spcPts val="1500"/>
              </a:lnSpc>
              <a:spcBef>
                <a:spcPts val="0"/>
              </a:spcBef>
              <a:buNone/>
              <a:defRPr sz="1351">
                <a:solidFill>
                  <a:schemeClr val="accent5"/>
                </a:solidFill>
              </a:defRPr>
            </a:lvl2pPr>
            <a:lvl3pPr marL="0" indent="0">
              <a:lnSpc>
                <a:spcPts val="1500"/>
              </a:lnSpc>
              <a:spcBef>
                <a:spcPts val="0"/>
              </a:spcBef>
              <a:buNone/>
              <a:defRPr sz="1351">
                <a:solidFill>
                  <a:schemeClr val="accent4"/>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noProof="0"/>
              <a:t>Click to edit Master text styles</a:t>
            </a:r>
          </a:p>
          <a:p>
            <a:pPr lvl="1"/>
            <a:r>
              <a:rPr lang="en-US" noProof="0"/>
              <a:t>Second level</a:t>
            </a:r>
          </a:p>
          <a:p>
            <a:pPr lvl="2"/>
            <a:r>
              <a:rPr lang="en-US" noProof="0"/>
              <a:t>Third level</a:t>
            </a:r>
          </a:p>
        </p:txBody>
      </p:sp>
      <p:sp>
        <p:nvSpPr>
          <p:cNvPr id="21" name="Text Placeholder 6"/>
          <p:cNvSpPr>
            <a:spLocks noGrp="1"/>
          </p:cNvSpPr>
          <p:nvPr>
            <p:ph type="body" sz="quarter" idx="13"/>
          </p:nvPr>
        </p:nvSpPr>
        <p:spPr>
          <a:xfrm>
            <a:off x="8118715" y="5757333"/>
            <a:ext cx="3360000" cy="810683"/>
          </a:xfrm>
        </p:spPr>
        <p:txBody>
          <a:bodyPr/>
          <a:lstStyle>
            <a:lvl1pPr marL="0" indent="0">
              <a:lnSpc>
                <a:spcPts val="1500"/>
              </a:lnSpc>
              <a:spcBef>
                <a:spcPts val="0"/>
              </a:spcBef>
              <a:buNone/>
              <a:defRPr sz="1351" b="1">
                <a:solidFill>
                  <a:schemeClr val="accent5"/>
                </a:solidFill>
              </a:defRPr>
            </a:lvl1pPr>
            <a:lvl2pPr marL="0" indent="0">
              <a:lnSpc>
                <a:spcPts val="1500"/>
              </a:lnSpc>
              <a:spcBef>
                <a:spcPts val="0"/>
              </a:spcBef>
              <a:buNone/>
              <a:defRPr sz="1351">
                <a:solidFill>
                  <a:schemeClr val="accent5"/>
                </a:solidFill>
              </a:defRPr>
            </a:lvl2pPr>
            <a:lvl3pPr marL="0" indent="0">
              <a:lnSpc>
                <a:spcPts val="1500"/>
              </a:lnSpc>
              <a:spcBef>
                <a:spcPts val="0"/>
              </a:spcBef>
              <a:buNone/>
              <a:defRPr sz="1351">
                <a:solidFill>
                  <a:schemeClr val="accent4"/>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434504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Title Page With Present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6711" y="1513415"/>
            <a:ext cx="5255229" cy="1509184"/>
          </a:xfrm>
        </p:spPr>
        <p:txBody>
          <a:bodyPr anchor="b" anchorCtr="0">
            <a:noAutofit/>
          </a:bodyPr>
          <a:lstStyle>
            <a:lvl1pPr algn="l">
              <a:lnSpc>
                <a:spcPts val="3733"/>
              </a:lnSpc>
              <a:defRPr sz="3600" b="1" cap="none" spc="-27" baseline="0">
                <a:solidFill>
                  <a:schemeClr val="bg1"/>
                </a:solidFill>
              </a:defRPr>
            </a:lvl1pPr>
          </a:lstStyle>
          <a:p>
            <a:r>
              <a:rPr lang="en-US"/>
              <a:t>Click to edit Master title style</a:t>
            </a:r>
            <a:endParaRPr lang="fr-FR"/>
          </a:p>
        </p:txBody>
      </p:sp>
      <p:sp>
        <p:nvSpPr>
          <p:cNvPr id="3" name="Text Placeholder 2"/>
          <p:cNvSpPr>
            <a:spLocks noGrp="1"/>
          </p:cNvSpPr>
          <p:nvPr>
            <p:ph type="body" idx="1"/>
          </p:nvPr>
        </p:nvSpPr>
        <p:spPr>
          <a:xfrm>
            <a:off x="756711" y="3275845"/>
            <a:ext cx="5255228" cy="729219"/>
          </a:xfrm>
        </p:spPr>
        <p:txBody>
          <a:bodyPr anchor="t" anchorCtr="0"/>
          <a:lstStyle>
            <a:lvl1pPr marL="0" indent="0">
              <a:lnSpc>
                <a:spcPts val="2551"/>
              </a:lnSpc>
              <a:spcBef>
                <a:spcPts val="0"/>
              </a:spcBef>
              <a:buNone/>
              <a:defRPr sz="2251" b="0" spc="0" baseline="0">
                <a:solidFill>
                  <a:schemeClr val="bg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759884" y="3163961"/>
            <a:ext cx="5252056"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59884" y="4414912"/>
            <a:ext cx="5252056"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0"/>
          </p:nvPr>
        </p:nvSpPr>
        <p:spPr>
          <a:xfrm>
            <a:off x="759883" y="4472519"/>
            <a:ext cx="5256000" cy="240000"/>
          </a:xfrm>
        </p:spPr>
        <p:txBody>
          <a:bodyPr/>
          <a:lstStyle>
            <a:lvl1pPr marL="0" indent="0">
              <a:buNone/>
              <a:defRPr sz="1500" b="1">
                <a:solidFill>
                  <a:schemeClr val="bg1"/>
                </a:solidFill>
              </a:defRPr>
            </a:lvl1pPr>
          </a:lstStyle>
          <a:p>
            <a:pPr lvl="0"/>
            <a:r>
              <a:rPr lang="en-US"/>
              <a:t>Click to edit Master text styles</a:t>
            </a:r>
          </a:p>
        </p:txBody>
      </p:sp>
      <p:sp>
        <p:nvSpPr>
          <p:cNvPr id="13" name="Text Placeholder 12"/>
          <p:cNvSpPr>
            <a:spLocks noGrp="1"/>
          </p:cNvSpPr>
          <p:nvPr>
            <p:ph type="body" sz="quarter" idx="11"/>
          </p:nvPr>
        </p:nvSpPr>
        <p:spPr>
          <a:xfrm>
            <a:off x="759883" y="5290605"/>
            <a:ext cx="3360000" cy="877363"/>
          </a:xfrm>
        </p:spPr>
        <p:txBody>
          <a:bodyPr/>
          <a:lstStyle>
            <a:lvl1pPr marL="0" indent="0">
              <a:lnSpc>
                <a:spcPts val="1660"/>
              </a:lnSpc>
              <a:spcBef>
                <a:spcPts val="0"/>
              </a:spcBef>
              <a:spcAft>
                <a:spcPts val="40"/>
              </a:spcAft>
              <a:buNone/>
              <a:defRPr sz="1500" b="1">
                <a:solidFill>
                  <a:schemeClr val="accent6"/>
                </a:solidFill>
              </a:defRPr>
            </a:lvl1pPr>
            <a:lvl2pPr marL="0" indent="0">
              <a:lnSpc>
                <a:spcPts val="1660"/>
              </a:lnSpc>
              <a:spcBef>
                <a:spcPts val="0"/>
              </a:spcBef>
              <a:buNone/>
              <a:defRPr sz="1500">
                <a:solidFill>
                  <a:schemeClr val="bg1"/>
                </a:solidFill>
              </a:defRPr>
            </a:lvl2pPr>
            <a:lvl3pPr marL="1219170" indent="0">
              <a:lnSpc>
                <a:spcPts val="1651"/>
              </a:lnSpc>
              <a:spcBef>
                <a:spcPts val="0"/>
              </a:spcBef>
              <a:buNone/>
              <a:defRPr sz="1500"/>
            </a:lvl3pPr>
            <a:lvl4pPr marL="1828754" indent="0">
              <a:lnSpc>
                <a:spcPts val="1651"/>
              </a:lnSpc>
              <a:spcBef>
                <a:spcPts val="0"/>
              </a:spcBef>
              <a:buNone/>
              <a:defRPr sz="1500"/>
            </a:lvl4pPr>
            <a:lvl5pPr marL="2438339" indent="0">
              <a:lnSpc>
                <a:spcPts val="1651"/>
              </a:lnSpc>
              <a:spcBef>
                <a:spcPts val="0"/>
              </a:spcBef>
              <a:buNone/>
              <a:defRPr sz="1500"/>
            </a:lvl5pPr>
          </a:lstStyle>
          <a:p>
            <a:pPr lvl="0"/>
            <a:r>
              <a:rPr lang="en-US"/>
              <a:t>Click to edit Master text styles</a:t>
            </a:r>
          </a:p>
          <a:p>
            <a:pPr lvl="1"/>
            <a:r>
              <a:rPr lang="en-US"/>
              <a:t>Second level</a:t>
            </a:r>
          </a:p>
        </p:txBody>
      </p:sp>
      <p:sp>
        <p:nvSpPr>
          <p:cNvPr id="14" name="Text Placeholder 12"/>
          <p:cNvSpPr>
            <a:spLocks noGrp="1"/>
          </p:cNvSpPr>
          <p:nvPr>
            <p:ph type="body" sz="quarter" idx="12"/>
          </p:nvPr>
        </p:nvSpPr>
        <p:spPr>
          <a:xfrm>
            <a:off x="4385728" y="5290605"/>
            <a:ext cx="3360000" cy="877363"/>
          </a:xfrm>
        </p:spPr>
        <p:txBody>
          <a:bodyPr/>
          <a:lstStyle>
            <a:lvl1pPr marL="0" indent="0">
              <a:lnSpc>
                <a:spcPts val="1660"/>
              </a:lnSpc>
              <a:spcBef>
                <a:spcPts val="0"/>
              </a:spcBef>
              <a:spcAft>
                <a:spcPts val="40"/>
              </a:spcAft>
              <a:buNone/>
              <a:defRPr sz="1500" b="1">
                <a:solidFill>
                  <a:schemeClr val="accent6"/>
                </a:solidFill>
              </a:defRPr>
            </a:lvl1pPr>
            <a:lvl2pPr marL="0" indent="0">
              <a:lnSpc>
                <a:spcPts val="1660"/>
              </a:lnSpc>
              <a:spcBef>
                <a:spcPts val="0"/>
              </a:spcBef>
              <a:buNone/>
              <a:defRPr sz="1500">
                <a:solidFill>
                  <a:schemeClr val="bg1"/>
                </a:solidFill>
              </a:defRPr>
            </a:lvl2pPr>
            <a:lvl3pPr marL="1219170" indent="0">
              <a:lnSpc>
                <a:spcPts val="1651"/>
              </a:lnSpc>
              <a:spcBef>
                <a:spcPts val="0"/>
              </a:spcBef>
              <a:buNone/>
              <a:defRPr sz="1500"/>
            </a:lvl3pPr>
            <a:lvl4pPr marL="1828754" indent="0">
              <a:lnSpc>
                <a:spcPts val="1651"/>
              </a:lnSpc>
              <a:spcBef>
                <a:spcPts val="0"/>
              </a:spcBef>
              <a:buNone/>
              <a:defRPr sz="1500"/>
            </a:lvl4pPr>
            <a:lvl5pPr marL="2438339" indent="0">
              <a:lnSpc>
                <a:spcPts val="1651"/>
              </a:lnSpc>
              <a:spcBef>
                <a:spcPts val="0"/>
              </a:spcBef>
              <a:buNone/>
              <a:defRPr sz="1500"/>
            </a:lvl5pPr>
          </a:lstStyle>
          <a:p>
            <a:pPr lvl="0"/>
            <a:r>
              <a:rPr lang="en-US"/>
              <a:t>Click to edit Master text styles</a:t>
            </a:r>
          </a:p>
          <a:p>
            <a:pPr lvl="1"/>
            <a:r>
              <a:rPr lang="en-US"/>
              <a:t>Second level</a:t>
            </a:r>
          </a:p>
        </p:txBody>
      </p:sp>
      <p:sp>
        <p:nvSpPr>
          <p:cNvPr id="15" name="Text Placeholder 12"/>
          <p:cNvSpPr>
            <a:spLocks noGrp="1"/>
          </p:cNvSpPr>
          <p:nvPr>
            <p:ph type="body" sz="quarter" idx="13"/>
          </p:nvPr>
        </p:nvSpPr>
        <p:spPr>
          <a:xfrm>
            <a:off x="7995753" y="5290605"/>
            <a:ext cx="3360000" cy="877363"/>
          </a:xfrm>
        </p:spPr>
        <p:txBody>
          <a:bodyPr/>
          <a:lstStyle>
            <a:lvl1pPr marL="0" indent="0">
              <a:lnSpc>
                <a:spcPts val="1660"/>
              </a:lnSpc>
              <a:spcBef>
                <a:spcPts val="0"/>
              </a:spcBef>
              <a:spcAft>
                <a:spcPts val="40"/>
              </a:spcAft>
              <a:buNone/>
              <a:defRPr sz="1500" b="1">
                <a:solidFill>
                  <a:schemeClr val="accent6"/>
                </a:solidFill>
              </a:defRPr>
            </a:lvl1pPr>
            <a:lvl2pPr marL="0" indent="0">
              <a:lnSpc>
                <a:spcPts val="1660"/>
              </a:lnSpc>
              <a:spcBef>
                <a:spcPts val="0"/>
              </a:spcBef>
              <a:buNone/>
              <a:defRPr sz="1500">
                <a:solidFill>
                  <a:schemeClr val="bg1"/>
                </a:solidFill>
              </a:defRPr>
            </a:lvl2pPr>
            <a:lvl3pPr marL="1219170" indent="0">
              <a:lnSpc>
                <a:spcPts val="1651"/>
              </a:lnSpc>
              <a:spcBef>
                <a:spcPts val="0"/>
              </a:spcBef>
              <a:buNone/>
              <a:defRPr sz="1500"/>
            </a:lvl3pPr>
            <a:lvl4pPr marL="1828754" indent="0">
              <a:lnSpc>
                <a:spcPts val="1651"/>
              </a:lnSpc>
              <a:spcBef>
                <a:spcPts val="0"/>
              </a:spcBef>
              <a:buNone/>
              <a:defRPr sz="1500"/>
            </a:lvl4pPr>
            <a:lvl5pPr marL="2438339" indent="0">
              <a:lnSpc>
                <a:spcPts val="1651"/>
              </a:lnSpc>
              <a:spcBef>
                <a:spcPts val="0"/>
              </a:spcBef>
              <a:buNone/>
              <a:defRPr sz="1500"/>
            </a:lvl5pPr>
          </a:lstStyle>
          <a:p>
            <a:pPr lvl="0"/>
            <a:r>
              <a:rPr lang="en-US"/>
              <a:t>Click to edit Master text styles</a:t>
            </a:r>
          </a:p>
          <a:p>
            <a:pPr lvl="1"/>
            <a:r>
              <a:rPr lang="en-US"/>
              <a:t>Second level</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530" y="760520"/>
            <a:ext cx="1800239" cy="206376"/>
          </a:xfrm>
          <a:prstGeom prst="rect">
            <a:avLst/>
          </a:prstGeom>
        </p:spPr>
      </p:pic>
    </p:spTree>
    <p:extLst>
      <p:ext uri="{BB962C8B-B14F-4D97-AF65-F5344CB8AC3E}">
        <p14:creationId xmlns:p14="http://schemas.microsoft.com/office/powerpoint/2010/main" val="2432287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Title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6711" y="1481667"/>
            <a:ext cx="4248251" cy="1674887"/>
          </a:xfrm>
        </p:spPr>
        <p:txBody>
          <a:bodyPr anchor="b" anchorCtr="0">
            <a:noAutofit/>
          </a:bodyPr>
          <a:lstStyle>
            <a:lvl1pPr algn="l">
              <a:lnSpc>
                <a:spcPts val="3733"/>
              </a:lnSpc>
              <a:defRPr sz="3600" b="1" cap="none" spc="-27" baseline="0">
                <a:solidFill>
                  <a:schemeClr val="bg1"/>
                </a:solidFill>
              </a:defRPr>
            </a:lvl1pPr>
          </a:lstStyle>
          <a:p>
            <a:r>
              <a:rPr lang="en-US"/>
              <a:t>Click to edit Master title style</a:t>
            </a:r>
            <a:endParaRPr lang="fr-FR"/>
          </a:p>
        </p:txBody>
      </p:sp>
      <p:sp>
        <p:nvSpPr>
          <p:cNvPr id="3" name="Text Placeholder 2"/>
          <p:cNvSpPr>
            <a:spLocks noGrp="1"/>
          </p:cNvSpPr>
          <p:nvPr>
            <p:ph type="body" idx="1"/>
          </p:nvPr>
        </p:nvSpPr>
        <p:spPr>
          <a:xfrm>
            <a:off x="756712" y="3579749"/>
            <a:ext cx="4248251" cy="1721272"/>
          </a:xfrm>
        </p:spPr>
        <p:txBody>
          <a:bodyPr anchor="t" anchorCtr="0"/>
          <a:lstStyle>
            <a:lvl1pPr marL="0" indent="0">
              <a:lnSpc>
                <a:spcPts val="2551"/>
              </a:lnSpc>
              <a:spcBef>
                <a:spcPts val="0"/>
              </a:spcBef>
              <a:buNone/>
              <a:defRPr sz="2251" b="0" spc="0" baseline="0">
                <a:solidFill>
                  <a:schemeClr val="bg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759884" y="3373489"/>
            <a:ext cx="4245077"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530" y="760520"/>
            <a:ext cx="1800239" cy="206376"/>
          </a:xfrm>
          <a:prstGeom prst="rect">
            <a:avLst/>
          </a:prstGeom>
        </p:spPr>
      </p:pic>
    </p:spTree>
    <p:extLst>
      <p:ext uri="{BB962C8B-B14F-4D97-AF65-F5344CB8AC3E}">
        <p14:creationId xmlns:p14="http://schemas.microsoft.com/office/powerpoint/2010/main" val="6631460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ingle Column Agenda">
    <p:spTree>
      <p:nvGrpSpPr>
        <p:cNvPr id="1" name=""/>
        <p:cNvGrpSpPr/>
        <p:nvPr/>
      </p:nvGrpSpPr>
      <p:grpSpPr>
        <a:xfrm>
          <a:off x="0" y="0"/>
          <a:ext cx="0" cy="0"/>
          <a:chOff x="0" y="0"/>
          <a:chExt cx="0" cy="0"/>
        </a:xfrm>
      </p:grpSpPr>
      <p:sp>
        <p:nvSpPr>
          <p:cNvPr id="2" name="Title 1"/>
          <p:cNvSpPr>
            <a:spLocks noGrp="1"/>
          </p:cNvSpPr>
          <p:nvPr>
            <p:ph type="title"/>
          </p:nvPr>
        </p:nvSpPr>
        <p:spPr>
          <a:xfrm>
            <a:off x="378883" y="1093297"/>
            <a:ext cx="4651200" cy="1142400"/>
          </a:xfrm>
        </p:spPr>
        <p:txBody>
          <a:bodyPr vert="horz" lIns="0" tIns="0" rIns="0" bIns="0" rtlCol="0" anchor="b" anchorCtr="0">
            <a:noAutofit/>
          </a:bodyPr>
          <a:lstStyle>
            <a:lvl1pPr>
              <a:defRPr lang="en-GB" noProof="0" dirty="0"/>
            </a:lvl1pPr>
          </a:lstStyle>
          <a:p>
            <a:pPr lvl="0"/>
            <a:r>
              <a:rPr lang="en-US" noProof="0"/>
              <a:t>Click to edit Master title style</a:t>
            </a:r>
            <a:endParaRPr lang="en-GB" noProof="0"/>
          </a:p>
        </p:txBody>
      </p:sp>
      <p:sp>
        <p:nvSpPr>
          <p:cNvPr id="3" name="Text Placeholder 2"/>
          <p:cNvSpPr>
            <a:spLocks noGrp="1"/>
          </p:cNvSpPr>
          <p:nvPr>
            <p:ph type="body" idx="1"/>
          </p:nvPr>
        </p:nvSpPr>
        <p:spPr>
          <a:xfrm>
            <a:off x="378884" y="2309443"/>
            <a:ext cx="4651200" cy="960000"/>
          </a:xfrm>
        </p:spPr>
        <p:txBody>
          <a:bodyPr anchor="t" anchorCtr="0"/>
          <a:lstStyle>
            <a:lvl1pPr marL="0" indent="0">
              <a:lnSpc>
                <a:spcPts val="2667"/>
              </a:lnSpc>
              <a:spcBef>
                <a:spcPts val="0"/>
              </a:spcBef>
              <a:buNone/>
              <a:defRPr sz="2267" b="1">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204712" y="1830681"/>
            <a:ext cx="5606289" cy="4309440"/>
          </a:xfrm>
        </p:spPr>
        <p:txBody>
          <a:bodyPr numCol="1" spcCol="864000"/>
          <a:lstStyle>
            <a:lvl1pPr marL="359824" indent="-359824">
              <a:lnSpc>
                <a:spcPct val="103000"/>
              </a:lnSpc>
              <a:spcBef>
                <a:spcPts val="0"/>
              </a:spcBef>
              <a:spcAft>
                <a:spcPts val="1520"/>
              </a:spcAft>
              <a:buClr>
                <a:schemeClr val="accent1"/>
              </a:buClr>
              <a:buFont typeface="+mj-lt"/>
              <a:buAutoNum type="arabicPeriod"/>
              <a:defRPr sz="1425" b="0">
                <a:solidFill>
                  <a:schemeClr val="tx2"/>
                </a:solidFill>
              </a:defRPr>
            </a:lvl1pPr>
            <a:lvl2pPr marL="719982" indent="-359991">
              <a:lnSpc>
                <a:spcPct val="103000"/>
              </a:lnSpc>
              <a:spcBef>
                <a:spcPts val="0"/>
              </a:spcBef>
              <a:spcAft>
                <a:spcPts val="1520"/>
              </a:spcAft>
              <a:buClr>
                <a:schemeClr val="accent1"/>
              </a:buClr>
              <a:buFont typeface="+mj-lt"/>
              <a:buAutoNum type="arabicPeriod"/>
              <a:defRPr sz="1425" b="0">
                <a:solidFill>
                  <a:schemeClr val="tx2"/>
                </a:solidFill>
              </a:defRPr>
            </a:lvl2pPr>
            <a:lvl3pPr marL="1079973" indent="-359991">
              <a:lnSpc>
                <a:spcPct val="103000"/>
              </a:lnSpc>
              <a:spcBef>
                <a:spcPts val="0"/>
              </a:spcBef>
              <a:spcAft>
                <a:spcPts val="1520"/>
              </a:spcAft>
              <a:buClr>
                <a:schemeClr val="accent1"/>
              </a:buClr>
              <a:buFont typeface="+mj-lt"/>
              <a:buAutoNum type="arabicPeriod"/>
              <a:defRPr sz="1425" b="0">
                <a:solidFill>
                  <a:schemeClr val="tx2"/>
                </a:solidFill>
              </a:defRPr>
            </a:lvl3pPr>
            <a:lvl4pPr marL="1439297" indent="-359991">
              <a:lnSpc>
                <a:spcPct val="103000"/>
              </a:lnSpc>
              <a:spcBef>
                <a:spcPts val="0"/>
              </a:spcBef>
              <a:spcAft>
                <a:spcPts val="1520"/>
              </a:spcAft>
              <a:buClr>
                <a:schemeClr val="accent1"/>
              </a:buClr>
              <a:buFont typeface="+mj-lt"/>
              <a:buAutoNum type="arabicPeriod"/>
              <a:defRPr sz="1425" b="0">
                <a:solidFill>
                  <a:schemeClr val="tx2"/>
                </a:solidFill>
              </a:defRPr>
            </a:lvl4pPr>
            <a:lvl5pPr marL="1799955" indent="-359991">
              <a:lnSpc>
                <a:spcPct val="103000"/>
              </a:lnSpc>
              <a:spcBef>
                <a:spcPts val="0"/>
              </a:spcBef>
              <a:spcAft>
                <a:spcPts val="1520"/>
              </a:spcAft>
              <a:buClr>
                <a:schemeClr val="accent1"/>
              </a:buClr>
              <a:buFont typeface="+mj-lt"/>
              <a:buAutoNum type="arabicPeriod"/>
              <a:defRPr sz="1425" b="0">
                <a:solidFill>
                  <a:schemeClr val="tx2"/>
                </a:solidFill>
              </a:defRPr>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7" name="Date Placeholder 6"/>
          <p:cNvSpPr>
            <a:spLocks noGrp="1"/>
          </p:cNvSpPr>
          <p:nvPr>
            <p:ph type="dt" sz="half" idx="10"/>
          </p:nvPr>
        </p:nvSpPr>
        <p:spPr/>
        <p:txBody>
          <a:bodyPr/>
          <a:lstStyle/>
          <a:p>
            <a:fld id="{0B5170B3-D748-449F-B212-7EE507A6B5D4}" type="datetime4">
              <a:rPr lang="en-GB" smtClean="0"/>
              <a:t>15 April 2022</a:t>
            </a:fld>
            <a:endParaRPr lang="en-US"/>
          </a:p>
        </p:txBody>
      </p:sp>
      <p:sp>
        <p:nvSpPr>
          <p:cNvPr id="8" name="Footer Placeholder 7"/>
          <p:cNvSpPr>
            <a:spLocks noGrp="1"/>
          </p:cNvSpPr>
          <p:nvPr>
            <p:ph type="ftr" sz="quarter" idx="11"/>
          </p:nvPr>
        </p:nvSpPr>
        <p:spPr/>
        <p:txBody>
          <a:bodyPr/>
          <a:lstStyle/>
          <a:p>
            <a:r>
              <a:rPr lang="en-US"/>
              <a:t>Landsec Platform Review ● DRAFT ● Classification: Private ●</a:t>
            </a:r>
          </a:p>
        </p:txBody>
      </p:sp>
      <p:sp>
        <p:nvSpPr>
          <p:cNvPr id="9" name="Slide Number Placeholder 8"/>
          <p:cNvSpPr>
            <a:spLocks noGrp="1"/>
          </p:cNvSpPr>
          <p:nvPr>
            <p:ph type="sldNum" sz="quarter" idx="12"/>
          </p:nvPr>
        </p:nvSpPr>
        <p:spPr/>
        <p:txBody>
          <a:bodyPr/>
          <a:lstStyle/>
          <a:p>
            <a:fld id="{43ADA6F2-9A2A-455F-86B9-C1D26337E14A}" type="slidenum">
              <a:rPr lang="en-US" smtClean="0"/>
              <a:t>‹#›</a:t>
            </a:fld>
            <a:endParaRPr lang="en-US"/>
          </a:p>
        </p:txBody>
      </p:sp>
    </p:spTree>
    <p:extLst>
      <p:ext uri="{BB962C8B-B14F-4D97-AF65-F5344CB8AC3E}">
        <p14:creationId xmlns:p14="http://schemas.microsoft.com/office/powerpoint/2010/main" val="27507384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Agenda With Image">
    <p:spTree>
      <p:nvGrpSpPr>
        <p:cNvPr id="1" name=""/>
        <p:cNvGrpSpPr/>
        <p:nvPr/>
      </p:nvGrpSpPr>
      <p:grpSpPr>
        <a:xfrm>
          <a:off x="0" y="0"/>
          <a:ext cx="0" cy="0"/>
          <a:chOff x="0" y="0"/>
          <a:chExt cx="0" cy="0"/>
        </a:xfrm>
      </p:grpSpPr>
      <p:sp>
        <p:nvSpPr>
          <p:cNvPr id="2" name="Title 1"/>
          <p:cNvSpPr>
            <a:spLocks noGrp="1"/>
          </p:cNvSpPr>
          <p:nvPr>
            <p:ph type="title"/>
          </p:nvPr>
        </p:nvSpPr>
        <p:spPr>
          <a:xfrm>
            <a:off x="378883" y="434215"/>
            <a:ext cx="11432117" cy="432000"/>
          </a:xfrm>
        </p:spPr>
        <p:txBody>
          <a:bodyPr anchor="b" anchorCtr="0"/>
          <a:lstStyle>
            <a:lvl1pPr>
              <a:defRPr/>
            </a:lvl1pPr>
          </a:lstStyle>
          <a:p>
            <a:r>
              <a:rPr lang="en-US" noProof="0"/>
              <a:t>Click to edit Master title style</a:t>
            </a:r>
            <a:endParaRPr lang="en-GB" noProof="0"/>
          </a:p>
        </p:txBody>
      </p:sp>
      <p:sp>
        <p:nvSpPr>
          <p:cNvPr id="3" name="Text Placeholder 2"/>
          <p:cNvSpPr>
            <a:spLocks noGrp="1"/>
          </p:cNvSpPr>
          <p:nvPr>
            <p:ph type="body" idx="1"/>
          </p:nvPr>
        </p:nvSpPr>
        <p:spPr>
          <a:xfrm>
            <a:off x="378883" y="932723"/>
            <a:ext cx="11432116" cy="384000"/>
          </a:xfrm>
        </p:spPr>
        <p:txBody>
          <a:bodyPr anchor="t" anchorCtr="0"/>
          <a:lstStyle>
            <a:lvl1pPr marL="0" indent="0">
              <a:lnSpc>
                <a:spcPts val="2667"/>
              </a:lnSpc>
              <a:spcBef>
                <a:spcPts val="0"/>
              </a:spcBef>
              <a:buNone/>
              <a:defRPr sz="2267" b="1">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568" y="1830681"/>
            <a:ext cx="4652433" cy="4309440"/>
          </a:xfrm>
        </p:spPr>
        <p:txBody>
          <a:bodyPr numCol="1" spcCol="864000"/>
          <a:lstStyle>
            <a:lvl1pPr marL="359824" indent="-359824">
              <a:lnSpc>
                <a:spcPct val="103000"/>
              </a:lnSpc>
              <a:spcBef>
                <a:spcPts val="0"/>
              </a:spcBef>
              <a:spcAft>
                <a:spcPts val="1520"/>
              </a:spcAft>
              <a:buClr>
                <a:schemeClr val="accent1"/>
              </a:buClr>
              <a:buFont typeface="+mj-lt"/>
              <a:buAutoNum type="arabicPeriod"/>
              <a:defRPr sz="1425" b="0">
                <a:solidFill>
                  <a:schemeClr val="tx2"/>
                </a:solidFill>
              </a:defRPr>
            </a:lvl1pPr>
            <a:lvl2pPr marL="719982" indent="-359991">
              <a:lnSpc>
                <a:spcPct val="103000"/>
              </a:lnSpc>
              <a:spcBef>
                <a:spcPts val="0"/>
              </a:spcBef>
              <a:spcAft>
                <a:spcPts val="1520"/>
              </a:spcAft>
              <a:buClr>
                <a:schemeClr val="accent1"/>
              </a:buClr>
              <a:buFont typeface="+mj-lt"/>
              <a:buAutoNum type="arabicPeriod"/>
              <a:defRPr sz="1425" b="0">
                <a:solidFill>
                  <a:schemeClr val="tx2"/>
                </a:solidFill>
              </a:defRPr>
            </a:lvl2pPr>
            <a:lvl3pPr marL="1079973" indent="-359991">
              <a:lnSpc>
                <a:spcPct val="103000"/>
              </a:lnSpc>
              <a:spcBef>
                <a:spcPts val="0"/>
              </a:spcBef>
              <a:spcAft>
                <a:spcPts val="1520"/>
              </a:spcAft>
              <a:buClr>
                <a:schemeClr val="accent1"/>
              </a:buClr>
              <a:buFont typeface="+mj-lt"/>
              <a:buAutoNum type="arabicPeriod"/>
              <a:defRPr sz="1425" b="0">
                <a:solidFill>
                  <a:schemeClr val="tx2"/>
                </a:solidFill>
              </a:defRPr>
            </a:lvl3pPr>
            <a:lvl4pPr marL="1439297" indent="-359991">
              <a:lnSpc>
                <a:spcPct val="103000"/>
              </a:lnSpc>
              <a:spcBef>
                <a:spcPts val="0"/>
              </a:spcBef>
              <a:spcAft>
                <a:spcPts val="1520"/>
              </a:spcAft>
              <a:buClr>
                <a:schemeClr val="accent1"/>
              </a:buClr>
              <a:buFont typeface="+mj-lt"/>
              <a:buAutoNum type="arabicPeriod"/>
              <a:defRPr sz="1425" b="0">
                <a:solidFill>
                  <a:schemeClr val="tx2"/>
                </a:solidFill>
              </a:defRPr>
            </a:lvl4pPr>
            <a:lvl5pPr marL="1799955" indent="-359991">
              <a:lnSpc>
                <a:spcPct val="103000"/>
              </a:lnSpc>
              <a:spcBef>
                <a:spcPts val="0"/>
              </a:spcBef>
              <a:spcAft>
                <a:spcPts val="1520"/>
              </a:spcAft>
              <a:buClr>
                <a:schemeClr val="accent1"/>
              </a:buClr>
              <a:buFont typeface="+mj-lt"/>
              <a:buAutoNum type="arabicPeriod"/>
              <a:defRPr sz="1425" b="0">
                <a:solidFill>
                  <a:schemeClr val="tx2"/>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p:cNvSpPr>
            <a:spLocks noGrp="1"/>
          </p:cNvSpPr>
          <p:nvPr>
            <p:ph type="dt" sz="half" idx="10"/>
          </p:nvPr>
        </p:nvSpPr>
        <p:spPr/>
        <p:txBody>
          <a:bodyPr/>
          <a:lstStyle/>
          <a:p>
            <a:fld id="{B05C9271-2536-43A4-B4CC-455C1183D8A3}" type="datetime4">
              <a:rPr lang="en-GB" smtClean="0"/>
              <a:t>15 April 2022</a:t>
            </a:fld>
            <a:endParaRPr lang="en-US"/>
          </a:p>
        </p:txBody>
      </p:sp>
      <p:sp>
        <p:nvSpPr>
          <p:cNvPr id="8" name="Footer Placeholder 7"/>
          <p:cNvSpPr>
            <a:spLocks noGrp="1"/>
          </p:cNvSpPr>
          <p:nvPr>
            <p:ph type="ftr" sz="quarter" idx="11"/>
          </p:nvPr>
        </p:nvSpPr>
        <p:spPr/>
        <p:txBody>
          <a:bodyPr/>
          <a:lstStyle/>
          <a:p>
            <a:r>
              <a:rPr lang="en-US"/>
              <a:t>Landsec Platform Review ● DRAFT ● Classification: Private ●</a:t>
            </a:r>
          </a:p>
        </p:txBody>
      </p:sp>
      <p:sp>
        <p:nvSpPr>
          <p:cNvPr id="9" name="Slide Number Placeholder 8"/>
          <p:cNvSpPr>
            <a:spLocks noGrp="1"/>
          </p:cNvSpPr>
          <p:nvPr>
            <p:ph type="sldNum" sz="quarter" idx="12"/>
          </p:nvPr>
        </p:nvSpPr>
        <p:spPr/>
        <p:txBody>
          <a:bodyPr/>
          <a:lstStyle/>
          <a:p>
            <a:fld id="{43ADA6F2-9A2A-455F-86B9-C1D26337E14A}" type="slidenum">
              <a:rPr lang="en-US" smtClean="0"/>
              <a:t>‹#›</a:t>
            </a:fld>
            <a:endParaRPr lang="en-US"/>
          </a:p>
        </p:txBody>
      </p:sp>
      <p:sp>
        <p:nvSpPr>
          <p:cNvPr id="10" name="Picture Placeholder 9"/>
          <p:cNvSpPr>
            <a:spLocks noGrp="1"/>
          </p:cNvSpPr>
          <p:nvPr>
            <p:ph type="pic" sz="quarter" idx="13"/>
          </p:nvPr>
        </p:nvSpPr>
        <p:spPr>
          <a:xfrm>
            <a:off x="378884" y="1866897"/>
            <a:ext cx="5619840" cy="4309440"/>
          </a:xfrm>
        </p:spPr>
        <p:txBody>
          <a:bodyPr/>
          <a:lstStyle>
            <a:lvl1pPr>
              <a:defRPr sz="2267"/>
            </a:lvl1pPr>
          </a:lstStyle>
          <a:p>
            <a:r>
              <a:rPr lang="en-US"/>
              <a:t>Click icon to add picture</a:t>
            </a:r>
            <a:endParaRPr lang="en-GB"/>
          </a:p>
        </p:txBody>
      </p:sp>
    </p:spTree>
    <p:extLst>
      <p:ext uri="{BB962C8B-B14F-4D97-AF65-F5344CB8AC3E}">
        <p14:creationId xmlns:p14="http://schemas.microsoft.com/office/powerpoint/2010/main" val="289680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itle Thorogoo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8E717C-D50D-4392-97EF-E4E9C527E942}" type="datetime4">
              <a:rPr lang="en-GB" smtClean="0"/>
              <a:t>15 April 2022</a:t>
            </a:fld>
            <a:endParaRPr lang="fr-FR"/>
          </a:p>
        </p:txBody>
      </p:sp>
      <p:sp>
        <p:nvSpPr>
          <p:cNvPr id="3" name="Footer Placeholder 2"/>
          <p:cNvSpPr>
            <a:spLocks noGrp="1"/>
          </p:cNvSpPr>
          <p:nvPr>
            <p:ph type="ftr" sz="quarter" idx="11"/>
          </p:nvPr>
        </p:nvSpPr>
        <p:spPr/>
        <p:txBody>
          <a:bodyPr/>
          <a:lstStyle/>
          <a:p>
            <a:r>
              <a:rPr lang="en-GB"/>
              <a:t>Landsec Platform Review ● DRAFT ● Classification: Private ●</a:t>
            </a:r>
            <a:endParaRPr lang="fr-FR"/>
          </a:p>
        </p:txBody>
      </p:sp>
      <p:sp>
        <p:nvSpPr>
          <p:cNvPr id="4" name="Slide Number Placeholder 3"/>
          <p:cNvSpPr>
            <a:spLocks noGrp="1"/>
          </p:cNvSpPr>
          <p:nvPr>
            <p:ph type="sldNum" sz="quarter" idx="12"/>
          </p:nvPr>
        </p:nvSpPr>
        <p:spPr/>
        <p:txBody>
          <a:bodyPr/>
          <a:lstStyle/>
          <a:p>
            <a:fld id="{4384C016-1569-4C6E-99E8-D8E7AC87BABD}" type="slidenum">
              <a:rPr lang="fr-FR" smtClean="0"/>
              <a:t>‹#›</a:t>
            </a:fld>
            <a:endParaRPr lang="fr-F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38425" y="3019423"/>
            <a:ext cx="6915151" cy="793751"/>
          </a:xfrm>
          <a:prstGeom prst="rect">
            <a:avLst/>
          </a:prstGeom>
        </p:spPr>
      </p:pic>
    </p:spTree>
    <p:extLst>
      <p:ext uri="{BB962C8B-B14F-4D97-AF65-F5344CB8AC3E}">
        <p14:creationId xmlns:p14="http://schemas.microsoft.com/office/powerpoint/2010/main" val="176537395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Double Column Agenda">
    <p:spTree>
      <p:nvGrpSpPr>
        <p:cNvPr id="1" name=""/>
        <p:cNvGrpSpPr/>
        <p:nvPr/>
      </p:nvGrpSpPr>
      <p:grpSpPr>
        <a:xfrm>
          <a:off x="0" y="0"/>
          <a:ext cx="0" cy="0"/>
          <a:chOff x="0" y="0"/>
          <a:chExt cx="0" cy="0"/>
        </a:xfrm>
      </p:grpSpPr>
      <p:sp>
        <p:nvSpPr>
          <p:cNvPr id="2" name="Title 1"/>
          <p:cNvSpPr>
            <a:spLocks noGrp="1"/>
          </p:cNvSpPr>
          <p:nvPr>
            <p:ph type="title"/>
          </p:nvPr>
        </p:nvSpPr>
        <p:spPr>
          <a:xfrm>
            <a:off x="378883" y="1092997"/>
            <a:ext cx="4651200" cy="1143000"/>
          </a:xfrm>
        </p:spPr>
        <p:txBody>
          <a:bodyPr anchor="b" anchorCtr="0"/>
          <a:lstStyle>
            <a:lvl1pPr>
              <a:defRPr/>
            </a:lvl1pPr>
          </a:lstStyle>
          <a:p>
            <a:r>
              <a:rPr lang="en-US" noProof="0"/>
              <a:t>Click to edit Master title style</a:t>
            </a:r>
            <a:endParaRPr lang="en-GB" noProof="0"/>
          </a:p>
        </p:txBody>
      </p:sp>
      <p:sp>
        <p:nvSpPr>
          <p:cNvPr id="3" name="Text Placeholder 2"/>
          <p:cNvSpPr>
            <a:spLocks noGrp="1"/>
          </p:cNvSpPr>
          <p:nvPr>
            <p:ph type="body" idx="1"/>
          </p:nvPr>
        </p:nvSpPr>
        <p:spPr>
          <a:xfrm>
            <a:off x="378884" y="2309389"/>
            <a:ext cx="4651200" cy="960107"/>
          </a:xfrm>
        </p:spPr>
        <p:txBody>
          <a:bodyPr anchor="t" anchorCtr="0"/>
          <a:lstStyle>
            <a:lvl1pPr marL="0" indent="0">
              <a:lnSpc>
                <a:spcPts val="2667"/>
              </a:lnSpc>
              <a:spcBef>
                <a:spcPts val="0"/>
              </a:spcBef>
              <a:buNone/>
              <a:defRPr sz="2267" b="1">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5224792" y="1830684"/>
            <a:ext cx="6585600" cy="1973891"/>
          </a:xfrm>
        </p:spPr>
        <p:txBody>
          <a:bodyPr numCol="2" spcCol="864000"/>
          <a:lstStyle>
            <a:lvl1pPr marL="359824" indent="-359824">
              <a:lnSpc>
                <a:spcPct val="103000"/>
              </a:lnSpc>
              <a:spcBef>
                <a:spcPts val="0"/>
              </a:spcBef>
              <a:spcAft>
                <a:spcPts val="1520"/>
              </a:spcAft>
              <a:buClr>
                <a:schemeClr val="accent1"/>
              </a:buClr>
              <a:buFont typeface="+mj-lt"/>
              <a:buAutoNum type="arabicPeriod"/>
              <a:defRPr sz="1425" b="0">
                <a:solidFill>
                  <a:schemeClr val="tx2"/>
                </a:solidFill>
              </a:defRPr>
            </a:lvl1pPr>
            <a:lvl2pPr marL="719982" indent="-359991">
              <a:lnSpc>
                <a:spcPct val="103000"/>
              </a:lnSpc>
              <a:spcBef>
                <a:spcPts val="0"/>
              </a:spcBef>
              <a:spcAft>
                <a:spcPts val="1520"/>
              </a:spcAft>
              <a:buClr>
                <a:schemeClr val="accent1"/>
              </a:buClr>
              <a:buFont typeface="+mj-lt"/>
              <a:buAutoNum type="arabicPeriod"/>
              <a:defRPr sz="1425" b="0">
                <a:solidFill>
                  <a:schemeClr val="tx2"/>
                </a:solidFill>
              </a:defRPr>
            </a:lvl2pPr>
            <a:lvl3pPr marL="1079973" indent="-359991">
              <a:lnSpc>
                <a:spcPct val="103000"/>
              </a:lnSpc>
              <a:spcBef>
                <a:spcPts val="0"/>
              </a:spcBef>
              <a:spcAft>
                <a:spcPts val="1520"/>
              </a:spcAft>
              <a:buClr>
                <a:schemeClr val="accent1"/>
              </a:buClr>
              <a:buFont typeface="+mj-lt"/>
              <a:buAutoNum type="arabicPeriod"/>
              <a:defRPr sz="1425" b="0">
                <a:solidFill>
                  <a:schemeClr val="tx2"/>
                </a:solidFill>
              </a:defRPr>
            </a:lvl3pPr>
            <a:lvl4pPr marL="1439297" indent="-359991">
              <a:lnSpc>
                <a:spcPct val="103000"/>
              </a:lnSpc>
              <a:spcBef>
                <a:spcPts val="0"/>
              </a:spcBef>
              <a:spcAft>
                <a:spcPts val="1520"/>
              </a:spcAft>
              <a:buClr>
                <a:schemeClr val="accent1"/>
              </a:buClr>
              <a:buFont typeface="+mj-lt"/>
              <a:buAutoNum type="arabicPeriod"/>
              <a:defRPr sz="1425" b="0">
                <a:solidFill>
                  <a:schemeClr val="tx2"/>
                </a:solidFill>
              </a:defRPr>
            </a:lvl4pPr>
            <a:lvl5pPr marL="1799955" indent="-359991">
              <a:lnSpc>
                <a:spcPct val="103000"/>
              </a:lnSpc>
              <a:spcBef>
                <a:spcPts val="0"/>
              </a:spcBef>
              <a:spcAft>
                <a:spcPts val="1520"/>
              </a:spcAft>
              <a:buClr>
                <a:schemeClr val="accent1"/>
              </a:buClr>
              <a:buFont typeface="+mj-lt"/>
              <a:buAutoNum type="arabicPeriod"/>
              <a:defRPr sz="1425" b="0">
                <a:solidFill>
                  <a:schemeClr val="tx2"/>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p:cNvSpPr>
            <a:spLocks noGrp="1"/>
          </p:cNvSpPr>
          <p:nvPr>
            <p:ph type="dt" sz="half" idx="10"/>
          </p:nvPr>
        </p:nvSpPr>
        <p:spPr/>
        <p:txBody>
          <a:bodyPr/>
          <a:lstStyle/>
          <a:p>
            <a:fld id="{456434B7-A78E-4693-AC26-4577A31FD863}" type="datetime4">
              <a:rPr lang="en-GB" smtClean="0"/>
              <a:t>15 April 2022</a:t>
            </a:fld>
            <a:endParaRPr lang="en-US"/>
          </a:p>
        </p:txBody>
      </p:sp>
      <p:sp>
        <p:nvSpPr>
          <p:cNvPr id="8" name="Footer Placeholder 7"/>
          <p:cNvSpPr>
            <a:spLocks noGrp="1"/>
          </p:cNvSpPr>
          <p:nvPr>
            <p:ph type="ftr" sz="quarter" idx="11"/>
          </p:nvPr>
        </p:nvSpPr>
        <p:spPr/>
        <p:txBody>
          <a:bodyPr/>
          <a:lstStyle/>
          <a:p>
            <a:r>
              <a:rPr lang="en-US"/>
              <a:t>Landsec Platform Review ● DRAFT ● Classification: Private ●</a:t>
            </a:r>
          </a:p>
        </p:txBody>
      </p:sp>
      <p:sp>
        <p:nvSpPr>
          <p:cNvPr id="9" name="Slide Number Placeholder 8"/>
          <p:cNvSpPr>
            <a:spLocks noGrp="1"/>
          </p:cNvSpPr>
          <p:nvPr>
            <p:ph type="sldNum" sz="quarter" idx="12"/>
          </p:nvPr>
        </p:nvSpPr>
        <p:spPr/>
        <p:txBody>
          <a:bodyPr/>
          <a:lstStyle/>
          <a:p>
            <a:fld id="{43ADA6F2-9A2A-455F-86B9-C1D26337E14A}" type="slidenum">
              <a:rPr lang="en-US" smtClean="0"/>
              <a:t>‹#›</a:t>
            </a:fld>
            <a:endParaRPr lang="en-US"/>
          </a:p>
        </p:txBody>
      </p:sp>
    </p:spTree>
    <p:extLst>
      <p:ext uri="{BB962C8B-B14F-4D97-AF65-F5344CB8AC3E}">
        <p14:creationId xmlns:p14="http://schemas.microsoft.com/office/powerpoint/2010/main" val="18594711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Agenda Bullet List">
    <p:spTree>
      <p:nvGrpSpPr>
        <p:cNvPr id="1" name=""/>
        <p:cNvGrpSpPr/>
        <p:nvPr/>
      </p:nvGrpSpPr>
      <p:grpSpPr>
        <a:xfrm>
          <a:off x="0" y="0"/>
          <a:ext cx="0" cy="0"/>
          <a:chOff x="0" y="0"/>
          <a:chExt cx="0" cy="0"/>
        </a:xfrm>
      </p:grpSpPr>
      <p:sp>
        <p:nvSpPr>
          <p:cNvPr id="2" name="Title 1"/>
          <p:cNvSpPr>
            <a:spLocks noGrp="1"/>
          </p:cNvSpPr>
          <p:nvPr>
            <p:ph type="title"/>
          </p:nvPr>
        </p:nvSpPr>
        <p:spPr>
          <a:xfrm>
            <a:off x="378883" y="434215"/>
            <a:ext cx="11432117" cy="432000"/>
          </a:xfrm>
        </p:spPr>
        <p:txBody>
          <a:bodyPr anchor="b" anchorCtr="0"/>
          <a:lstStyle>
            <a:lvl1pPr>
              <a:defRPr/>
            </a:lvl1pPr>
          </a:lstStyle>
          <a:p>
            <a:r>
              <a:rPr lang="en-US" noProof="0"/>
              <a:t>Click to edit Master title style</a:t>
            </a:r>
            <a:endParaRPr lang="en-GB" noProof="0"/>
          </a:p>
        </p:txBody>
      </p:sp>
      <p:sp>
        <p:nvSpPr>
          <p:cNvPr id="3" name="Text Placeholder 2"/>
          <p:cNvSpPr>
            <a:spLocks noGrp="1"/>
          </p:cNvSpPr>
          <p:nvPr>
            <p:ph type="body" idx="1"/>
          </p:nvPr>
        </p:nvSpPr>
        <p:spPr>
          <a:xfrm>
            <a:off x="378140" y="932723"/>
            <a:ext cx="11433600" cy="384000"/>
          </a:xfrm>
        </p:spPr>
        <p:txBody>
          <a:bodyPr anchor="t" anchorCtr="0"/>
          <a:lstStyle>
            <a:lvl1pPr marL="0" indent="0">
              <a:lnSpc>
                <a:spcPts val="2667"/>
              </a:lnSpc>
              <a:spcBef>
                <a:spcPts val="0"/>
              </a:spcBef>
              <a:buNone/>
              <a:defRPr sz="2267" b="1">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378884" y="1830685"/>
            <a:ext cx="7543680" cy="4310400"/>
          </a:xfrm>
        </p:spPr>
        <p:txBody>
          <a:bodyPr numCol="2" spcCol="864000"/>
          <a:lstStyle>
            <a:lvl1pPr marL="359824" indent="-359824">
              <a:lnSpc>
                <a:spcPct val="93000"/>
              </a:lnSpc>
              <a:spcBef>
                <a:spcPts val="0"/>
              </a:spcBef>
              <a:spcAft>
                <a:spcPts val="1520"/>
              </a:spcAft>
              <a:buClr>
                <a:schemeClr val="accent1"/>
              </a:buClr>
              <a:buSzPct val="110000"/>
              <a:buFont typeface="Trebuchet MS" panose="020B0603020202020204" pitchFamily="34" charset="0"/>
              <a:buChar char="•"/>
              <a:defRPr sz="1800" b="0">
                <a:solidFill>
                  <a:schemeClr val="tx2"/>
                </a:solidFill>
              </a:defRPr>
            </a:lvl1pPr>
            <a:lvl2pPr marL="719982" indent="-359991">
              <a:lnSpc>
                <a:spcPct val="92000"/>
              </a:lnSpc>
              <a:spcBef>
                <a:spcPts val="0"/>
              </a:spcBef>
              <a:spcAft>
                <a:spcPts val="1520"/>
              </a:spcAft>
              <a:buClr>
                <a:schemeClr val="accent1"/>
              </a:buClr>
              <a:buSzPct val="110000"/>
              <a:buFont typeface="Trebuchet MS" panose="020B0603020202020204" pitchFamily="34" charset="0"/>
              <a:buChar char="•"/>
              <a:defRPr sz="1800" b="0">
                <a:solidFill>
                  <a:schemeClr val="tx2"/>
                </a:solidFill>
              </a:defRPr>
            </a:lvl2pPr>
            <a:lvl3pPr marL="1079973" indent="-359991">
              <a:lnSpc>
                <a:spcPct val="91000"/>
              </a:lnSpc>
              <a:spcBef>
                <a:spcPts val="0"/>
              </a:spcBef>
              <a:spcAft>
                <a:spcPts val="1520"/>
              </a:spcAft>
              <a:buClr>
                <a:schemeClr val="accent1"/>
              </a:buClr>
              <a:buSzPct val="110000"/>
              <a:buFont typeface="Trebuchet MS" panose="020B0603020202020204" pitchFamily="34" charset="0"/>
              <a:buChar char="•"/>
              <a:defRPr sz="1800" b="0">
                <a:solidFill>
                  <a:schemeClr val="tx2"/>
                </a:solidFill>
              </a:defRPr>
            </a:lvl3pPr>
            <a:lvl4pPr marL="1439297" indent="-359991">
              <a:lnSpc>
                <a:spcPct val="90000"/>
              </a:lnSpc>
              <a:spcBef>
                <a:spcPts val="0"/>
              </a:spcBef>
              <a:spcAft>
                <a:spcPts val="1520"/>
              </a:spcAft>
              <a:buClr>
                <a:schemeClr val="accent1"/>
              </a:buClr>
              <a:buSzPct val="110000"/>
              <a:buFont typeface="Trebuchet MS" panose="020B0603020202020204" pitchFamily="34" charset="0"/>
              <a:buChar char="•"/>
              <a:defRPr sz="1800" b="0">
                <a:solidFill>
                  <a:schemeClr val="tx2"/>
                </a:solidFill>
              </a:defRPr>
            </a:lvl4pPr>
            <a:lvl5pPr marL="1820954" indent="-380990">
              <a:lnSpc>
                <a:spcPct val="98000"/>
              </a:lnSpc>
              <a:spcBef>
                <a:spcPts val="0"/>
              </a:spcBef>
              <a:spcAft>
                <a:spcPts val="1520"/>
              </a:spcAft>
              <a:buClr>
                <a:schemeClr val="accent1"/>
              </a:buClr>
              <a:buSzPct val="110000"/>
              <a:buFont typeface="Trebuchet MS" panose="020B0603020202020204" pitchFamily="34" charset="0"/>
              <a:buChar char="•"/>
              <a:defRPr sz="1800" b="0">
                <a:solidFill>
                  <a:schemeClr val="tx2"/>
                </a:solidFill>
              </a:defRPr>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7" name="Date Placeholder 6"/>
          <p:cNvSpPr>
            <a:spLocks noGrp="1"/>
          </p:cNvSpPr>
          <p:nvPr>
            <p:ph type="dt" sz="half" idx="10"/>
          </p:nvPr>
        </p:nvSpPr>
        <p:spPr/>
        <p:txBody>
          <a:bodyPr/>
          <a:lstStyle/>
          <a:p>
            <a:fld id="{D5660A6E-339A-4479-A9FF-C29478776FC2}" type="datetime4">
              <a:rPr lang="en-GB" smtClean="0"/>
              <a:t>15 April 2022</a:t>
            </a:fld>
            <a:endParaRPr lang="en-US"/>
          </a:p>
        </p:txBody>
      </p:sp>
      <p:sp>
        <p:nvSpPr>
          <p:cNvPr id="8" name="Footer Placeholder 7"/>
          <p:cNvSpPr>
            <a:spLocks noGrp="1"/>
          </p:cNvSpPr>
          <p:nvPr>
            <p:ph type="ftr" sz="quarter" idx="11"/>
          </p:nvPr>
        </p:nvSpPr>
        <p:spPr/>
        <p:txBody>
          <a:bodyPr/>
          <a:lstStyle/>
          <a:p>
            <a:r>
              <a:rPr lang="en-US"/>
              <a:t>Landsec Platform Review ● DRAFT ● Classification: Private ●</a:t>
            </a:r>
          </a:p>
        </p:txBody>
      </p:sp>
      <p:sp>
        <p:nvSpPr>
          <p:cNvPr id="9" name="Slide Number Placeholder 8"/>
          <p:cNvSpPr>
            <a:spLocks noGrp="1"/>
          </p:cNvSpPr>
          <p:nvPr>
            <p:ph type="sldNum" sz="quarter" idx="12"/>
          </p:nvPr>
        </p:nvSpPr>
        <p:spPr/>
        <p:txBody>
          <a:bodyPr/>
          <a:lstStyle/>
          <a:p>
            <a:fld id="{43ADA6F2-9A2A-455F-86B9-C1D26337E14A}" type="slidenum">
              <a:rPr lang="en-US" smtClean="0"/>
              <a:t>‹#›</a:t>
            </a:fld>
            <a:endParaRPr lang="en-US"/>
          </a:p>
        </p:txBody>
      </p:sp>
    </p:spTree>
    <p:extLst>
      <p:ext uri="{BB962C8B-B14F-4D97-AF65-F5344CB8AC3E}">
        <p14:creationId xmlns:p14="http://schemas.microsoft.com/office/powerpoint/2010/main" val="30645025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Presentation Overview">
    <p:spTree>
      <p:nvGrpSpPr>
        <p:cNvPr id="1" name=""/>
        <p:cNvGrpSpPr/>
        <p:nvPr/>
      </p:nvGrpSpPr>
      <p:grpSpPr>
        <a:xfrm>
          <a:off x="0" y="0"/>
          <a:ext cx="0" cy="0"/>
          <a:chOff x="0" y="0"/>
          <a:chExt cx="0" cy="0"/>
        </a:xfrm>
      </p:grpSpPr>
      <p:sp>
        <p:nvSpPr>
          <p:cNvPr id="2" name="Title 1"/>
          <p:cNvSpPr>
            <a:spLocks noGrp="1"/>
          </p:cNvSpPr>
          <p:nvPr>
            <p:ph type="title"/>
          </p:nvPr>
        </p:nvSpPr>
        <p:spPr>
          <a:xfrm>
            <a:off x="378883" y="434215"/>
            <a:ext cx="11432117" cy="432000"/>
          </a:xfrm>
        </p:spPr>
        <p:txBody>
          <a:bodyPr anchor="b" anchorCtr="0"/>
          <a:lstStyle>
            <a:lvl1pPr>
              <a:defRPr/>
            </a:lvl1pPr>
          </a:lstStyle>
          <a:p>
            <a:r>
              <a:rPr lang="en-US" noProof="0"/>
              <a:t>Click to edit Master title style</a:t>
            </a:r>
            <a:endParaRPr lang="en-GB" noProof="0"/>
          </a:p>
        </p:txBody>
      </p:sp>
      <p:sp>
        <p:nvSpPr>
          <p:cNvPr id="3" name="Text Placeholder 2"/>
          <p:cNvSpPr>
            <a:spLocks noGrp="1"/>
          </p:cNvSpPr>
          <p:nvPr>
            <p:ph type="body" idx="1"/>
          </p:nvPr>
        </p:nvSpPr>
        <p:spPr>
          <a:xfrm>
            <a:off x="378140" y="939072"/>
            <a:ext cx="11433600" cy="384000"/>
          </a:xfrm>
        </p:spPr>
        <p:txBody>
          <a:bodyPr anchor="t" anchorCtr="0"/>
          <a:lstStyle>
            <a:lvl1pPr marL="0" indent="0">
              <a:lnSpc>
                <a:spcPts val="2667"/>
              </a:lnSpc>
              <a:spcBef>
                <a:spcPts val="0"/>
              </a:spcBef>
              <a:buNone/>
              <a:defRPr sz="2267" b="1">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noProof="0"/>
              <a:t>Click to edit Master text styles</a:t>
            </a:r>
          </a:p>
        </p:txBody>
      </p:sp>
      <p:sp>
        <p:nvSpPr>
          <p:cNvPr id="4" name="Content Placeholder 3"/>
          <p:cNvSpPr>
            <a:spLocks noGrp="1"/>
          </p:cNvSpPr>
          <p:nvPr>
            <p:ph sz="half" idx="2"/>
          </p:nvPr>
        </p:nvSpPr>
        <p:spPr>
          <a:xfrm>
            <a:off x="378885" y="2355851"/>
            <a:ext cx="5429084" cy="3642141"/>
          </a:xfrm>
        </p:spPr>
        <p:txBody>
          <a:bodyPr numCol="2" spcCol="284400"/>
          <a:lstStyle>
            <a:lvl1pPr marL="0" indent="0">
              <a:lnSpc>
                <a:spcPct val="109000"/>
              </a:lnSpc>
              <a:spcBef>
                <a:spcPts val="0"/>
              </a:spcBef>
              <a:spcAft>
                <a:spcPts val="400"/>
              </a:spcAft>
              <a:buClr>
                <a:schemeClr val="accent1"/>
              </a:buClr>
              <a:buSzPct val="110000"/>
              <a:buFont typeface="Trebuchet MS" panose="020B0603020202020204" pitchFamily="34" charset="0"/>
              <a:buNone/>
              <a:defRPr sz="1533" b="1">
                <a:solidFill>
                  <a:schemeClr val="accent5"/>
                </a:solidFill>
              </a:defRPr>
            </a:lvl1pPr>
            <a:lvl2pPr marL="177796" indent="-182395">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2pPr>
            <a:lvl3pPr marL="355591" indent="-177796">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3pPr>
            <a:lvl4pPr marL="531271" indent="-171446">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4pPr>
            <a:lvl5pPr marL="711182" indent="-167213">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7" name="Date Placeholder 6"/>
          <p:cNvSpPr>
            <a:spLocks noGrp="1"/>
          </p:cNvSpPr>
          <p:nvPr>
            <p:ph type="dt" sz="half" idx="10"/>
          </p:nvPr>
        </p:nvSpPr>
        <p:spPr/>
        <p:txBody>
          <a:bodyPr/>
          <a:lstStyle/>
          <a:p>
            <a:fld id="{D0F218DA-0D81-43C2-87C7-D1068561B75C}" type="datetime4">
              <a:rPr lang="en-GB" smtClean="0"/>
              <a:t>15 April 2022</a:t>
            </a:fld>
            <a:endParaRPr lang="en-US"/>
          </a:p>
        </p:txBody>
      </p:sp>
      <p:sp>
        <p:nvSpPr>
          <p:cNvPr id="8" name="Footer Placeholder 7"/>
          <p:cNvSpPr>
            <a:spLocks noGrp="1"/>
          </p:cNvSpPr>
          <p:nvPr>
            <p:ph type="ftr" sz="quarter" idx="11"/>
          </p:nvPr>
        </p:nvSpPr>
        <p:spPr/>
        <p:txBody>
          <a:bodyPr/>
          <a:lstStyle/>
          <a:p>
            <a:r>
              <a:rPr lang="en-US"/>
              <a:t>Landsec Platform Review ● DRAFT ● Classification: Private ●</a:t>
            </a:r>
          </a:p>
        </p:txBody>
      </p:sp>
      <p:sp>
        <p:nvSpPr>
          <p:cNvPr id="9" name="Slide Number Placeholder 8"/>
          <p:cNvSpPr>
            <a:spLocks noGrp="1"/>
          </p:cNvSpPr>
          <p:nvPr>
            <p:ph type="sldNum" sz="quarter" idx="12"/>
          </p:nvPr>
        </p:nvSpPr>
        <p:spPr/>
        <p:txBody>
          <a:bodyPr/>
          <a:lstStyle/>
          <a:p>
            <a:fld id="{43ADA6F2-9A2A-455F-86B9-C1D26337E14A}" type="slidenum">
              <a:rPr lang="en-US" smtClean="0"/>
              <a:t>‹#›</a:t>
            </a:fld>
            <a:endParaRPr lang="en-US"/>
          </a:p>
        </p:txBody>
      </p:sp>
      <p:sp>
        <p:nvSpPr>
          <p:cNvPr id="10" name="Text Placeholder 9"/>
          <p:cNvSpPr>
            <a:spLocks noGrp="1"/>
          </p:cNvSpPr>
          <p:nvPr>
            <p:ph type="body" sz="quarter" idx="13"/>
          </p:nvPr>
        </p:nvSpPr>
        <p:spPr>
          <a:xfrm>
            <a:off x="378885" y="1799167"/>
            <a:ext cx="5429249" cy="336000"/>
          </a:xfrm>
        </p:spPr>
        <p:txBody>
          <a:bodyPr/>
          <a:lstStyle>
            <a:lvl1pPr marL="0" indent="0">
              <a:lnSpc>
                <a:spcPct val="114000"/>
              </a:lnSpc>
              <a:buNone/>
              <a:defRPr sz="1867" b="0" i="0">
                <a:solidFill>
                  <a:schemeClr val="accent5"/>
                </a:solidFill>
              </a:defRPr>
            </a:lvl1pPr>
          </a:lstStyle>
          <a:p>
            <a:pPr lvl="0"/>
            <a:r>
              <a:rPr lang="en-US" noProof="0"/>
              <a:t>Click to edit Master text styles</a:t>
            </a:r>
          </a:p>
        </p:txBody>
      </p:sp>
      <p:sp>
        <p:nvSpPr>
          <p:cNvPr id="13" name="Picture Placeholder 12"/>
          <p:cNvSpPr>
            <a:spLocks noGrp="1"/>
          </p:cNvSpPr>
          <p:nvPr>
            <p:ph type="pic" sz="quarter" idx="14"/>
          </p:nvPr>
        </p:nvSpPr>
        <p:spPr>
          <a:xfrm>
            <a:off x="6191040" y="1867680"/>
            <a:ext cx="5619840" cy="4275840"/>
          </a:xfrm>
        </p:spPr>
        <p:txBody>
          <a:bodyPr/>
          <a:lstStyle>
            <a:lvl1pPr>
              <a:defRPr sz="2267"/>
            </a:lvl1pPr>
          </a:lstStyle>
          <a:p>
            <a:r>
              <a:rPr lang="en-US"/>
              <a:t>Click icon to add picture</a:t>
            </a:r>
            <a:endParaRPr lang="en-GB"/>
          </a:p>
        </p:txBody>
      </p:sp>
    </p:spTree>
    <p:extLst>
      <p:ext uri="{BB962C8B-B14F-4D97-AF65-F5344CB8AC3E}">
        <p14:creationId xmlns:p14="http://schemas.microsoft.com/office/powerpoint/2010/main" val="6735477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ector Overview">
    <p:spTree>
      <p:nvGrpSpPr>
        <p:cNvPr id="1" name=""/>
        <p:cNvGrpSpPr/>
        <p:nvPr/>
      </p:nvGrpSpPr>
      <p:grpSpPr>
        <a:xfrm>
          <a:off x="0" y="0"/>
          <a:ext cx="0" cy="0"/>
          <a:chOff x="0" y="0"/>
          <a:chExt cx="0" cy="0"/>
        </a:xfrm>
      </p:grpSpPr>
      <p:sp>
        <p:nvSpPr>
          <p:cNvPr id="2" name="Title 1"/>
          <p:cNvSpPr>
            <a:spLocks noGrp="1"/>
          </p:cNvSpPr>
          <p:nvPr>
            <p:ph type="title"/>
          </p:nvPr>
        </p:nvSpPr>
        <p:spPr>
          <a:xfrm>
            <a:off x="378883" y="434215"/>
            <a:ext cx="11432117" cy="432000"/>
          </a:xfrm>
        </p:spPr>
        <p:txBody>
          <a:bodyPr anchor="b" anchorCtr="0"/>
          <a:lstStyle>
            <a:lvl1pPr>
              <a:defRPr/>
            </a:lvl1pPr>
          </a:lstStyle>
          <a:p>
            <a:r>
              <a:rPr lang="en-US" noProof="0"/>
              <a:t>Click to edit Master title style</a:t>
            </a:r>
            <a:endParaRPr lang="en-GB" noProof="0"/>
          </a:p>
        </p:txBody>
      </p:sp>
      <p:sp>
        <p:nvSpPr>
          <p:cNvPr id="3" name="Text Placeholder 2"/>
          <p:cNvSpPr>
            <a:spLocks noGrp="1"/>
          </p:cNvSpPr>
          <p:nvPr>
            <p:ph type="body" idx="1"/>
          </p:nvPr>
        </p:nvSpPr>
        <p:spPr>
          <a:xfrm>
            <a:off x="378140" y="939072"/>
            <a:ext cx="11433600" cy="384000"/>
          </a:xfrm>
        </p:spPr>
        <p:txBody>
          <a:bodyPr anchor="t" anchorCtr="0"/>
          <a:lstStyle>
            <a:lvl1pPr marL="0" indent="0">
              <a:lnSpc>
                <a:spcPts val="2667"/>
              </a:lnSpc>
              <a:spcBef>
                <a:spcPts val="0"/>
              </a:spcBef>
              <a:buNone/>
              <a:defRPr sz="2267" b="1">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noProof="0"/>
              <a:t>Click to edit Master text styles</a:t>
            </a:r>
          </a:p>
        </p:txBody>
      </p:sp>
      <p:sp>
        <p:nvSpPr>
          <p:cNvPr id="4" name="Content Placeholder 3"/>
          <p:cNvSpPr>
            <a:spLocks noGrp="1"/>
          </p:cNvSpPr>
          <p:nvPr>
            <p:ph sz="half" idx="2"/>
          </p:nvPr>
        </p:nvSpPr>
        <p:spPr>
          <a:xfrm>
            <a:off x="3270714" y="2313517"/>
            <a:ext cx="5429084" cy="2745600"/>
          </a:xfrm>
        </p:spPr>
        <p:txBody>
          <a:bodyPr numCol="2" spcCol="284400"/>
          <a:lstStyle>
            <a:lvl1pPr marL="0" indent="0">
              <a:lnSpc>
                <a:spcPct val="109000"/>
              </a:lnSpc>
              <a:spcBef>
                <a:spcPts val="733"/>
              </a:spcBef>
              <a:spcAft>
                <a:spcPts val="400"/>
              </a:spcAft>
              <a:buClr>
                <a:schemeClr val="accent1"/>
              </a:buClr>
              <a:buSzPct val="110000"/>
              <a:buFont typeface="Trebuchet MS" panose="020B0603020202020204" pitchFamily="34" charset="0"/>
              <a:buNone/>
              <a:defRPr sz="1533" b="1">
                <a:solidFill>
                  <a:schemeClr val="accent5"/>
                </a:solidFill>
              </a:defRPr>
            </a:lvl1pPr>
            <a:lvl2pPr marL="177796" indent="-182395">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2pPr>
            <a:lvl3pPr marL="355591" indent="-177796">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3pPr>
            <a:lvl4pPr marL="531271" indent="-171446">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4pPr>
            <a:lvl5pPr marL="711182" indent="-167213">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7" name="Date Placeholder 6"/>
          <p:cNvSpPr>
            <a:spLocks noGrp="1"/>
          </p:cNvSpPr>
          <p:nvPr>
            <p:ph type="dt" sz="half" idx="10"/>
          </p:nvPr>
        </p:nvSpPr>
        <p:spPr/>
        <p:txBody>
          <a:bodyPr/>
          <a:lstStyle/>
          <a:p>
            <a:fld id="{F4D35617-FBC8-49AC-B9C6-EA3D19285932}" type="datetime4">
              <a:rPr lang="en-GB" smtClean="0"/>
              <a:t>15 April 2022</a:t>
            </a:fld>
            <a:endParaRPr lang="en-US"/>
          </a:p>
        </p:txBody>
      </p:sp>
      <p:sp>
        <p:nvSpPr>
          <p:cNvPr id="8" name="Footer Placeholder 7"/>
          <p:cNvSpPr>
            <a:spLocks noGrp="1"/>
          </p:cNvSpPr>
          <p:nvPr>
            <p:ph type="ftr" sz="quarter" idx="11"/>
          </p:nvPr>
        </p:nvSpPr>
        <p:spPr/>
        <p:txBody>
          <a:bodyPr/>
          <a:lstStyle/>
          <a:p>
            <a:r>
              <a:rPr lang="en-US"/>
              <a:t>Landsec Platform Review ● DRAFT ● Classification: Private ●</a:t>
            </a:r>
          </a:p>
        </p:txBody>
      </p:sp>
      <p:sp>
        <p:nvSpPr>
          <p:cNvPr id="9" name="Slide Number Placeholder 8"/>
          <p:cNvSpPr>
            <a:spLocks noGrp="1"/>
          </p:cNvSpPr>
          <p:nvPr>
            <p:ph type="sldNum" sz="quarter" idx="12"/>
          </p:nvPr>
        </p:nvSpPr>
        <p:spPr/>
        <p:txBody>
          <a:bodyPr/>
          <a:lstStyle/>
          <a:p>
            <a:fld id="{43ADA6F2-9A2A-455F-86B9-C1D26337E14A}" type="slidenum">
              <a:rPr lang="en-US" smtClean="0"/>
              <a:t>‹#›</a:t>
            </a:fld>
            <a:endParaRPr lang="en-US"/>
          </a:p>
        </p:txBody>
      </p:sp>
      <p:sp>
        <p:nvSpPr>
          <p:cNvPr id="10" name="Text Placeholder 9"/>
          <p:cNvSpPr>
            <a:spLocks noGrp="1"/>
          </p:cNvSpPr>
          <p:nvPr>
            <p:ph type="body" sz="quarter" idx="13"/>
          </p:nvPr>
        </p:nvSpPr>
        <p:spPr>
          <a:xfrm>
            <a:off x="378885" y="1799167"/>
            <a:ext cx="5429249" cy="336000"/>
          </a:xfrm>
        </p:spPr>
        <p:txBody>
          <a:bodyPr/>
          <a:lstStyle>
            <a:lvl1pPr marL="0" indent="0">
              <a:lnSpc>
                <a:spcPct val="114000"/>
              </a:lnSpc>
              <a:buNone/>
              <a:defRPr sz="1867" b="0" i="0">
                <a:solidFill>
                  <a:schemeClr val="accent5"/>
                </a:solidFill>
              </a:defRPr>
            </a:lvl1pPr>
          </a:lstStyle>
          <a:p>
            <a:pPr lvl="0"/>
            <a:r>
              <a:rPr lang="en-US" noProof="0"/>
              <a:t>Click to edit Master text styles</a:t>
            </a:r>
          </a:p>
        </p:txBody>
      </p:sp>
      <p:sp>
        <p:nvSpPr>
          <p:cNvPr id="13" name="Picture Placeholder 12"/>
          <p:cNvSpPr>
            <a:spLocks noGrp="1"/>
          </p:cNvSpPr>
          <p:nvPr>
            <p:ph type="pic" sz="quarter" idx="14"/>
          </p:nvPr>
        </p:nvSpPr>
        <p:spPr>
          <a:xfrm>
            <a:off x="9096374" y="2365064"/>
            <a:ext cx="2714505" cy="1800536"/>
          </a:xfrm>
        </p:spPr>
        <p:txBody>
          <a:bodyPr/>
          <a:lstStyle>
            <a:lvl1pPr>
              <a:defRPr sz="2267">
                <a:solidFill>
                  <a:schemeClr val="tx2"/>
                </a:solidFill>
              </a:defRPr>
            </a:lvl1pPr>
          </a:lstStyle>
          <a:p>
            <a:r>
              <a:rPr lang="en-US"/>
              <a:t>Click icon to add picture</a:t>
            </a:r>
            <a:endParaRPr lang="en-GB"/>
          </a:p>
        </p:txBody>
      </p:sp>
      <p:sp>
        <p:nvSpPr>
          <p:cNvPr id="11" name="Picture Placeholder 12"/>
          <p:cNvSpPr>
            <a:spLocks noGrp="1"/>
          </p:cNvSpPr>
          <p:nvPr>
            <p:ph type="pic" sz="quarter" idx="15"/>
          </p:nvPr>
        </p:nvSpPr>
        <p:spPr>
          <a:xfrm>
            <a:off x="9096374" y="4330388"/>
            <a:ext cx="2714505" cy="1800536"/>
          </a:xfrm>
        </p:spPr>
        <p:txBody>
          <a:bodyPr/>
          <a:lstStyle>
            <a:lvl1pPr>
              <a:defRPr sz="2267">
                <a:solidFill>
                  <a:schemeClr val="tx2"/>
                </a:solidFill>
              </a:defRPr>
            </a:lvl1pPr>
          </a:lstStyle>
          <a:p>
            <a:r>
              <a:rPr lang="en-US"/>
              <a:t>Click icon to add picture</a:t>
            </a:r>
            <a:endParaRPr lang="en-GB"/>
          </a:p>
        </p:txBody>
      </p:sp>
      <p:sp>
        <p:nvSpPr>
          <p:cNvPr id="12" name="Content Placeholder 3"/>
          <p:cNvSpPr>
            <a:spLocks noGrp="1"/>
          </p:cNvSpPr>
          <p:nvPr>
            <p:ph sz="half" idx="16"/>
          </p:nvPr>
        </p:nvSpPr>
        <p:spPr>
          <a:xfrm>
            <a:off x="377856" y="2357962"/>
            <a:ext cx="2712000" cy="3801537"/>
          </a:xfrm>
          <a:solidFill>
            <a:srgbClr val="E9E9E7"/>
          </a:solidFill>
        </p:spPr>
        <p:txBody>
          <a:bodyPr lIns="118800" tIns="75600" rIns="118800" bIns="75600" numCol="1" spcCol="284400"/>
          <a:lstStyle>
            <a:lvl1pPr marL="0" indent="0">
              <a:lnSpc>
                <a:spcPct val="109000"/>
              </a:lnSpc>
              <a:spcBef>
                <a:spcPts val="0"/>
              </a:spcBef>
              <a:spcAft>
                <a:spcPts val="400"/>
              </a:spcAft>
              <a:buClr>
                <a:schemeClr val="accent1"/>
              </a:buClr>
              <a:buSzPct val="110000"/>
              <a:buFont typeface="Trebuchet MS" panose="020B0603020202020204" pitchFamily="34" charset="0"/>
              <a:buNone/>
              <a:defRPr sz="1533" b="1">
                <a:solidFill>
                  <a:schemeClr val="accent5"/>
                </a:solidFill>
              </a:defRPr>
            </a:lvl1pPr>
            <a:lvl2pPr marL="177796" indent="-182395">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2pPr>
            <a:lvl3pPr marL="355591" indent="-177796">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3pPr>
            <a:lvl4pPr marL="531271" indent="-171446">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4pPr>
            <a:lvl5pPr marL="711182" indent="-167213">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41207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One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8883" y="434215"/>
            <a:ext cx="11432117" cy="432000"/>
          </a:xfrm>
        </p:spPr>
        <p:txBody>
          <a:bodyPr anchor="b" anchorCtr="0"/>
          <a:lstStyle>
            <a:lvl1pPr>
              <a:defRPr/>
            </a:lvl1pPr>
          </a:lstStyle>
          <a:p>
            <a:r>
              <a:rPr lang="en-US" noProof="0"/>
              <a:t>Click to edit Master title style</a:t>
            </a:r>
            <a:endParaRPr lang="en-GB" noProof="0"/>
          </a:p>
        </p:txBody>
      </p:sp>
      <p:sp>
        <p:nvSpPr>
          <p:cNvPr id="3" name="Text Placeholder 2"/>
          <p:cNvSpPr>
            <a:spLocks noGrp="1"/>
          </p:cNvSpPr>
          <p:nvPr>
            <p:ph type="body" idx="1"/>
          </p:nvPr>
        </p:nvSpPr>
        <p:spPr>
          <a:xfrm>
            <a:off x="378140" y="939072"/>
            <a:ext cx="11433600" cy="384000"/>
          </a:xfrm>
        </p:spPr>
        <p:txBody>
          <a:bodyPr anchor="t" anchorCtr="0"/>
          <a:lstStyle>
            <a:lvl1pPr marL="0" indent="0">
              <a:lnSpc>
                <a:spcPts val="2667"/>
              </a:lnSpc>
              <a:spcBef>
                <a:spcPts val="0"/>
              </a:spcBef>
              <a:buNone/>
              <a:defRPr sz="2267" b="1">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noProof="0"/>
              <a:t>Click to edit Master text styles</a:t>
            </a:r>
          </a:p>
        </p:txBody>
      </p:sp>
      <p:sp>
        <p:nvSpPr>
          <p:cNvPr id="4" name="Content Placeholder 3"/>
          <p:cNvSpPr>
            <a:spLocks noGrp="1"/>
          </p:cNvSpPr>
          <p:nvPr>
            <p:ph sz="half" idx="2"/>
          </p:nvPr>
        </p:nvSpPr>
        <p:spPr>
          <a:xfrm>
            <a:off x="378884" y="1809519"/>
            <a:ext cx="5717115" cy="4201173"/>
          </a:xfrm>
        </p:spPr>
        <p:txBody>
          <a:bodyPr numCol="1" spcCol="284400"/>
          <a:lstStyle>
            <a:lvl1pPr marL="0" indent="0">
              <a:lnSpc>
                <a:spcPct val="97000"/>
              </a:lnSpc>
              <a:spcBef>
                <a:spcPts val="0"/>
              </a:spcBef>
              <a:spcAft>
                <a:spcPts val="400"/>
              </a:spcAft>
              <a:buClr>
                <a:schemeClr val="accent1"/>
              </a:buClr>
              <a:buSzPct val="110000"/>
              <a:buFont typeface="Trebuchet MS" panose="020B0603020202020204" pitchFamily="34" charset="0"/>
              <a:buNone/>
              <a:defRPr sz="1867" b="0">
                <a:solidFill>
                  <a:schemeClr val="accent5"/>
                </a:solidFill>
              </a:defRPr>
            </a:lvl1pPr>
            <a:lvl2pPr marL="0" indent="0">
              <a:lnSpc>
                <a:spcPct val="109000"/>
              </a:lnSpc>
              <a:spcBef>
                <a:spcPts val="1533"/>
              </a:spcBef>
              <a:spcAft>
                <a:spcPts val="533"/>
              </a:spcAft>
              <a:buClr>
                <a:schemeClr val="accent1"/>
              </a:buClr>
              <a:buSzPct val="100000"/>
              <a:buFont typeface="Trebuchet MS" panose="020B0603020202020204" pitchFamily="34" charset="0"/>
              <a:buNone/>
              <a:defRPr sz="1533" b="1">
                <a:solidFill>
                  <a:schemeClr val="tx2"/>
                </a:solidFill>
              </a:defRPr>
            </a:lvl2pPr>
            <a:lvl3pPr marL="0" indent="0">
              <a:lnSpc>
                <a:spcPct val="113000"/>
              </a:lnSpc>
              <a:spcBef>
                <a:spcPts val="1667"/>
              </a:spcBef>
              <a:spcAft>
                <a:spcPts val="533"/>
              </a:spcAft>
              <a:buClr>
                <a:schemeClr val="accent1"/>
              </a:buClr>
              <a:buSzPct val="100000"/>
              <a:buFont typeface="Trebuchet MS" panose="020B0603020202020204" pitchFamily="34" charset="0"/>
              <a:buNone/>
              <a:defRPr sz="1400" b="1">
                <a:solidFill>
                  <a:srgbClr val="007377"/>
                </a:solidFill>
              </a:defRPr>
            </a:lvl3pPr>
            <a:lvl4pPr marL="0" indent="0">
              <a:lnSpc>
                <a:spcPct val="99000"/>
              </a:lnSpc>
              <a:spcBef>
                <a:spcPts val="0"/>
              </a:spcBef>
              <a:spcAft>
                <a:spcPts val="400"/>
              </a:spcAft>
              <a:buClr>
                <a:schemeClr val="accent1"/>
              </a:buClr>
              <a:buSzPct val="100000"/>
              <a:buFont typeface="Trebuchet MS" panose="020B0603020202020204" pitchFamily="34" charset="0"/>
              <a:buNone/>
              <a:defRPr sz="1267" b="0">
                <a:solidFill>
                  <a:schemeClr val="tx2"/>
                </a:solidFill>
              </a:defRPr>
            </a:lvl4pPr>
            <a:lvl5pPr marL="0" indent="-167213">
              <a:lnSpc>
                <a:spcPct val="99000"/>
              </a:lnSpc>
              <a:spcBef>
                <a:spcPts val="0"/>
              </a:spcBef>
              <a:spcAft>
                <a:spcPts val="400"/>
              </a:spcAft>
              <a:buClr>
                <a:schemeClr val="accent1"/>
              </a:buClr>
              <a:buSzPct val="100000"/>
              <a:buFont typeface="Trebuchet MS" panose="020B0603020202020204" pitchFamily="34" charset="0"/>
              <a:buChar char="•"/>
              <a:defRPr sz="1267" b="0">
                <a:solidFill>
                  <a:schemeClr val="tx2"/>
                </a:solidFill>
              </a:defRPr>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7" name="Date Placeholder 6"/>
          <p:cNvSpPr>
            <a:spLocks noGrp="1"/>
          </p:cNvSpPr>
          <p:nvPr>
            <p:ph type="dt" sz="half" idx="10"/>
          </p:nvPr>
        </p:nvSpPr>
        <p:spPr/>
        <p:txBody>
          <a:bodyPr/>
          <a:lstStyle/>
          <a:p>
            <a:fld id="{CD23ED5E-E1AE-4D6A-A164-03FCEACA9A17}" type="datetime4">
              <a:rPr lang="en-GB" smtClean="0"/>
              <a:t>15 April 2022</a:t>
            </a:fld>
            <a:endParaRPr lang="en-US"/>
          </a:p>
        </p:txBody>
      </p:sp>
      <p:sp>
        <p:nvSpPr>
          <p:cNvPr id="8" name="Footer Placeholder 7"/>
          <p:cNvSpPr>
            <a:spLocks noGrp="1"/>
          </p:cNvSpPr>
          <p:nvPr>
            <p:ph type="ftr" sz="quarter" idx="11"/>
          </p:nvPr>
        </p:nvSpPr>
        <p:spPr/>
        <p:txBody>
          <a:bodyPr/>
          <a:lstStyle/>
          <a:p>
            <a:r>
              <a:rPr lang="en-US"/>
              <a:t>Landsec Platform Review ● DRAFT ● Classification: Private ●</a:t>
            </a:r>
          </a:p>
        </p:txBody>
      </p:sp>
      <p:sp>
        <p:nvSpPr>
          <p:cNvPr id="9" name="Slide Number Placeholder 8"/>
          <p:cNvSpPr>
            <a:spLocks noGrp="1"/>
          </p:cNvSpPr>
          <p:nvPr>
            <p:ph type="sldNum" sz="quarter" idx="12"/>
          </p:nvPr>
        </p:nvSpPr>
        <p:spPr/>
        <p:txBody>
          <a:bodyPr/>
          <a:lstStyle/>
          <a:p>
            <a:fld id="{43ADA6F2-9A2A-455F-86B9-C1D26337E14A}" type="slidenum">
              <a:rPr lang="en-US" smtClean="0"/>
              <a:t>‹#›</a:t>
            </a:fld>
            <a:endParaRPr lang="en-US"/>
          </a:p>
        </p:txBody>
      </p:sp>
      <p:sp>
        <p:nvSpPr>
          <p:cNvPr id="11" name="Text Placeholder 10"/>
          <p:cNvSpPr>
            <a:spLocks noGrp="1"/>
          </p:cNvSpPr>
          <p:nvPr>
            <p:ph type="body" sz="quarter" idx="13"/>
          </p:nvPr>
        </p:nvSpPr>
        <p:spPr>
          <a:xfrm>
            <a:off x="8113079" y="1831974"/>
            <a:ext cx="3707445" cy="4127500"/>
          </a:xfrm>
        </p:spPr>
        <p:txBody>
          <a:bodyPr/>
          <a:lstStyle>
            <a:lvl1pPr marL="0" indent="0">
              <a:lnSpc>
                <a:spcPct val="92000"/>
              </a:lnSpc>
              <a:spcBef>
                <a:spcPts val="0"/>
              </a:spcBef>
              <a:spcAft>
                <a:spcPts val="860"/>
              </a:spcAft>
              <a:buNone/>
              <a:defRPr sz="1739">
                <a:solidFill>
                  <a:srgbClr val="007377"/>
                </a:solidFill>
              </a:defRPr>
            </a:lvl1pPr>
            <a:lvl2pPr marL="0" indent="0">
              <a:spcBef>
                <a:spcPts val="0"/>
              </a:spcBef>
              <a:buNone/>
              <a:defRPr sz="1733" b="1">
                <a:solidFill>
                  <a:srgbClr val="515046"/>
                </a:solidFill>
              </a:defRPr>
            </a:lvl2pPr>
            <a:lvl3pPr marL="0" indent="0">
              <a:lnSpc>
                <a:spcPct val="120000"/>
              </a:lnSpc>
              <a:spcBef>
                <a:spcPts val="0"/>
              </a:spcBef>
              <a:buNone/>
              <a:defRPr sz="1489">
                <a:solidFill>
                  <a:schemeClr val="tx2"/>
                </a:solidFill>
              </a:defRPr>
            </a:lvl3pPr>
            <a:lvl4pPr marL="1828754" indent="0">
              <a:buNone/>
              <a:defRPr/>
            </a:lvl4pPr>
            <a:lvl5pPr marL="2438339"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695827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8883" y="434215"/>
            <a:ext cx="11432117" cy="432000"/>
          </a:xfrm>
        </p:spPr>
        <p:txBody>
          <a:bodyPr anchor="b" anchorCtr="0"/>
          <a:lstStyle>
            <a:lvl1pPr>
              <a:defRPr/>
            </a:lvl1pPr>
          </a:lstStyle>
          <a:p>
            <a:r>
              <a:rPr lang="en-US" noProof="0"/>
              <a:t>Click to edit Master title style</a:t>
            </a:r>
            <a:endParaRPr lang="en-GB" noProof="0"/>
          </a:p>
        </p:txBody>
      </p:sp>
      <p:sp>
        <p:nvSpPr>
          <p:cNvPr id="3" name="Text Placeholder 2"/>
          <p:cNvSpPr>
            <a:spLocks noGrp="1"/>
          </p:cNvSpPr>
          <p:nvPr>
            <p:ph type="body" idx="1"/>
          </p:nvPr>
        </p:nvSpPr>
        <p:spPr>
          <a:xfrm>
            <a:off x="378140" y="939072"/>
            <a:ext cx="11433600" cy="384000"/>
          </a:xfrm>
        </p:spPr>
        <p:txBody>
          <a:bodyPr anchor="t" anchorCtr="0"/>
          <a:lstStyle>
            <a:lvl1pPr marL="0" indent="0">
              <a:lnSpc>
                <a:spcPts val="2667"/>
              </a:lnSpc>
              <a:spcBef>
                <a:spcPts val="0"/>
              </a:spcBef>
              <a:buNone/>
              <a:defRPr sz="2267" b="1">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noProof="0"/>
              <a:t>Click to edit Master text styles</a:t>
            </a:r>
          </a:p>
        </p:txBody>
      </p:sp>
      <p:sp>
        <p:nvSpPr>
          <p:cNvPr id="4" name="Content Placeholder 3"/>
          <p:cNvSpPr>
            <a:spLocks noGrp="1"/>
          </p:cNvSpPr>
          <p:nvPr>
            <p:ph sz="half" idx="2"/>
          </p:nvPr>
        </p:nvSpPr>
        <p:spPr>
          <a:xfrm>
            <a:off x="378884" y="1819435"/>
            <a:ext cx="7579200" cy="3600000"/>
          </a:xfrm>
        </p:spPr>
        <p:txBody>
          <a:bodyPr numCol="2" spcCol="118800"/>
          <a:lstStyle>
            <a:lvl1pPr marL="0" indent="0">
              <a:lnSpc>
                <a:spcPct val="109000"/>
              </a:lnSpc>
              <a:spcBef>
                <a:spcPts val="733"/>
              </a:spcBef>
              <a:spcAft>
                <a:spcPts val="667"/>
              </a:spcAft>
              <a:buClr>
                <a:schemeClr val="accent1"/>
              </a:buClr>
              <a:buSzPct val="110000"/>
              <a:buFont typeface="Trebuchet MS" panose="020B0603020202020204" pitchFamily="34" charset="0"/>
              <a:buNone/>
              <a:defRPr sz="1533" b="1">
                <a:solidFill>
                  <a:schemeClr val="accent5"/>
                </a:solidFill>
              </a:defRPr>
            </a:lvl1pPr>
            <a:lvl2pPr marL="0" indent="0">
              <a:lnSpc>
                <a:spcPct val="112000"/>
              </a:lnSpc>
              <a:spcBef>
                <a:spcPts val="867"/>
              </a:spcBef>
              <a:spcAft>
                <a:spcPts val="667"/>
              </a:spcAft>
              <a:buClr>
                <a:schemeClr val="accent1"/>
              </a:buClr>
              <a:buSzPct val="100000"/>
              <a:buFont typeface="Trebuchet MS" panose="020B0603020202020204" pitchFamily="34" charset="0"/>
              <a:buNone/>
              <a:defRPr sz="1400" b="1">
                <a:solidFill>
                  <a:schemeClr val="tx2"/>
                </a:solidFill>
              </a:defRPr>
            </a:lvl2pPr>
            <a:lvl3pPr marL="0" indent="0">
              <a:lnSpc>
                <a:spcPct val="127000"/>
              </a:lnSpc>
              <a:spcBef>
                <a:spcPts val="867"/>
              </a:spcBef>
              <a:spcAft>
                <a:spcPts val="533"/>
              </a:spcAft>
              <a:buClr>
                <a:schemeClr val="accent1"/>
              </a:buClr>
              <a:buSzPct val="100000"/>
              <a:buFont typeface="Trebuchet MS" panose="020B0603020202020204" pitchFamily="34" charset="0"/>
              <a:buNone/>
              <a:defRPr sz="1267" b="1">
                <a:solidFill>
                  <a:srgbClr val="007377"/>
                </a:solidFill>
              </a:defRPr>
            </a:lvl3pPr>
            <a:lvl4pPr marL="0" indent="0">
              <a:lnSpc>
                <a:spcPct val="99000"/>
              </a:lnSpc>
              <a:spcBef>
                <a:spcPts val="0"/>
              </a:spcBef>
              <a:spcAft>
                <a:spcPts val="1200"/>
              </a:spcAft>
              <a:buClr>
                <a:schemeClr val="accent1"/>
              </a:buClr>
              <a:buSzPct val="100000"/>
              <a:buFont typeface="Trebuchet MS" panose="020B0603020202020204" pitchFamily="34" charset="0"/>
              <a:buNone/>
              <a:defRPr sz="1267" b="0">
                <a:solidFill>
                  <a:schemeClr val="tx2"/>
                </a:solidFill>
              </a:defRPr>
            </a:lvl4pPr>
            <a:lvl5pPr marL="177596" indent="-177596">
              <a:lnSpc>
                <a:spcPct val="110000"/>
              </a:lnSpc>
              <a:spcBef>
                <a:spcPts val="200"/>
              </a:spcBef>
              <a:spcAft>
                <a:spcPts val="133"/>
              </a:spcAft>
              <a:buClr>
                <a:schemeClr val="accent1"/>
              </a:buClr>
              <a:buSzPct val="100000"/>
              <a:buFont typeface="Trebuchet MS" panose="020B0603020202020204" pitchFamily="34" charset="0"/>
              <a:buChar char="•"/>
              <a:defRPr sz="1267" b="0">
                <a:solidFill>
                  <a:schemeClr val="tx2"/>
                </a:solidFill>
              </a:defRPr>
            </a:lvl5pPr>
            <a:lvl6pPr marL="345591" indent="-172796">
              <a:lnSpc>
                <a:spcPct val="110000"/>
              </a:lnSpc>
              <a:spcBef>
                <a:spcPts val="200"/>
              </a:spcBef>
              <a:spcAft>
                <a:spcPts val="133"/>
              </a:spcAft>
              <a:buClr>
                <a:schemeClr val="accent1"/>
              </a:buClr>
              <a:defRPr sz="1267">
                <a:solidFill>
                  <a:schemeClr val="tx2"/>
                </a:solidFill>
              </a:defRPr>
            </a:lvl6pPr>
            <a:lvl7pPr marL="518387" indent="-163196">
              <a:lnSpc>
                <a:spcPct val="110000"/>
              </a:lnSpc>
              <a:spcBef>
                <a:spcPts val="200"/>
              </a:spcBef>
              <a:spcAft>
                <a:spcPts val="133"/>
              </a:spcAft>
              <a:buClr>
                <a:schemeClr val="accent1"/>
              </a:buClr>
              <a:buFont typeface="Arial" panose="020B0604020202020204" pitchFamily="34" charset="0"/>
              <a:buChar char="•"/>
              <a:defRPr sz="1267">
                <a:solidFill>
                  <a:schemeClr val="tx2"/>
                </a:solidFill>
              </a:defRPr>
            </a:lvl7pPr>
            <a:lvl8pPr marL="681583" indent="-148796">
              <a:lnSpc>
                <a:spcPct val="110000"/>
              </a:lnSpc>
              <a:spcBef>
                <a:spcPts val="200"/>
              </a:spcBef>
              <a:spcAft>
                <a:spcPts val="133"/>
              </a:spcAft>
              <a:buClr>
                <a:schemeClr val="accent1"/>
              </a:buClr>
              <a:buFont typeface="Arial" panose="020B0604020202020204" pitchFamily="34" charset="0"/>
              <a:buChar char="•"/>
              <a:defRPr sz="1267">
                <a:solidFill>
                  <a:schemeClr val="tx2"/>
                </a:solidFill>
              </a:defRPr>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7" name="Date Placeholder 6"/>
          <p:cNvSpPr>
            <a:spLocks noGrp="1"/>
          </p:cNvSpPr>
          <p:nvPr>
            <p:ph type="dt" sz="half" idx="10"/>
          </p:nvPr>
        </p:nvSpPr>
        <p:spPr/>
        <p:txBody>
          <a:bodyPr/>
          <a:lstStyle/>
          <a:p>
            <a:fld id="{FAB581E5-564F-4166-BA8E-899D8200A89A}" type="datetime4">
              <a:rPr lang="en-GB" smtClean="0"/>
              <a:t>15 April 2022</a:t>
            </a:fld>
            <a:endParaRPr lang="en-US"/>
          </a:p>
        </p:txBody>
      </p:sp>
      <p:sp>
        <p:nvSpPr>
          <p:cNvPr id="8" name="Footer Placeholder 7"/>
          <p:cNvSpPr>
            <a:spLocks noGrp="1"/>
          </p:cNvSpPr>
          <p:nvPr>
            <p:ph type="ftr" sz="quarter" idx="11"/>
          </p:nvPr>
        </p:nvSpPr>
        <p:spPr/>
        <p:txBody>
          <a:bodyPr/>
          <a:lstStyle/>
          <a:p>
            <a:r>
              <a:rPr lang="en-US"/>
              <a:t>Landsec Platform Review ● DRAFT ● Classification: Private ●</a:t>
            </a:r>
          </a:p>
        </p:txBody>
      </p:sp>
      <p:sp>
        <p:nvSpPr>
          <p:cNvPr id="9" name="Slide Number Placeholder 8"/>
          <p:cNvSpPr>
            <a:spLocks noGrp="1"/>
          </p:cNvSpPr>
          <p:nvPr>
            <p:ph type="sldNum" sz="quarter" idx="12"/>
          </p:nvPr>
        </p:nvSpPr>
        <p:spPr/>
        <p:txBody>
          <a:bodyPr/>
          <a:lstStyle/>
          <a:p>
            <a:fld id="{43ADA6F2-9A2A-455F-86B9-C1D26337E14A}" type="slidenum">
              <a:rPr lang="en-US" smtClean="0"/>
              <a:t>‹#›</a:t>
            </a:fld>
            <a:endParaRPr lang="en-US"/>
          </a:p>
        </p:txBody>
      </p:sp>
      <p:sp>
        <p:nvSpPr>
          <p:cNvPr id="12" name="Picture Placeholder 11"/>
          <p:cNvSpPr>
            <a:spLocks noGrp="1"/>
          </p:cNvSpPr>
          <p:nvPr>
            <p:ph type="pic" sz="quarter" idx="14"/>
          </p:nvPr>
        </p:nvSpPr>
        <p:spPr>
          <a:xfrm>
            <a:off x="8112225" y="1864800"/>
            <a:ext cx="3698776" cy="4304536"/>
          </a:xfrm>
        </p:spPr>
        <p:txBody>
          <a:bodyPr/>
          <a:lstStyle>
            <a:lvl1pPr>
              <a:defRPr sz="2267"/>
            </a:lvl1pPr>
          </a:lstStyle>
          <a:p>
            <a:r>
              <a:rPr lang="en-US"/>
              <a:t>Click icon to add picture</a:t>
            </a:r>
            <a:endParaRPr lang="en-GB"/>
          </a:p>
        </p:txBody>
      </p:sp>
    </p:spTree>
    <p:extLst>
      <p:ext uri="{BB962C8B-B14F-4D97-AF65-F5344CB8AC3E}">
        <p14:creationId xmlns:p14="http://schemas.microsoft.com/office/powerpoint/2010/main" val="192015232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able Style">
    <p:spTree>
      <p:nvGrpSpPr>
        <p:cNvPr id="1" name=""/>
        <p:cNvGrpSpPr/>
        <p:nvPr/>
      </p:nvGrpSpPr>
      <p:grpSpPr>
        <a:xfrm>
          <a:off x="0" y="0"/>
          <a:ext cx="0" cy="0"/>
          <a:chOff x="0" y="0"/>
          <a:chExt cx="0" cy="0"/>
        </a:xfrm>
      </p:grpSpPr>
      <p:sp>
        <p:nvSpPr>
          <p:cNvPr id="2" name="Title 1"/>
          <p:cNvSpPr>
            <a:spLocks noGrp="1"/>
          </p:cNvSpPr>
          <p:nvPr>
            <p:ph type="title"/>
          </p:nvPr>
        </p:nvSpPr>
        <p:spPr>
          <a:xfrm>
            <a:off x="378883" y="434215"/>
            <a:ext cx="11432117" cy="432000"/>
          </a:xfrm>
        </p:spPr>
        <p:txBody>
          <a:bodyPr anchor="b" anchorCtr="0"/>
          <a:lstStyle>
            <a:lvl1pPr>
              <a:defRPr/>
            </a:lvl1pPr>
          </a:lstStyle>
          <a:p>
            <a:r>
              <a:rPr lang="en-US" noProof="0"/>
              <a:t>Click to edit Master title style</a:t>
            </a:r>
            <a:endParaRPr lang="en-GB" noProof="0"/>
          </a:p>
        </p:txBody>
      </p:sp>
      <p:sp>
        <p:nvSpPr>
          <p:cNvPr id="3" name="Text Placeholder 2"/>
          <p:cNvSpPr>
            <a:spLocks noGrp="1"/>
          </p:cNvSpPr>
          <p:nvPr>
            <p:ph type="body" idx="1"/>
          </p:nvPr>
        </p:nvSpPr>
        <p:spPr>
          <a:xfrm>
            <a:off x="378140" y="932723"/>
            <a:ext cx="11433600" cy="384000"/>
          </a:xfrm>
        </p:spPr>
        <p:txBody>
          <a:bodyPr anchor="t" anchorCtr="0"/>
          <a:lstStyle>
            <a:lvl1pPr marL="0" indent="0">
              <a:lnSpc>
                <a:spcPts val="2667"/>
              </a:lnSpc>
              <a:spcBef>
                <a:spcPts val="0"/>
              </a:spcBef>
              <a:buNone/>
              <a:defRPr sz="2267" b="1">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378883" y="1689600"/>
            <a:ext cx="11432116" cy="4310400"/>
          </a:xfrm>
        </p:spPr>
        <p:txBody>
          <a:bodyPr numCol="2" spcCol="864000"/>
          <a:lstStyle>
            <a:lvl1pPr marL="0" indent="0">
              <a:lnSpc>
                <a:spcPct val="115000"/>
              </a:lnSpc>
              <a:spcBef>
                <a:spcPts val="0"/>
              </a:spcBef>
              <a:spcAft>
                <a:spcPts val="0"/>
              </a:spcAft>
              <a:buClr>
                <a:schemeClr val="accent1"/>
              </a:buClr>
              <a:buSzPct val="110000"/>
              <a:buFont typeface="Trebuchet MS" panose="020B0603020202020204" pitchFamily="34" charset="0"/>
              <a:buNone/>
              <a:defRPr sz="1400" b="1">
                <a:solidFill>
                  <a:srgbClr val="007377"/>
                </a:solidFill>
              </a:defRPr>
            </a:lvl1pPr>
            <a:lvl2pPr marL="167996" indent="-167996">
              <a:lnSpc>
                <a:spcPct val="121000"/>
              </a:lnSpc>
              <a:spcBef>
                <a:spcPts val="0"/>
              </a:spcBef>
              <a:spcAft>
                <a:spcPts val="567"/>
              </a:spcAft>
              <a:buClr>
                <a:schemeClr val="accent1"/>
              </a:buClr>
              <a:buSzPct val="110000"/>
              <a:buFont typeface="Trebuchet MS" panose="020B0603020202020204" pitchFamily="34" charset="0"/>
              <a:buChar char="•"/>
              <a:defRPr sz="1267" b="0">
                <a:solidFill>
                  <a:schemeClr val="tx2"/>
                </a:solidFill>
              </a:defRPr>
            </a:lvl2pPr>
            <a:lvl3pPr marL="335992" indent="-167996">
              <a:lnSpc>
                <a:spcPct val="121000"/>
              </a:lnSpc>
              <a:spcBef>
                <a:spcPts val="0"/>
              </a:spcBef>
              <a:spcAft>
                <a:spcPts val="567"/>
              </a:spcAft>
              <a:buClr>
                <a:schemeClr val="accent1"/>
              </a:buClr>
              <a:buSzPct val="110000"/>
              <a:buFont typeface="Trebuchet MS" panose="020B0603020202020204" pitchFamily="34" charset="0"/>
              <a:buChar char="•"/>
              <a:tabLst>
                <a:tab pos="118530" algn="l"/>
              </a:tabLst>
              <a:defRPr sz="1267" b="0">
                <a:solidFill>
                  <a:schemeClr val="tx2"/>
                </a:solidFill>
              </a:defRPr>
            </a:lvl3pPr>
            <a:lvl4pPr marL="503987" indent="-167996">
              <a:lnSpc>
                <a:spcPct val="121000"/>
              </a:lnSpc>
              <a:spcBef>
                <a:spcPts val="0"/>
              </a:spcBef>
              <a:spcAft>
                <a:spcPts val="567"/>
              </a:spcAft>
              <a:buClr>
                <a:schemeClr val="accent1"/>
              </a:buClr>
              <a:buSzPct val="110000"/>
              <a:buFont typeface="Trebuchet MS" panose="020B0603020202020204" pitchFamily="34" charset="0"/>
              <a:buChar char="•"/>
              <a:defRPr sz="1267" b="0">
                <a:solidFill>
                  <a:schemeClr val="tx2"/>
                </a:solidFill>
              </a:defRPr>
            </a:lvl4pPr>
            <a:lvl5pPr marL="676783" indent="-167996">
              <a:lnSpc>
                <a:spcPct val="121000"/>
              </a:lnSpc>
              <a:spcBef>
                <a:spcPts val="0"/>
              </a:spcBef>
              <a:spcAft>
                <a:spcPts val="567"/>
              </a:spcAft>
              <a:buClr>
                <a:schemeClr val="accent1"/>
              </a:buClr>
              <a:buSzPct val="110000"/>
              <a:buFont typeface="Trebuchet MS" panose="020B0603020202020204" pitchFamily="34" charset="0"/>
              <a:buChar char="•"/>
              <a:defRPr sz="1267" b="0">
                <a:solidFill>
                  <a:schemeClr val="tx2"/>
                </a:solidFill>
              </a:defRPr>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7" name="Date Placeholder 6"/>
          <p:cNvSpPr>
            <a:spLocks noGrp="1"/>
          </p:cNvSpPr>
          <p:nvPr>
            <p:ph type="dt" sz="half" idx="10"/>
          </p:nvPr>
        </p:nvSpPr>
        <p:spPr/>
        <p:txBody>
          <a:bodyPr/>
          <a:lstStyle/>
          <a:p>
            <a:fld id="{4D82D850-D43E-4AC0-9B8A-95C5C7D35CCA}" type="datetime4">
              <a:rPr lang="en-GB" smtClean="0"/>
              <a:t>15 April 2022</a:t>
            </a:fld>
            <a:endParaRPr lang="en-US"/>
          </a:p>
        </p:txBody>
      </p:sp>
      <p:sp>
        <p:nvSpPr>
          <p:cNvPr id="8" name="Footer Placeholder 7"/>
          <p:cNvSpPr>
            <a:spLocks noGrp="1"/>
          </p:cNvSpPr>
          <p:nvPr>
            <p:ph type="ftr" sz="quarter" idx="11"/>
          </p:nvPr>
        </p:nvSpPr>
        <p:spPr/>
        <p:txBody>
          <a:bodyPr/>
          <a:lstStyle/>
          <a:p>
            <a:r>
              <a:rPr lang="en-US"/>
              <a:t>Landsec Platform Review ● DRAFT ● Classification: Private ●</a:t>
            </a:r>
          </a:p>
        </p:txBody>
      </p:sp>
      <p:sp>
        <p:nvSpPr>
          <p:cNvPr id="9" name="Slide Number Placeholder 8"/>
          <p:cNvSpPr>
            <a:spLocks noGrp="1"/>
          </p:cNvSpPr>
          <p:nvPr>
            <p:ph type="sldNum" sz="quarter" idx="12"/>
          </p:nvPr>
        </p:nvSpPr>
        <p:spPr/>
        <p:txBody>
          <a:bodyPr/>
          <a:lstStyle/>
          <a:p>
            <a:fld id="{43ADA6F2-9A2A-455F-86B9-C1D26337E14A}" type="slidenum">
              <a:rPr lang="en-US" smtClean="0"/>
              <a:t>‹#›</a:t>
            </a:fld>
            <a:endParaRPr lang="en-US"/>
          </a:p>
        </p:txBody>
      </p:sp>
    </p:spTree>
    <p:extLst>
      <p:ext uri="{BB962C8B-B14F-4D97-AF65-F5344CB8AC3E}">
        <p14:creationId xmlns:p14="http://schemas.microsoft.com/office/powerpoint/2010/main" val="16177588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Icon Library">
    <p:spTree>
      <p:nvGrpSpPr>
        <p:cNvPr id="1" name=""/>
        <p:cNvGrpSpPr/>
        <p:nvPr/>
      </p:nvGrpSpPr>
      <p:grpSpPr>
        <a:xfrm>
          <a:off x="0" y="0"/>
          <a:ext cx="0" cy="0"/>
          <a:chOff x="0" y="0"/>
          <a:chExt cx="0" cy="0"/>
        </a:xfrm>
      </p:grpSpPr>
      <p:sp>
        <p:nvSpPr>
          <p:cNvPr id="2" name="Title 1"/>
          <p:cNvSpPr>
            <a:spLocks noGrp="1"/>
          </p:cNvSpPr>
          <p:nvPr>
            <p:ph type="title"/>
          </p:nvPr>
        </p:nvSpPr>
        <p:spPr>
          <a:xfrm>
            <a:off x="386155" y="430449"/>
            <a:ext cx="11096759" cy="895123"/>
          </a:xfrm>
        </p:spPr>
        <p:txBody>
          <a:bodyPr/>
          <a:lstStyle>
            <a:lvl1pPr>
              <a:defRPr spc="-13" baseline="0"/>
            </a:lvl1p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fld id="{FD2F067C-6C4A-4169-8FCC-B97D78281B74}" type="datetime4">
              <a:rPr lang="en-GB" smtClean="0"/>
              <a:t>15 April 2022</a:t>
            </a:fld>
            <a:endParaRPr lang="en-US"/>
          </a:p>
        </p:txBody>
      </p:sp>
      <p:sp>
        <p:nvSpPr>
          <p:cNvPr id="4" name="Footer Placeholder 3"/>
          <p:cNvSpPr>
            <a:spLocks noGrp="1"/>
          </p:cNvSpPr>
          <p:nvPr>
            <p:ph type="ftr" sz="quarter" idx="11"/>
          </p:nvPr>
        </p:nvSpPr>
        <p:spPr/>
        <p:txBody>
          <a:bodyPr/>
          <a:lstStyle/>
          <a:p>
            <a:r>
              <a:rPr lang="en-US"/>
              <a:t>Landsec Platform Review ● DRAFT ● Classification: Private ●</a:t>
            </a:r>
          </a:p>
        </p:txBody>
      </p:sp>
      <p:sp>
        <p:nvSpPr>
          <p:cNvPr id="5" name="Slide Number Placeholder 4"/>
          <p:cNvSpPr>
            <a:spLocks noGrp="1"/>
          </p:cNvSpPr>
          <p:nvPr>
            <p:ph type="sldNum" sz="quarter" idx="12"/>
          </p:nvPr>
        </p:nvSpPr>
        <p:spPr/>
        <p:txBody>
          <a:bodyPr/>
          <a:lstStyle/>
          <a:p>
            <a:fld id="{43ADA6F2-9A2A-455F-86B9-C1D26337E14A}" type="slidenum">
              <a:rPr lang="en-US" smtClean="0"/>
              <a:t>‹#›</a:t>
            </a:fld>
            <a:endParaRPr lang="en-US"/>
          </a:p>
        </p:txBody>
      </p:sp>
    </p:spTree>
    <p:extLst>
      <p:ext uri="{BB962C8B-B14F-4D97-AF65-F5344CB8AC3E}">
        <p14:creationId xmlns:p14="http://schemas.microsoft.com/office/powerpoint/2010/main" val="171771258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imag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A90B3D-DA3A-4CDE-AC6F-A009111A2CE7}" type="datetime4">
              <a:rPr lang="en-GB" smtClean="0"/>
              <a:t>15 April 2022</a:t>
            </a:fld>
            <a:endParaRPr lang="en-US"/>
          </a:p>
        </p:txBody>
      </p:sp>
      <p:sp>
        <p:nvSpPr>
          <p:cNvPr id="4" name="Footer Placeholder 3"/>
          <p:cNvSpPr>
            <a:spLocks noGrp="1"/>
          </p:cNvSpPr>
          <p:nvPr>
            <p:ph type="ftr" sz="quarter" idx="11"/>
          </p:nvPr>
        </p:nvSpPr>
        <p:spPr/>
        <p:txBody>
          <a:bodyPr/>
          <a:lstStyle/>
          <a:p>
            <a:r>
              <a:rPr lang="en-US"/>
              <a:t>Landsec Platform Review ● DRAFT ● Classification: Private ●</a:t>
            </a:r>
          </a:p>
        </p:txBody>
      </p:sp>
      <p:sp>
        <p:nvSpPr>
          <p:cNvPr id="5" name="Slide Number Placeholder 4"/>
          <p:cNvSpPr>
            <a:spLocks noGrp="1"/>
          </p:cNvSpPr>
          <p:nvPr>
            <p:ph type="sldNum" sz="quarter" idx="12"/>
          </p:nvPr>
        </p:nvSpPr>
        <p:spPr/>
        <p:txBody>
          <a:bodyPr/>
          <a:lstStyle/>
          <a:p>
            <a:fld id="{43ADA6F2-9A2A-455F-86B9-C1D26337E14A}" type="slidenum">
              <a:rPr lang="en-US" smtClean="0"/>
              <a:t>‹#›</a:t>
            </a:fld>
            <a:endParaRPr lang="en-US"/>
          </a:p>
        </p:txBody>
      </p:sp>
      <p:sp>
        <p:nvSpPr>
          <p:cNvPr id="7" name="Picture Placeholder 6"/>
          <p:cNvSpPr>
            <a:spLocks noGrp="1"/>
          </p:cNvSpPr>
          <p:nvPr>
            <p:ph type="pic" sz="quarter" idx="13"/>
          </p:nvPr>
        </p:nvSpPr>
        <p:spPr>
          <a:xfrm>
            <a:off x="623392" y="1604798"/>
            <a:ext cx="9217024" cy="4319191"/>
          </a:xfrm>
        </p:spPr>
        <p:txBody>
          <a:bodyPr/>
          <a:lstStyle/>
          <a:p>
            <a:r>
              <a:rPr lang="en-US"/>
              <a:t>Click icon to add picture</a:t>
            </a:r>
          </a:p>
        </p:txBody>
      </p:sp>
      <p:sp>
        <p:nvSpPr>
          <p:cNvPr id="8" name="Title 1"/>
          <p:cNvSpPr>
            <a:spLocks noGrp="1"/>
          </p:cNvSpPr>
          <p:nvPr>
            <p:ph type="title"/>
          </p:nvPr>
        </p:nvSpPr>
        <p:spPr>
          <a:xfrm>
            <a:off x="386155" y="430449"/>
            <a:ext cx="11096759" cy="895123"/>
          </a:xfrm>
        </p:spPr>
        <p:txBody>
          <a:bodyPr/>
          <a:lstStyle>
            <a:lvl1pPr>
              <a:defRPr spc="-13" baseline="0"/>
            </a:lvl1pPr>
          </a:lstStyle>
          <a:p>
            <a:r>
              <a:rPr lang="en-US" noProof="0"/>
              <a:t>Click to edit Master title style</a:t>
            </a:r>
            <a:endParaRPr lang="en-GB" noProof="0"/>
          </a:p>
        </p:txBody>
      </p:sp>
    </p:spTree>
    <p:extLst>
      <p:ext uri="{BB962C8B-B14F-4D97-AF65-F5344CB8AC3E}">
        <p14:creationId xmlns:p14="http://schemas.microsoft.com/office/powerpoint/2010/main" val="41059411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Single text box">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6348212-54C5-48AF-9EBE-7DA9CD4A5030}" type="datetime4">
              <a:rPr lang="en-GB" smtClean="0"/>
              <a:t>15 April 2022</a:t>
            </a:fld>
            <a:endParaRPr lang="en-US"/>
          </a:p>
        </p:txBody>
      </p:sp>
      <p:sp>
        <p:nvSpPr>
          <p:cNvPr id="4" name="Footer Placeholder 3"/>
          <p:cNvSpPr>
            <a:spLocks noGrp="1"/>
          </p:cNvSpPr>
          <p:nvPr>
            <p:ph type="ftr" sz="quarter" idx="11"/>
          </p:nvPr>
        </p:nvSpPr>
        <p:spPr/>
        <p:txBody>
          <a:bodyPr/>
          <a:lstStyle/>
          <a:p>
            <a:r>
              <a:rPr lang="en-US"/>
              <a:t>Landsec Platform Review ● DRAFT ● Classification: Private ●</a:t>
            </a:r>
          </a:p>
        </p:txBody>
      </p:sp>
      <p:sp>
        <p:nvSpPr>
          <p:cNvPr id="5" name="Slide Number Placeholder 4"/>
          <p:cNvSpPr>
            <a:spLocks noGrp="1"/>
          </p:cNvSpPr>
          <p:nvPr>
            <p:ph type="sldNum" sz="quarter" idx="12"/>
          </p:nvPr>
        </p:nvSpPr>
        <p:spPr/>
        <p:txBody>
          <a:bodyPr/>
          <a:lstStyle/>
          <a:p>
            <a:fld id="{43ADA6F2-9A2A-455F-86B9-C1D26337E14A}" type="slidenum">
              <a:rPr lang="en-US" smtClean="0"/>
              <a:t>‹#›</a:t>
            </a:fld>
            <a:endParaRPr lang="en-US"/>
          </a:p>
        </p:txBody>
      </p:sp>
      <p:sp>
        <p:nvSpPr>
          <p:cNvPr id="6" name="Title 1"/>
          <p:cNvSpPr>
            <a:spLocks noGrp="1"/>
          </p:cNvSpPr>
          <p:nvPr>
            <p:ph type="title"/>
          </p:nvPr>
        </p:nvSpPr>
        <p:spPr>
          <a:xfrm>
            <a:off x="378883" y="434215"/>
            <a:ext cx="11432117" cy="432000"/>
          </a:xfrm>
        </p:spPr>
        <p:txBody>
          <a:bodyPr anchor="b" anchorCtr="0"/>
          <a:lstStyle>
            <a:lvl1pPr>
              <a:defRPr/>
            </a:lvl1pPr>
          </a:lstStyle>
          <a:p>
            <a:r>
              <a:rPr lang="en-US" noProof="0"/>
              <a:t>Click to edit Master title style</a:t>
            </a:r>
            <a:endParaRPr lang="en-GB" noProof="0"/>
          </a:p>
        </p:txBody>
      </p:sp>
      <p:sp>
        <p:nvSpPr>
          <p:cNvPr id="7" name="Text Placeholder 2"/>
          <p:cNvSpPr>
            <a:spLocks noGrp="1"/>
          </p:cNvSpPr>
          <p:nvPr>
            <p:ph type="body" idx="1"/>
          </p:nvPr>
        </p:nvSpPr>
        <p:spPr>
          <a:xfrm>
            <a:off x="378140" y="939072"/>
            <a:ext cx="11433600" cy="384000"/>
          </a:xfrm>
        </p:spPr>
        <p:txBody>
          <a:bodyPr anchor="t" anchorCtr="0"/>
          <a:lstStyle>
            <a:lvl1pPr marL="0" indent="0">
              <a:lnSpc>
                <a:spcPts val="2667"/>
              </a:lnSpc>
              <a:spcBef>
                <a:spcPts val="0"/>
              </a:spcBef>
              <a:buNone/>
              <a:defRPr sz="2267" b="1">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noProof="0"/>
              <a:t>Click to edit Master text styles</a:t>
            </a:r>
          </a:p>
        </p:txBody>
      </p:sp>
      <p:sp>
        <p:nvSpPr>
          <p:cNvPr id="8" name="Content Placeholder 3"/>
          <p:cNvSpPr>
            <a:spLocks noGrp="1"/>
          </p:cNvSpPr>
          <p:nvPr>
            <p:ph sz="half" idx="2"/>
          </p:nvPr>
        </p:nvSpPr>
        <p:spPr>
          <a:xfrm>
            <a:off x="378884" y="1819435"/>
            <a:ext cx="9077491" cy="3913821"/>
          </a:xfrm>
        </p:spPr>
        <p:txBody>
          <a:bodyPr numCol="2" spcCol="118800"/>
          <a:lstStyle>
            <a:lvl1pPr marL="0" indent="0">
              <a:lnSpc>
                <a:spcPct val="109000"/>
              </a:lnSpc>
              <a:spcBef>
                <a:spcPts val="733"/>
              </a:spcBef>
              <a:spcAft>
                <a:spcPts val="667"/>
              </a:spcAft>
              <a:buClr>
                <a:schemeClr val="accent1"/>
              </a:buClr>
              <a:buSzPct val="110000"/>
              <a:buFont typeface="Trebuchet MS" panose="020B0603020202020204" pitchFamily="34" charset="0"/>
              <a:buNone/>
              <a:defRPr sz="1533" b="1">
                <a:solidFill>
                  <a:schemeClr val="accent5"/>
                </a:solidFill>
              </a:defRPr>
            </a:lvl1pPr>
            <a:lvl2pPr marL="0" indent="0">
              <a:lnSpc>
                <a:spcPct val="112000"/>
              </a:lnSpc>
              <a:spcBef>
                <a:spcPts val="867"/>
              </a:spcBef>
              <a:spcAft>
                <a:spcPts val="667"/>
              </a:spcAft>
              <a:buClr>
                <a:schemeClr val="accent1"/>
              </a:buClr>
              <a:buSzPct val="100000"/>
              <a:buFont typeface="Trebuchet MS" panose="020B0603020202020204" pitchFamily="34" charset="0"/>
              <a:buNone/>
              <a:defRPr sz="1400" b="1">
                <a:solidFill>
                  <a:schemeClr val="tx2"/>
                </a:solidFill>
              </a:defRPr>
            </a:lvl2pPr>
            <a:lvl3pPr marL="0" indent="0">
              <a:lnSpc>
                <a:spcPct val="127000"/>
              </a:lnSpc>
              <a:spcBef>
                <a:spcPts val="867"/>
              </a:spcBef>
              <a:spcAft>
                <a:spcPts val="533"/>
              </a:spcAft>
              <a:buClr>
                <a:schemeClr val="accent1"/>
              </a:buClr>
              <a:buSzPct val="100000"/>
              <a:buFont typeface="Trebuchet MS" panose="020B0603020202020204" pitchFamily="34" charset="0"/>
              <a:buNone/>
              <a:defRPr sz="1267" b="1">
                <a:solidFill>
                  <a:srgbClr val="007377"/>
                </a:solidFill>
              </a:defRPr>
            </a:lvl3pPr>
            <a:lvl4pPr marL="0" indent="0">
              <a:lnSpc>
                <a:spcPct val="99000"/>
              </a:lnSpc>
              <a:spcBef>
                <a:spcPts val="0"/>
              </a:spcBef>
              <a:spcAft>
                <a:spcPts val="1200"/>
              </a:spcAft>
              <a:buClr>
                <a:schemeClr val="accent1"/>
              </a:buClr>
              <a:buSzPct val="100000"/>
              <a:buFont typeface="Trebuchet MS" panose="020B0603020202020204" pitchFamily="34" charset="0"/>
              <a:buNone/>
              <a:defRPr sz="1267" b="0">
                <a:solidFill>
                  <a:schemeClr val="tx2"/>
                </a:solidFill>
              </a:defRPr>
            </a:lvl4pPr>
            <a:lvl5pPr marL="177596" indent="-177596">
              <a:lnSpc>
                <a:spcPct val="110000"/>
              </a:lnSpc>
              <a:spcBef>
                <a:spcPts val="200"/>
              </a:spcBef>
              <a:spcAft>
                <a:spcPts val="133"/>
              </a:spcAft>
              <a:buClr>
                <a:schemeClr val="accent1"/>
              </a:buClr>
              <a:buSzPct val="100000"/>
              <a:buFont typeface="Trebuchet MS" panose="020B0603020202020204" pitchFamily="34" charset="0"/>
              <a:buChar char="•"/>
              <a:defRPr sz="1267" b="0">
                <a:solidFill>
                  <a:schemeClr val="tx2"/>
                </a:solidFill>
              </a:defRPr>
            </a:lvl5pPr>
            <a:lvl6pPr marL="345591" indent="-172796">
              <a:lnSpc>
                <a:spcPct val="110000"/>
              </a:lnSpc>
              <a:spcBef>
                <a:spcPts val="200"/>
              </a:spcBef>
              <a:spcAft>
                <a:spcPts val="133"/>
              </a:spcAft>
              <a:buClr>
                <a:schemeClr val="accent1"/>
              </a:buClr>
              <a:defRPr sz="1267">
                <a:solidFill>
                  <a:schemeClr val="tx2"/>
                </a:solidFill>
              </a:defRPr>
            </a:lvl6pPr>
            <a:lvl7pPr marL="518387" indent="-163196">
              <a:lnSpc>
                <a:spcPct val="110000"/>
              </a:lnSpc>
              <a:spcBef>
                <a:spcPts val="200"/>
              </a:spcBef>
              <a:spcAft>
                <a:spcPts val="133"/>
              </a:spcAft>
              <a:buClr>
                <a:schemeClr val="accent1"/>
              </a:buClr>
              <a:buFont typeface="Arial" panose="020B0604020202020204" pitchFamily="34" charset="0"/>
              <a:buChar char="•"/>
              <a:defRPr sz="1267">
                <a:solidFill>
                  <a:schemeClr val="tx2"/>
                </a:solidFill>
              </a:defRPr>
            </a:lvl7pPr>
            <a:lvl8pPr marL="681583" indent="-148796">
              <a:lnSpc>
                <a:spcPct val="110000"/>
              </a:lnSpc>
              <a:spcBef>
                <a:spcPts val="200"/>
              </a:spcBef>
              <a:spcAft>
                <a:spcPts val="133"/>
              </a:spcAft>
              <a:buClr>
                <a:schemeClr val="accent1"/>
              </a:buClr>
              <a:buFont typeface="Arial" panose="020B0604020202020204" pitchFamily="34" charset="0"/>
              <a:buChar char="•"/>
              <a:defRPr sz="1267">
                <a:solidFill>
                  <a:schemeClr val="tx2"/>
                </a:solidFill>
              </a:defRPr>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247781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Page Presenters Blank">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2060" y="2842947"/>
            <a:ext cx="7556499" cy="1924051"/>
          </a:xfrm>
          <a:prstGeom prst="rect">
            <a:avLst/>
          </a:prstGeom>
        </p:spPr>
      </p:pic>
      <p:cxnSp>
        <p:nvCxnSpPr>
          <p:cNvPr id="9" name="Straight Connector 8"/>
          <p:cNvCxnSpPr/>
          <p:nvPr userDrawn="1"/>
        </p:nvCxnSpPr>
        <p:spPr>
          <a:xfrm>
            <a:off x="759884" y="3163961"/>
            <a:ext cx="5252056"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78884" y="5107748"/>
            <a:ext cx="11424000" cy="0"/>
          </a:xfrm>
          <a:prstGeom prst="line">
            <a:avLst/>
          </a:prstGeom>
          <a:ln w="3175">
            <a:solidFill>
              <a:srgbClr val="73736B"/>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0"/>
          </p:nvPr>
        </p:nvSpPr>
        <p:spPr>
          <a:xfrm>
            <a:off x="377927" y="5323816"/>
            <a:ext cx="5712957" cy="240000"/>
          </a:xfrm>
        </p:spPr>
        <p:txBody>
          <a:bodyPr/>
          <a:lstStyle>
            <a:lvl1pPr marL="0" indent="0">
              <a:lnSpc>
                <a:spcPts val="1500"/>
              </a:lnSpc>
              <a:spcBef>
                <a:spcPts val="0"/>
              </a:spcBef>
              <a:buNone/>
              <a:defRPr sz="1351" b="1">
                <a:solidFill>
                  <a:schemeClr val="bg2"/>
                </a:solidFill>
              </a:defRPr>
            </a:lvl1pPr>
          </a:lstStyle>
          <a:p>
            <a:pPr lvl="0"/>
            <a:r>
              <a:rPr lang="en-US"/>
              <a:t>Edit Master text styles</a:t>
            </a:r>
          </a:p>
        </p:txBody>
      </p:sp>
      <p:sp>
        <p:nvSpPr>
          <p:cNvPr id="7" name="Text Placeholder 6"/>
          <p:cNvSpPr>
            <a:spLocks noGrp="1"/>
          </p:cNvSpPr>
          <p:nvPr>
            <p:ph type="body" sz="quarter" idx="11"/>
          </p:nvPr>
        </p:nvSpPr>
        <p:spPr>
          <a:xfrm>
            <a:off x="378884" y="5757333"/>
            <a:ext cx="3360000" cy="810683"/>
          </a:xfrm>
        </p:spPr>
        <p:txBody>
          <a:bodyPr/>
          <a:lstStyle>
            <a:lvl1pPr marL="0" indent="0">
              <a:lnSpc>
                <a:spcPts val="1500"/>
              </a:lnSpc>
              <a:spcBef>
                <a:spcPts val="0"/>
              </a:spcBef>
              <a:buNone/>
              <a:defRPr sz="1351" b="1">
                <a:solidFill>
                  <a:schemeClr val="bg2"/>
                </a:solidFill>
              </a:defRPr>
            </a:lvl1pPr>
            <a:lvl2pPr marL="0" indent="0">
              <a:lnSpc>
                <a:spcPts val="1500"/>
              </a:lnSpc>
              <a:spcBef>
                <a:spcPts val="0"/>
              </a:spcBef>
              <a:buNone/>
              <a:defRPr sz="1351">
                <a:solidFill>
                  <a:schemeClr val="bg2"/>
                </a:solidFill>
              </a:defRPr>
            </a:lvl2pPr>
            <a:lvl3pPr marL="0" indent="0">
              <a:lnSpc>
                <a:spcPts val="1500"/>
              </a:lnSpc>
              <a:spcBef>
                <a:spcPts val="0"/>
              </a:spcBef>
              <a:buNone/>
              <a:defRPr sz="1351">
                <a:solidFill>
                  <a:schemeClr val="tx2"/>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a:t>Edit Master text styles</a:t>
            </a:r>
          </a:p>
          <a:p>
            <a:pPr lvl="1"/>
            <a:r>
              <a:rPr lang="en-US"/>
              <a:t>Second level</a:t>
            </a:r>
          </a:p>
          <a:p>
            <a:pPr lvl="2"/>
            <a:r>
              <a:rPr lang="en-US"/>
              <a:t>Third level</a:t>
            </a:r>
          </a:p>
        </p:txBody>
      </p:sp>
      <p:sp>
        <p:nvSpPr>
          <p:cNvPr id="16" name="Text Placeholder 6"/>
          <p:cNvSpPr>
            <a:spLocks noGrp="1"/>
          </p:cNvSpPr>
          <p:nvPr>
            <p:ph type="body" sz="quarter" idx="12"/>
          </p:nvPr>
        </p:nvSpPr>
        <p:spPr>
          <a:xfrm>
            <a:off x="4249204" y="5757333"/>
            <a:ext cx="3360000" cy="810683"/>
          </a:xfrm>
        </p:spPr>
        <p:txBody>
          <a:bodyPr/>
          <a:lstStyle>
            <a:lvl1pPr marL="0" indent="0">
              <a:lnSpc>
                <a:spcPts val="1500"/>
              </a:lnSpc>
              <a:spcBef>
                <a:spcPts val="0"/>
              </a:spcBef>
              <a:buNone/>
              <a:defRPr sz="1351" b="1">
                <a:solidFill>
                  <a:schemeClr val="bg2"/>
                </a:solidFill>
              </a:defRPr>
            </a:lvl1pPr>
            <a:lvl2pPr marL="0" indent="0">
              <a:lnSpc>
                <a:spcPts val="1500"/>
              </a:lnSpc>
              <a:spcBef>
                <a:spcPts val="0"/>
              </a:spcBef>
              <a:buNone/>
              <a:defRPr sz="1351">
                <a:solidFill>
                  <a:schemeClr val="bg2"/>
                </a:solidFill>
              </a:defRPr>
            </a:lvl2pPr>
            <a:lvl3pPr marL="0" indent="0">
              <a:lnSpc>
                <a:spcPts val="1500"/>
              </a:lnSpc>
              <a:spcBef>
                <a:spcPts val="0"/>
              </a:spcBef>
              <a:buNone/>
              <a:defRPr sz="1351">
                <a:solidFill>
                  <a:schemeClr val="tx2"/>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noProof="0"/>
              <a:t>Edit Master text styles</a:t>
            </a:r>
          </a:p>
          <a:p>
            <a:pPr lvl="1"/>
            <a:r>
              <a:rPr lang="en-US" noProof="0"/>
              <a:t>Second level</a:t>
            </a:r>
          </a:p>
          <a:p>
            <a:pPr lvl="2"/>
            <a:r>
              <a:rPr lang="en-US" noProof="0"/>
              <a:t>Third level</a:t>
            </a:r>
          </a:p>
        </p:txBody>
      </p:sp>
      <p:sp>
        <p:nvSpPr>
          <p:cNvPr id="21" name="Text Placeholder 6"/>
          <p:cNvSpPr>
            <a:spLocks noGrp="1"/>
          </p:cNvSpPr>
          <p:nvPr>
            <p:ph type="body" sz="quarter" idx="13"/>
          </p:nvPr>
        </p:nvSpPr>
        <p:spPr>
          <a:xfrm>
            <a:off x="8118715" y="5757333"/>
            <a:ext cx="3360000" cy="810683"/>
          </a:xfrm>
        </p:spPr>
        <p:txBody>
          <a:bodyPr/>
          <a:lstStyle>
            <a:lvl1pPr marL="0" indent="0">
              <a:lnSpc>
                <a:spcPts val="1500"/>
              </a:lnSpc>
              <a:spcBef>
                <a:spcPts val="0"/>
              </a:spcBef>
              <a:buNone/>
              <a:defRPr sz="1351" b="1">
                <a:solidFill>
                  <a:schemeClr val="bg2"/>
                </a:solidFill>
              </a:defRPr>
            </a:lvl1pPr>
            <a:lvl2pPr marL="0" indent="0">
              <a:lnSpc>
                <a:spcPts val="1500"/>
              </a:lnSpc>
              <a:spcBef>
                <a:spcPts val="0"/>
              </a:spcBef>
              <a:buNone/>
              <a:defRPr sz="1351">
                <a:solidFill>
                  <a:schemeClr val="bg2"/>
                </a:solidFill>
              </a:defRPr>
            </a:lvl2pPr>
            <a:lvl3pPr marL="0" indent="0">
              <a:lnSpc>
                <a:spcPts val="1500"/>
              </a:lnSpc>
              <a:spcBef>
                <a:spcPts val="0"/>
              </a:spcBef>
              <a:buNone/>
              <a:defRPr sz="1351">
                <a:solidFill>
                  <a:schemeClr val="tx2"/>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noProof="0"/>
              <a:t>Edit Master text styles</a:t>
            </a:r>
          </a:p>
          <a:p>
            <a:pPr lvl="1"/>
            <a:r>
              <a:rPr lang="en-US" noProof="0"/>
              <a:t>Second level</a:t>
            </a:r>
          </a:p>
          <a:p>
            <a:pPr lvl="2"/>
            <a:r>
              <a:rPr lang="en-US" noProof="0"/>
              <a:t>Third level</a:t>
            </a:r>
          </a:p>
        </p:txBody>
      </p:sp>
      <p:sp>
        <p:nvSpPr>
          <p:cNvPr id="12" name="Text Placeholder 7"/>
          <p:cNvSpPr>
            <a:spLocks noGrp="1"/>
          </p:cNvSpPr>
          <p:nvPr>
            <p:ph type="body" sz="quarter" idx="14"/>
          </p:nvPr>
        </p:nvSpPr>
        <p:spPr>
          <a:xfrm>
            <a:off x="6486392" y="2900092"/>
            <a:ext cx="1362075" cy="940864"/>
          </a:xfrm>
        </p:spPr>
        <p:txBody>
          <a:bodyPr/>
          <a:lstStyle>
            <a:lvl1pPr marL="0" indent="0">
              <a:spcBef>
                <a:spcPts val="0"/>
              </a:spcBef>
              <a:buNone/>
              <a:defRPr sz="1533">
                <a:solidFill>
                  <a:schemeClr val="accent1"/>
                </a:solidFill>
              </a:defRPr>
            </a:lvl1pPr>
          </a:lstStyle>
          <a:p>
            <a:pPr lvl="0"/>
            <a:r>
              <a:rPr lang="en-US"/>
              <a:t>Edit Master text styles</a:t>
            </a:r>
          </a:p>
        </p:txBody>
      </p:sp>
    </p:spTree>
    <p:extLst>
      <p:ext uri="{BB962C8B-B14F-4D97-AF65-F5344CB8AC3E}">
        <p14:creationId xmlns:p14="http://schemas.microsoft.com/office/powerpoint/2010/main" val="232011563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secHead" preserve="1">
  <p:cSld name="Divider Styl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6711" y="1481667"/>
            <a:ext cx="4248251" cy="1674887"/>
          </a:xfrm>
        </p:spPr>
        <p:txBody>
          <a:bodyPr anchor="b" anchorCtr="0">
            <a:noAutofit/>
          </a:bodyPr>
          <a:lstStyle>
            <a:lvl1pPr algn="l">
              <a:lnSpc>
                <a:spcPts val="3733"/>
              </a:lnSpc>
              <a:defRPr sz="3600" b="1" cap="none" spc="-27" baseline="0">
                <a:solidFill>
                  <a:schemeClr val="bg1"/>
                </a:solidFill>
              </a:defRPr>
            </a:lvl1pPr>
          </a:lstStyle>
          <a:p>
            <a:r>
              <a:rPr lang="en-US"/>
              <a:t>Click to edit Master title style</a:t>
            </a:r>
            <a:endParaRPr lang="fr-FR"/>
          </a:p>
        </p:txBody>
      </p:sp>
      <p:sp>
        <p:nvSpPr>
          <p:cNvPr id="3" name="Text Placeholder 2"/>
          <p:cNvSpPr>
            <a:spLocks noGrp="1"/>
          </p:cNvSpPr>
          <p:nvPr>
            <p:ph type="body" idx="1"/>
          </p:nvPr>
        </p:nvSpPr>
        <p:spPr>
          <a:xfrm>
            <a:off x="756712" y="3579749"/>
            <a:ext cx="4248251" cy="1721272"/>
          </a:xfrm>
        </p:spPr>
        <p:txBody>
          <a:bodyPr anchor="t" anchorCtr="0"/>
          <a:lstStyle>
            <a:lvl1pPr marL="0" indent="0">
              <a:lnSpc>
                <a:spcPts val="2551"/>
              </a:lnSpc>
              <a:spcBef>
                <a:spcPts val="0"/>
              </a:spcBef>
              <a:buNone/>
              <a:defRPr sz="2251" b="0" spc="0" baseline="0">
                <a:solidFill>
                  <a:schemeClr val="bg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759884" y="3373489"/>
            <a:ext cx="4245077"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530" y="760520"/>
            <a:ext cx="1800239" cy="206376"/>
          </a:xfrm>
          <a:prstGeom prst="rect">
            <a:avLst/>
          </a:prstGeom>
        </p:spPr>
      </p:pic>
    </p:spTree>
    <p:extLst>
      <p:ext uri="{BB962C8B-B14F-4D97-AF65-F5344CB8AC3E}">
        <p14:creationId xmlns:p14="http://schemas.microsoft.com/office/powerpoint/2010/main" val="2008930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secHead" preserve="1">
  <p:cSld name="Divider Sty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6711" y="1481667"/>
            <a:ext cx="4248251" cy="1674887"/>
          </a:xfrm>
        </p:spPr>
        <p:txBody>
          <a:bodyPr anchor="b" anchorCtr="0">
            <a:noAutofit/>
          </a:bodyPr>
          <a:lstStyle>
            <a:lvl1pPr algn="l">
              <a:lnSpc>
                <a:spcPts val="3733"/>
              </a:lnSpc>
              <a:defRPr sz="3600" b="1" cap="none" spc="-27" baseline="0">
                <a:solidFill>
                  <a:schemeClr val="bg1"/>
                </a:solidFill>
              </a:defRPr>
            </a:lvl1pPr>
          </a:lstStyle>
          <a:p>
            <a:r>
              <a:rPr lang="en-US"/>
              <a:t>Click to edit Master title style</a:t>
            </a:r>
            <a:endParaRPr lang="fr-FR"/>
          </a:p>
        </p:txBody>
      </p:sp>
      <p:sp>
        <p:nvSpPr>
          <p:cNvPr id="3" name="Text Placeholder 2"/>
          <p:cNvSpPr>
            <a:spLocks noGrp="1"/>
          </p:cNvSpPr>
          <p:nvPr>
            <p:ph type="body" idx="1"/>
          </p:nvPr>
        </p:nvSpPr>
        <p:spPr>
          <a:xfrm>
            <a:off x="756712" y="3579749"/>
            <a:ext cx="4248251" cy="1721272"/>
          </a:xfrm>
        </p:spPr>
        <p:txBody>
          <a:bodyPr anchor="t" anchorCtr="0"/>
          <a:lstStyle>
            <a:lvl1pPr marL="0" indent="0">
              <a:lnSpc>
                <a:spcPts val="2551"/>
              </a:lnSpc>
              <a:spcBef>
                <a:spcPts val="0"/>
              </a:spcBef>
              <a:buNone/>
              <a:defRPr sz="2251" b="0" spc="0" baseline="0">
                <a:solidFill>
                  <a:schemeClr val="bg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759884" y="3373489"/>
            <a:ext cx="4245077"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530" y="760520"/>
            <a:ext cx="1800239" cy="206376"/>
          </a:xfrm>
          <a:prstGeom prst="rect">
            <a:avLst/>
          </a:prstGeom>
        </p:spPr>
      </p:pic>
    </p:spTree>
    <p:extLst>
      <p:ext uri="{BB962C8B-B14F-4D97-AF65-F5344CB8AC3E}">
        <p14:creationId xmlns:p14="http://schemas.microsoft.com/office/powerpoint/2010/main" val="81385932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secHead" preserve="1">
  <p:cSld name="Divider Style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6711" y="1481667"/>
            <a:ext cx="4248251" cy="1674887"/>
          </a:xfrm>
        </p:spPr>
        <p:txBody>
          <a:bodyPr anchor="b" anchorCtr="0">
            <a:noAutofit/>
          </a:bodyPr>
          <a:lstStyle>
            <a:lvl1pPr algn="l">
              <a:lnSpc>
                <a:spcPts val="3733"/>
              </a:lnSpc>
              <a:defRPr sz="3600" b="1" cap="none" spc="-27" baseline="0">
                <a:solidFill>
                  <a:schemeClr val="bg1"/>
                </a:solidFill>
              </a:defRPr>
            </a:lvl1pPr>
          </a:lstStyle>
          <a:p>
            <a:r>
              <a:rPr lang="en-US"/>
              <a:t>Click to edit Master title style</a:t>
            </a:r>
            <a:endParaRPr lang="fr-FR"/>
          </a:p>
        </p:txBody>
      </p:sp>
      <p:sp>
        <p:nvSpPr>
          <p:cNvPr id="3" name="Text Placeholder 2"/>
          <p:cNvSpPr>
            <a:spLocks noGrp="1"/>
          </p:cNvSpPr>
          <p:nvPr>
            <p:ph type="body" idx="1"/>
          </p:nvPr>
        </p:nvSpPr>
        <p:spPr>
          <a:xfrm>
            <a:off x="756712" y="3579749"/>
            <a:ext cx="4248251" cy="1721272"/>
          </a:xfrm>
        </p:spPr>
        <p:txBody>
          <a:bodyPr anchor="t" anchorCtr="0"/>
          <a:lstStyle>
            <a:lvl1pPr marL="0" indent="0">
              <a:lnSpc>
                <a:spcPts val="2551"/>
              </a:lnSpc>
              <a:spcBef>
                <a:spcPts val="0"/>
              </a:spcBef>
              <a:buNone/>
              <a:defRPr sz="2251" b="0" spc="0" baseline="0">
                <a:solidFill>
                  <a:schemeClr val="accent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759884" y="3373489"/>
            <a:ext cx="4245077"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530" y="760520"/>
            <a:ext cx="1800239" cy="206376"/>
          </a:xfrm>
          <a:prstGeom prst="rect">
            <a:avLst/>
          </a:prstGeom>
        </p:spPr>
      </p:pic>
    </p:spTree>
    <p:extLst>
      <p:ext uri="{BB962C8B-B14F-4D97-AF65-F5344CB8AC3E}">
        <p14:creationId xmlns:p14="http://schemas.microsoft.com/office/powerpoint/2010/main" val="128678863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End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6711" y="1481667"/>
            <a:ext cx="4248251" cy="1674887"/>
          </a:xfrm>
        </p:spPr>
        <p:txBody>
          <a:bodyPr anchor="b" anchorCtr="0">
            <a:noAutofit/>
          </a:bodyPr>
          <a:lstStyle>
            <a:lvl1pPr algn="l">
              <a:lnSpc>
                <a:spcPts val="3733"/>
              </a:lnSpc>
              <a:defRPr sz="3600" b="1" cap="none" spc="-27" baseline="0">
                <a:solidFill>
                  <a:schemeClr val="bg1"/>
                </a:solidFill>
              </a:defRPr>
            </a:lvl1pPr>
          </a:lstStyle>
          <a:p>
            <a:r>
              <a:rPr lang="en-US"/>
              <a:t>Click to edit Master title style</a:t>
            </a:r>
            <a:endParaRPr lang="fr-FR"/>
          </a:p>
        </p:txBody>
      </p:sp>
      <p:sp>
        <p:nvSpPr>
          <p:cNvPr id="3" name="Text Placeholder 2"/>
          <p:cNvSpPr>
            <a:spLocks noGrp="1"/>
          </p:cNvSpPr>
          <p:nvPr>
            <p:ph type="body" idx="1"/>
          </p:nvPr>
        </p:nvSpPr>
        <p:spPr>
          <a:xfrm>
            <a:off x="756712" y="3579749"/>
            <a:ext cx="4248251" cy="1721272"/>
          </a:xfrm>
        </p:spPr>
        <p:txBody>
          <a:bodyPr anchor="t" anchorCtr="0"/>
          <a:lstStyle>
            <a:lvl1pPr marL="0" indent="0">
              <a:lnSpc>
                <a:spcPts val="2551"/>
              </a:lnSpc>
              <a:spcBef>
                <a:spcPts val="0"/>
              </a:spcBef>
              <a:buNone/>
              <a:defRPr sz="2251" b="0" spc="0" baseline="0">
                <a:solidFill>
                  <a:schemeClr val="bg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759884" y="3373489"/>
            <a:ext cx="4245077"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10"/>
          </p:nvPr>
        </p:nvSpPr>
        <p:spPr>
          <a:xfrm>
            <a:off x="759885" y="5502368"/>
            <a:ext cx="10672233" cy="336000"/>
          </a:xfrm>
        </p:spPr>
        <p:txBody>
          <a:bodyPr anchor="b" anchorCtr="0"/>
          <a:lstStyle>
            <a:lvl1pPr marL="0" indent="0">
              <a:lnSpc>
                <a:spcPts val="2551"/>
              </a:lnSpc>
              <a:spcBef>
                <a:spcPts val="0"/>
              </a:spcBef>
              <a:buNone/>
              <a:defRPr sz="2251" spc="-40" baseline="0">
                <a:solidFill>
                  <a:schemeClr val="bg1"/>
                </a:solidFill>
              </a:defRPr>
            </a:lvl1pPr>
          </a:lstStyle>
          <a:p>
            <a:pPr lvl="0"/>
            <a:r>
              <a:rPr lang="en-US"/>
              <a:t>Click to edit Master text styles</a:t>
            </a:r>
          </a:p>
        </p:txBody>
      </p:sp>
      <p:sp>
        <p:nvSpPr>
          <p:cNvPr id="7" name="TextBox 6"/>
          <p:cNvSpPr txBox="1"/>
          <p:nvPr/>
        </p:nvSpPr>
        <p:spPr>
          <a:xfrm>
            <a:off x="759885" y="5838791"/>
            <a:ext cx="4087977" cy="384043"/>
          </a:xfrm>
          <a:prstGeom prst="rect">
            <a:avLst/>
          </a:prstGeom>
          <a:noFill/>
        </p:spPr>
        <p:txBody>
          <a:bodyPr wrap="square" lIns="0" tIns="0" rIns="0" bIns="0" rtlCol="0">
            <a:noAutofit/>
          </a:bodyPr>
          <a:lstStyle/>
          <a:p>
            <a:pPr>
              <a:lnSpc>
                <a:spcPts val="2551"/>
              </a:lnSpc>
            </a:pPr>
            <a:r>
              <a:rPr lang="en-GB" sz="2253" spc="-27" baseline="0">
                <a:solidFill>
                  <a:schemeClr val="bg1"/>
                </a:solidFill>
              </a:rPr>
              <a:t>www.thorogood.com</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530" y="760520"/>
            <a:ext cx="1800239" cy="206376"/>
          </a:xfrm>
          <a:prstGeom prst="rect">
            <a:avLst/>
          </a:prstGeom>
        </p:spPr>
      </p:pic>
    </p:spTree>
    <p:extLst>
      <p:ext uri="{BB962C8B-B14F-4D97-AF65-F5344CB8AC3E}">
        <p14:creationId xmlns:p14="http://schemas.microsoft.com/office/powerpoint/2010/main" val="184448485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1D250-5028-4A20-944C-E77ECAC6B6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A0BDCF-6EFE-4489-8260-89CB74D5E2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9378FE-0AF6-48F1-A767-95BC9ECCB406}"/>
              </a:ext>
            </a:extLst>
          </p:cNvPr>
          <p:cNvSpPr>
            <a:spLocks noGrp="1"/>
          </p:cNvSpPr>
          <p:nvPr>
            <p:ph type="dt" sz="half" idx="10"/>
          </p:nvPr>
        </p:nvSpPr>
        <p:spPr/>
        <p:txBody>
          <a:bodyPr/>
          <a:lstStyle/>
          <a:p>
            <a:fld id="{09D6C84D-6B97-4A65-A4AC-A2ACE92B8D0B}" type="datetime4">
              <a:rPr lang="en-GB" smtClean="0"/>
              <a:t>15 April 2022</a:t>
            </a:fld>
            <a:endParaRPr lang="en-US"/>
          </a:p>
        </p:txBody>
      </p:sp>
      <p:sp>
        <p:nvSpPr>
          <p:cNvPr id="5" name="Footer Placeholder 4">
            <a:extLst>
              <a:ext uri="{FF2B5EF4-FFF2-40B4-BE49-F238E27FC236}">
                <a16:creationId xmlns:a16="http://schemas.microsoft.com/office/drawing/2014/main" id="{27928A1D-0737-46EA-8DAE-9D8B7848042F}"/>
              </a:ext>
            </a:extLst>
          </p:cNvPr>
          <p:cNvSpPr>
            <a:spLocks noGrp="1"/>
          </p:cNvSpPr>
          <p:nvPr>
            <p:ph type="ftr" sz="quarter" idx="11"/>
          </p:nvPr>
        </p:nvSpPr>
        <p:spPr/>
        <p:txBody>
          <a:bodyPr/>
          <a:lstStyle/>
          <a:p>
            <a:r>
              <a:rPr lang="en-US"/>
              <a:t>Landsec Platform Review ● DRAFT ● Classification: Private ●</a:t>
            </a:r>
          </a:p>
        </p:txBody>
      </p:sp>
      <p:sp>
        <p:nvSpPr>
          <p:cNvPr id="6" name="Slide Number Placeholder 5">
            <a:extLst>
              <a:ext uri="{FF2B5EF4-FFF2-40B4-BE49-F238E27FC236}">
                <a16:creationId xmlns:a16="http://schemas.microsoft.com/office/drawing/2014/main" id="{750B6AE0-FD8B-41D7-8194-30677611695C}"/>
              </a:ext>
            </a:extLst>
          </p:cNvPr>
          <p:cNvSpPr>
            <a:spLocks noGrp="1"/>
          </p:cNvSpPr>
          <p:nvPr>
            <p:ph type="sldNum" sz="quarter" idx="12"/>
          </p:nvPr>
        </p:nvSpPr>
        <p:spPr/>
        <p:txBody>
          <a:bodyPr/>
          <a:lstStyle/>
          <a:p>
            <a:fld id="{43ADA6F2-9A2A-455F-86B9-C1D26337E14A}" type="slidenum">
              <a:rPr lang="en-US" smtClean="0"/>
              <a:t>‹#›</a:t>
            </a:fld>
            <a:endParaRPr lang="en-US"/>
          </a:p>
        </p:txBody>
      </p:sp>
    </p:spTree>
    <p:extLst>
      <p:ext uri="{BB962C8B-B14F-4D97-AF65-F5344CB8AC3E}">
        <p14:creationId xmlns:p14="http://schemas.microsoft.com/office/powerpoint/2010/main" val="275562112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userDrawn="1">
  <p:cSld name="Title slide: Green v4">
    <p:bg>
      <p:bgPr>
        <a:solidFill>
          <a:srgbClr val="053432"/>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7317004" y="1983003"/>
            <a:ext cx="4874997" cy="4874997"/>
            <a:chOff x="5487753" y="1487252"/>
            <a:chExt cx="3656248" cy="3656248"/>
          </a:xfrm>
        </p:grpSpPr>
        <p:sp>
          <p:nvSpPr>
            <p:cNvPr id="8" name="Triangle 7"/>
            <p:cNvSpPr/>
            <p:nvPr userDrawn="1"/>
          </p:nvSpPr>
          <p:spPr>
            <a:xfrm>
              <a:off x="5487753" y="3311525"/>
              <a:ext cx="3656248" cy="1831975"/>
            </a:xfrm>
            <a:prstGeom prst="triangle">
              <a:avLst/>
            </a:prstGeom>
            <a:solidFill>
              <a:srgbClr val="00B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9" name="Triangle 8"/>
            <p:cNvSpPr/>
            <p:nvPr userDrawn="1"/>
          </p:nvSpPr>
          <p:spPr>
            <a:xfrm rot="16200000">
              <a:off x="6399275" y="2398773"/>
              <a:ext cx="3656247" cy="1833205"/>
            </a:xfrm>
            <a:prstGeom prst="triangle">
              <a:avLst/>
            </a:prstGeom>
            <a:solidFill>
              <a:srgbClr val="0967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gr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7767" y="4162800"/>
            <a:ext cx="2081437" cy="2390400"/>
          </a:xfrm>
          <a:prstGeom prst="rect">
            <a:avLst/>
          </a:prstGeom>
        </p:spPr>
      </p:pic>
      <p:sp>
        <p:nvSpPr>
          <p:cNvPr id="4" name="Date Placeholder 3"/>
          <p:cNvSpPr>
            <a:spLocks noGrp="1"/>
          </p:cNvSpPr>
          <p:nvPr>
            <p:ph type="dt" sz="half" idx="10"/>
          </p:nvPr>
        </p:nvSpPr>
        <p:spPr>
          <a:xfrm>
            <a:off x="757767" y="257404"/>
            <a:ext cx="2743200" cy="172800"/>
          </a:xfrm>
          <a:prstGeom prst="rect">
            <a:avLst/>
          </a:prstGeom>
        </p:spPr>
        <p:txBody>
          <a:bodyPr lIns="0" tIns="0" rIns="0" bIns="0" anchor="t" anchorCtr="0"/>
          <a:lstStyle>
            <a:lvl1pPr>
              <a:buFontTx/>
              <a:buNone/>
              <a:defRPr sz="933">
                <a:solidFill>
                  <a:schemeClr val="bg1"/>
                </a:solidFill>
              </a:defRPr>
            </a:lvl1pPr>
          </a:lstStyle>
          <a:p>
            <a:r>
              <a:rPr lang="en-GB"/>
              <a:t>&lt;Date&gt;</a:t>
            </a:r>
            <a:endParaRPr lang="en-GB" dirty="0"/>
          </a:p>
        </p:txBody>
      </p:sp>
      <p:sp>
        <p:nvSpPr>
          <p:cNvPr id="14" name="Text Placeholder 13"/>
          <p:cNvSpPr>
            <a:spLocks noGrp="1"/>
          </p:cNvSpPr>
          <p:nvPr>
            <p:ph type="body" sz="quarter" idx="13" hasCustomPrompt="1"/>
          </p:nvPr>
        </p:nvSpPr>
        <p:spPr>
          <a:xfrm>
            <a:off x="757767" y="566565"/>
            <a:ext cx="10676467" cy="2880705"/>
          </a:xfrm>
        </p:spPr>
        <p:txBody>
          <a:bodyPr>
            <a:noAutofit/>
          </a:bodyPr>
          <a:lstStyle>
            <a:lvl1pPr marL="0" indent="0">
              <a:lnSpc>
                <a:spcPct val="90000"/>
              </a:lnSpc>
              <a:spcBef>
                <a:spcPts val="0"/>
              </a:spcBef>
              <a:spcAft>
                <a:spcPts val="800"/>
              </a:spcAft>
              <a:buFontTx/>
              <a:buNone/>
              <a:defRPr sz="3067" b="1">
                <a:solidFill>
                  <a:schemeClr val="bg1"/>
                </a:solidFill>
              </a:defRPr>
            </a:lvl1pPr>
            <a:lvl2pPr marL="0" marR="0" indent="0" algn="l" defTabSz="914377" rtl="0" eaLnBrk="1" fontAlgn="auto" latinLnBrk="0" hangingPunct="1">
              <a:lnSpc>
                <a:spcPct val="90000"/>
              </a:lnSpc>
              <a:spcBef>
                <a:spcPts val="0"/>
              </a:spcBef>
              <a:spcAft>
                <a:spcPts val="1333"/>
              </a:spcAft>
              <a:buClrTx/>
              <a:buSzTx/>
              <a:buFontTx/>
              <a:buNone/>
              <a:tabLst/>
              <a:defRPr sz="3067">
                <a:solidFill>
                  <a:schemeClr val="bg1"/>
                </a:solidFill>
              </a:defRPr>
            </a:lvl2pPr>
            <a:lvl3pPr marL="0" indent="0">
              <a:lnSpc>
                <a:spcPct val="90000"/>
              </a:lnSpc>
              <a:spcBef>
                <a:spcPts val="0"/>
              </a:spcBef>
              <a:buFontTx/>
              <a:buNone/>
              <a:defRPr sz="2133">
                <a:solidFill>
                  <a:schemeClr val="bg1"/>
                </a:solidFill>
              </a:defRPr>
            </a:lvl3pPr>
            <a:lvl4pPr marL="0" indent="0">
              <a:lnSpc>
                <a:spcPct val="90000"/>
              </a:lnSpc>
              <a:spcBef>
                <a:spcPts val="0"/>
              </a:spcBef>
              <a:buFontTx/>
              <a:buNone/>
              <a:defRPr sz="3067"/>
            </a:lvl4pPr>
            <a:lvl5pPr marL="0" indent="0">
              <a:lnSpc>
                <a:spcPct val="90000"/>
              </a:lnSpc>
              <a:spcBef>
                <a:spcPts val="0"/>
              </a:spcBef>
              <a:buFontTx/>
              <a:buNone/>
              <a:defRPr sz="3067"/>
            </a:lvl5pPr>
          </a:lstStyle>
          <a:p>
            <a:pPr lvl="0"/>
            <a:r>
              <a:rPr lang="en-US" dirty="0"/>
              <a:t>[Title slide: Green v4]</a:t>
            </a:r>
          </a:p>
          <a:p>
            <a:pPr lvl="1"/>
            <a:r>
              <a:rPr lang="en-US" dirty="0"/>
              <a:t>&lt;Subtitle&gt;</a:t>
            </a:r>
          </a:p>
          <a:p>
            <a:pPr marL="0" marR="0" lvl="2" indent="0" algn="l" defTabSz="914377" rtl="0" eaLnBrk="1" fontAlgn="auto" latinLnBrk="0" hangingPunct="1">
              <a:lnSpc>
                <a:spcPct val="90000"/>
              </a:lnSpc>
              <a:spcBef>
                <a:spcPts val="0"/>
              </a:spcBef>
              <a:spcAft>
                <a:spcPts val="1333"/>
              </a:spcAft>
              <a:buClrTx/>
              <a:buSzTx/>
              <a:buFontTx/>
              <a:buNone/>
              <a:tabLst/>
              <a:defRPr/>
            </a:pPr>
            <a:r>
              <a:rPr lang="en-US" dirty="0"/>
              <a:t>&lt;Author&gt;</a:t>
            </a:r>
            <a:endParaRPr lang="en-GB" dirty="0"/>
          </a:p>
        </p:txBody>
      </p:sp>
    </p:spTree>
    <p:extLst>
      <p:ext uri="{BB962C8B-B14F-4D97-AF65-F5344CB8AC3E}">
        <p14:creationId xmlns:p14="http://schemas.microsoft.com/office/powerpoint/2010/main" val="373592068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Blank Messag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91F89E-49DD-4635-9FF3-6262F89990CF}" type="datetime4">
              <a:rPr lang="en-GB" smtClean="0"/>
              <a:t>15 April 2022</a:t>
            </a:fld>
            <a:endParaRPr lang="fr-FR"/>
          </a:p>
        </p:txBody>
      </p:sp>
      <p:sp>
        <p:nvSpPr>
          <p:cNvPr id="3" name="Footer Placeholder 2"/>
          <p:cNvSpPr>
            <a:spLocks noGrp="1"/>
          </p:cNvSpPr>
          <p:nvPr>
            <p:ph type="ftr" sz="quarter" idx="11"/>
          </p:nvPr>
        </p:nvSpPr>
        <p:spPr/>
        <p:txBody>
          <a:bodyPr/>
          <a:lstStyle/>
          <a:p>
            <a:r>
              <a:rPr lang="en-US"/>
              <a:t>Landsec Platform Review ● DRAFT ● Classification: Private ●</a:t>
            </a:r>
            <a:endParaRPr lang="fr-FR"/>
          </a:p>
        </p:txBody>
      </p:sp>
      <p:sp>
        <p:nvSpPr>
          <p:cNvPr id="4" name="Slide Number Placeholder 3"/>
          <p:cNvSpPr>
            <a:spLocks noGrp="1"/>
          </p:cNvSpPr>
          <p:nvPr>
            <p:ph type="sldNum" sz="quarter" idx="12"/>
          </p:nvPr>
        </p:nvSpPr>
        <p:spPr/>
        <p:txBody>
          <a:bodyPr/>
          <a:lstStyle/>
          <a:p>
            <a:fld id="{4384C016-1569-4C6E-99E8-D8E7AC87BABD}" type="slidenum">
              <a:rPr lang="fr-FR" smtClean="0"/>
              <a:t>‹#›</a:t>
            </a:fld>
            <a:endParaRPr lang="fr-F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14575" y="1889064"/>
            <a:ext cx="7562851" cy="1924051"/>
          </a:xfrm>
          <a:prstGeom prst="rect">
            <a:avLst/>
          </a:prstGeom>
        </p:spPr>
      </p:pic>
      <p:sp>
        <p:nvSpPr>
          <p:cNvPr id="7" name="Text Placeholder 7"/>
          <p:cNvSpPr>
            <a:spLocks noGrp="1"/>
          </p:cNvSpPr>
          <p:nvPr>
            <p:ph type="body" sz="quarter" idx="13"/>
          </p:nvPr>
        </p:nvSpPr>
        <p:spPr>
          <a:xfrm>
            <a:off x="8420100" y="1945211"/>
            <a:ext cx="1362075" cy="940864"/>
          </a:xfrm>
        </p:spPr>
        <p:txBody>
          <a:bodyPr/>
          <a:lstStyle>
            <a:lvl1pPr marL="0" indent="0">
              <a:spcBef>
                <a:spcPts val="0"/>
              </a:spcBef>
              <a:buNone/>
              <a:defRPr sz="1533">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23824865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Title Find The Valu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B47D7-118C-43FB-A025-D343DBFEF388}" type="datetime4">
              <a:rPr lang="en-GB" smtClean="0"/>
              <a:t>15 April 2022</a:t>
            </a:fld>
            <a:endParaRPr lang="fr-FR"/>
          </a:p>
        </p:txBody>
      </p:sp>
      <p:sp>
        <p:nvSpPr>
          <p:cNvPr id="3" name="Footer Placeholder 2"/>
          <p:cNvSpPr>
            <a:spLocks noGrp="1"/>
          </p:cNvSpPr>
          <p:nvPr>
            <p:ph type="ftr" sz="quarter" idx="11"/>
          </p:nvPr>
        </p:nvSpPr>
        <p:spPr/>
        <p:txBody>
          <a:bodyPr/>
          <a:lstStyle/>
          <a:p>
            <a:r>
              <a:rPr lang="en-US"/>
              <a:t>Landsec Platform Review ● DRAFT ● Classification: Private ●</a:t>
            </a:r>
            <a:endParaRPr lang="fr-FR"/>
          </a:p>
        </p:txBody>
      </p:sp>
      <p:sp>
        <p:nvSpPr>
          <p:cNvPr id="4" name="Slide Number Placeholder 3"/>
          <p:cNvSpPr>
            <a:spLocks noGrp="1"/>
          </p:cNvSpPr>
          <p:nvPr>
            <p:ph type="sldNum" sz="quarter" idx="12"/>
          </p:nvPr>
        </p:nvSpPr>
        <p:spPr/>
        <p:txBody>
          <a:bodyPr/>
          <a:lstStyle/>
          <a:p>
            <a:fld id="{4384C016-1569-4C6E-99E8-D8E7AC87BABD}" type="slidenum">
              <a:rPr lang="fr-FR" smtClean="0"/>
              <a:t>‹#›</a:t>
            </a:fld>
            <a:endParaRPr lang="fr-F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14575" y="1889064"/>
            <a:ext cx="7562851" cy="1924051"/>
          </a:xfrm>
          <a:prstGeom prst="rect">
            <a:avLst/>
          </a:prstGeom>
        </p:spPr>
      </p:pic>
    </p:spTree>
    <p:extLst>
      <p:ext uri="{BB962C8B-B14F-4D97-AF65-F5344CB8AC3E}">
        <p14:creationId xmlns:p14="http://schemas.microsoft.com/office/powerpoint/2010/main" val="1126106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Title Knowledge Through Da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63D59E-6BDE-491E-9924-1852584C2487}" type="datetime4">
              <a:rPr lang="en-GB" smtClean="0"/>
              <a:t>15 April 2022</a:t>
            </a:fld>
            <a:endParaRPr lang="fr-FR"/>
          </a:p>
        </p:txBody>
      </p:sp>
      <p:sp>
        <p:nvSpPr>
          <p:cNvPr id="3" name="Footer Placeholder 2"/>
          <p:cNvSpPr>
            <a:spLocks noGrp="1"/>
          </p:cNvSpPr>
          <p:nvPr>
            <p:ph type="ftr" sz="quarter" idx="11"/>
          </p:nvPr>
        </p:nvSpPr>
        <p:spPr/>
        <p:txBody>
          <a:bodyPr/>
          <a:lstStyle/>
          <a:p>
            <a:r>
              <a:rPr lang="en-US"/>
              <a:t>Landsec Platform Review ● DRAFT ● Classification: Private ●</a:t>
            </a:r>
            <a:endParaRPr lang="fr-FR"/>
          </a:p>
        </p:txBody>
      </p:sp>
      <p:sp>
        <p:nvSpPr>
          <p:cNvPr id="4" name="Slide Number Placeholder 3"/>
          <p:cNvSpPr>
            <a:spLocks noGrp="1"/>
          </p:cNvSpPr>
          <p:nvPr>
            <p:ph type="sldNum" sz="quarter" idx="12"/>
          </p:nvPr>
        </p:nvSpPr>
        <p:spPr/>
        <p:txBody>
          <a:bodyPr/>
          <a:lstStyle/>
          <a:p>
            <a:fld id="{4384C016-1569-4C6E-99E8-D8E7AC87BABD}" type="slidenum">
              <a:rPr lang="fr-FR" smtClean="0"/>
              <a:t>‹#›</a:t>
            </a:fld>
            <a:endParaRPr lang="fr-F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14575" y="1889064"/>
            <a:ext cx="7562851" cy="1924051"/>
          </a:xfrm>
          <a:prstGeom prst="rect">
            <a:avLst/>
          </a:prstGeom>
        </p:spPr>
      </p:pic>
    </p:spTree>
    <p:extLst>
      <p:ext uri="{BB962C8B-B14F-4D97-AF65-F5344CB8AC3E}">
        <p14:creationId xmlns:p14="http://schemas.microsoft.com/office/powerpoint/2010/main" val="127596615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Title See Clear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A17246-AA86-4398-A81E-0017AD9EBA2B}" type="datetime4">
              <a:rPr lang="en-GB" smtClean="0"/>
              <a:t>15 April 2022</a:t>
            </a:fld>
            <a:endParaRPr lang="fr-FR"/>
          </a:p>
        </p:txBody>
      </p:sp>
      <p:sp>
        <p:nvSpPr>
          <p:cNvPr id="3" name="Footer Placeholder 2"/>
          <p:cNvSpPr>
            <a:spLocks noGrp="1"/>
          </p:cNvSpPr>
          <p:nvPr>
            <p:ph type="ftr" sz="quarter" idx="11"/>
          </p:nvPr>
        </p:nvSpPr>
        <p:spPr/>
        <p:txBody>
          <a:bodyPr/>
          <a:lstStyle/>
          <a:p>
            <a:r>
              <a:rPr lang="en-US"/>
              <a:t>Landsec Platform Review ● DRAFT ● Classification: Private ●</a:t>
            </a:r>
            <a:endParaRPr lang="fr-FR"/>
          </a:p>
        </p:txBody>
      </p:sp>
      <p:sp>
        <p:nvSpPr>
          <p:cNvPr id="4" name="Slide Number Placeholder 3"/>
          <p:cNvSpPr>
            <a:spLocks noGrp="1"/>
          </p:cNvSpPr>
          <p:nvPr>
            <p:ph type="sldNum" sz="quarter" idx="12"/>
          </p:nvPr>
        </p:nvSpPr>
        <p:spPr/>
        <p:txBody>
          <a:bodyPr/>
          <a:lstStyle/>
          <a:p>
            <a:fld id="{4384C016-1569-4C6E-99E8-D8E7AC87BABD}" type="slidenum">
              <a:rPr lang="fr-FR" smtClean="0"/>
              <a:t>‹#›</a:t>
            </a:fld>
            <a:endParaRPr lang="fr-F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14575" y="1889064"/>
            <a:ext cx="7562851" cy="1924051"/>
          </a:xfrm>
          <a:prstGeom prst="rect">
            <a:avLst/>
          </a:prstGeom>
        </p:spPr>
      </p:pic>
    </p:spTree>
    <p:extLst>
      <p:ext uri="{BB962C8B-B14F-4D97-AF65-F5344CB8AC3E}">
        <p14:creationId xmlns:p14="http://schemas.microsoft.com/office/powerpoint/2010/main" val="28588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Page Presenters Find The Value">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759884" y="3163961"/>
            <a:ext cx="5252056"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78884" y="5107748"/>
            <a:ext cx="11424000" cy="0"/>
          </a:xfrm>
          <a:prstGeom prst="line">
            <a:avLst/>
          </a:prstGeom>
          <a:ln w="3175">
            <a:solidFill>
              <a:srgbClr val="73736B"/>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0"/>
          </p:nvPr>
        </p:nvSpPr>
        <p:spPr>
          <a:xfrm>
            <a:off x="377927" y="5323816"/>
            <a:ext cx="5712957" cy="240000"/>
          </a:xfrm>
        </p:spPr>
        <p:txBody>
          <a:bodyPr/>
          <a:lstStyle>
            <a:lvl1pPr marL="0" indent="0">
              <a:lnSpc>
                <a:spcPts val="1500"/>
              </a:lnSpc>
              <a:spcBef>
                <a:spcPts val="0"/>
              </a:spcBef>
              <a:buNone/>
              <a:defRPr sz="1351" b="1">
                <a:solidFill>
                  <a:schemeClr val="bg2"/>
                </a:solidFill>
              </a:defRPr>
            </a:lvl1pPr>
          </a:lstStyle>
          <a:p>
            <a:pPr lvl="0"/>
            <a:r>
              <a:rPr lang="en-US"/>
              <a:t>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8884" y="2842948"/>
            <a:ext cx="7562851" cy="1924051"/>
          </a:xfrm>
          <a:prstGeom prst="rect">
            <a:avLst/>
          </a:prstGeom>
        </p:spPr>
      </p:pic>
      <p:sp>
        <p:nvSpPr>
          <p:cNvPr id="7" name="Text Placeholder 6"/>
          <p:cNvSpPr>
            <a:spLocks noGrp="1"/>
          </p:cNvSpPr>
          <p:nvPr>
            <p:ph type="body" sz="quarter" idx="11"/>
          </p:nvPr>
        </p:nvSpPr>
        <p:spPr>
          <a:xfrm>
            <a:off x="378884" y="5757333"/>
            <a:ext cx="3360000" cy="810683"/>
          </a:xfrm>
        </p:spPr>
        <p:txBody>
          <a:bodyPr/>
          <a:lstStyle>
            <a:lvl1pPr marL="0" indent="0">
              <a:lnSpc>
                <a:spcPts val="1500"/>
              </a:lnSpc>
              <a:spcBef>
                <a:spcPts val="0"/>
              </a:spcBef>
              <a:buNone/>
              <a:defRPr sz="1351" b="1">
                <a:solidFill>
                  <a:schemeClr val="bg2"/>
                </a:solidFill>
              </a:defRPr>
            </a:lvl1pPr>
            <a:lvl2pPr marL="0" indent="0">
              <a:lnSpc>
                <a:spcPts val="1500"/>
              </a:lnSpc>
              <a:spcBef>
                <a:spcPts val="0"/>
              </a:spcBef>
              <a:buNone/>
              <a:defRPr sz="1351">
                <a:solidFill>
                  <a:schemeClr val="bg2"/>
                </a:solidFill>
              </a:defRPr>
            </a:lvl2pPr>
            <a:lvl3pPr marL="0" indent="0">
              <a:lnSpc>
                <a:spcPts val="1500"/>
              </a:lnSpc>
              <a:spcBef>
                <a:spcPts val="0"/>
              </a:spcBef>
              <a:buNone/>
              <a:defRPr sz="1351">
                <a:solidFill>
                  <a:schemeClr val="tx2"/>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a:t>Edit Master text styles</a:t>
            </a:r>
          </a:p>
          <a:p>
            <a:pPr lvl="1"/>
            <a:r>
              <a:rPr lang="en-US"/>
              <a:t>Second level</a:t>
            </a:r>
          </a:p>
          <a:p>
            <a:pPr lvl="2"/>
            <a:r>
              <a:rPr lang="en-US"/>
              <a:t>Third level</a:t>
            </a:r>
          </a:p>
        </p:txBody>
      </p:sp>
      <p:sp>
        <p:nvSpPr>
          <p:cNvPr id="16" name="Text Placeholder 6"/>
          <p:cNvSpPr>
            <a:spLocks noGrp="1"/>
          </p:cNvSpPr>
          <p:nvPr>
            <p:ph type="body" sz="quarter" idx="12"/>
          </p:nvPr>
        </p:nvSpPr>
        <p:spPr>
          <a:xfrm>
            <a:off x="4249204" y="5757333"/>
            <a:ext cx="3360000" cy="810683"/>
          </a:xfrm>
        </p:spPr>
        <p:txBody>
          <a:bodyPr/>
          <a:lstStyle>
            <a:lvl1pPr marL="0" indent="0">
              <a:lnSpc>
                <a:spcPts val="1500"/>
              </a:lnSpc>
              <a:spcBef>
                <a:spcPts val="0"/>
              </a:spcBef>
              <a:buNone/>
              <a:defRPr sz="1351" b="1">
                <a:solidFill>
                  <a:schemeClr val="bg2"/>
                </a:solidFill>
              </a:defRPr>
            </a:lvl1pPr>
            <a:lvl2pPr marL="0" indent="0">
              <a:lnSpc>
                <a:spcPts val="1500"/>
              </a:lnSpc>
              <a:spcBef>
                <a:spcPts val="0"/>
              </a:spcBef>
              <a:buNone/>
              <a:defRPr sz="1351">
                <a:solidFill>
                  <a:schemeClr val="bg2"/>
                </a:solidFill>
              </a:defRPr>
            </a:lvl2pPr>
            <a:lvl3pPr marL="0" indent="0">
              <a:lnSpc>
                <a:spcPts val="1500"/>
              </a:lnSpc>
              <a:spcBef>
                <a:spcPts val="0"/>
              </a:spcBef>
              <a:buNone/>
              <a:defRPr sz="1351">
                <a:solidFill>
                  <a:schemeClr val="tx2"/>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noProof="0"/>
              <a:t>Edit Master text styles</a:t>
            </a:r>
          </a:p>
          <a:p>
            <a:pPr lvl="1"/>
            <a:r>
              <a:rPr lang="en-US" noProof="0"/>
              <a:t>Second level</a:t>
            </a:r>
          </a:p>
          <a:p>
            <a:pPr lvl="2"/>
            <a:r>
              <a:rPr lang="en-US" noProof="0"/>
              <a:t>Third level</a:t>
            </a:r>
          </a:p>
        </p:txBody>
      </p:sp>
      <p:sp>
        <p:nvSpPr>
          <p:cNvPr id="21" name="Text Placeholder 6"/>
          <p:cNvSpPr>
            <a:spLocks noGrp="1"/>
          </p:cNvSpPr>
          <p:nvPr>
            <p:ph type="body" sz="quarter" idx="13"/>
          </p:nvPr>
        </p:nvSpPr>
        <p:spPr>
          <a:xfrm>
            <a:off x="8118715" y="5757333"/>
            <a:ext cx="3360000" cy="810683"/>
          </a:xfrm>
        </p:spPr>
        <p:txBody>
          <a:bodyPr/>
          <a:lstStyle>
            <a:lvl1pPr marL="0" indent="0">
              <a:lnSpc>
                <a:spcPts val="1500"/>
              </a:lnSpc>
              <a:spcBef>
                <a:spcPts val="0"/>
              </a:spcBef>
              <a:buNone/>
              <a:defRPr sz="1351" b="1">
                <a:solidFill>
                  <a:schemeClr val="bg2"/>
                </a:solidFill>
              </a:defRPr>
            </a:lvl1pPr>
            <a:lvl2pPr marL="0" indent="0">
              <a:lnSpc>
                <a:spcPts val="1500"/>
              </a:lnSpc>
              <a:spcBef>
                <a:spcPts val="0"/>
              </a:spcBef>
              <a:buNone/>
              <a:defRPr sz="1351">
                <a:solidFill>
                  <a:schemeClr val="bg2"/>
                </a:solidFill>
              </a:defRPr>
            </a:lvl2pPr>
            <a:lvl3pPr marL="0" indent="0">
              <a:lnSpc>
                <a:spcPts val="1500"/>
              </a:lnSpc>
              <a:spcBef>
                <a:spcPts val="0"/>
              </a:spcBef>
              <a:buNone/>
              <a:defRPr sz="1351">
                <a:solidFill>
                  <a:schemeClr val="tx2"/>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409096158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Title Thorogoo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0319E-158F-495A-91D3-CB4494A5C017}" type="datetime4">
              <a:rPr lang="en-GB" smtClean="0"/>
              <a:t>15 April 2022</a:t>
            </a:fld>
            <a:endParaRPr lang="fr-FR"/>
          </a:p>
        </p:txBody>
      </p:sp>
      <p:sp>
        <p:nvSpPr>
          <p:cNvPr id="3" name="Footer Placeholder 2"/>
          <p:cNvSpPr>
            <a:spLocks noGrp="1"/>
          </p:cNvSpPr>
          <p:nvPr>
            <p:ph type="ftr" sz="quarter" idx="11"/>
          </p:nvPr>
        </p:nvSpPr>
        <p:spPr/>
        <p:txBody>
          <a:bodyPr/>
          <a:lstStyle/>
          <a:p>
            <a:r>
              <a:rPr lang="en-US"/>
              <a:t>Landsec Platform Review ● DRAFT ● Classification: Private ●</a:t>
            </a:r>
            <a:endParaRPr lang="fr-FR"/>
          </a:p>
        </p:txBody>
      </p:sp>
      <p:sp>
        <p:nvSpPr>
          <p:cNvPr id="4" name="Slide Number Placeholder 3"/>
          <p:cNvSpPr>
            <a:spLocks noGrp="1"/>
          </p:cNvSpPr>
          <p:nvPr>
            <p:ph type="sldNum" sz="quarter" idx="12"/>
          </p:nvPr>
        </p:nvSpPr>
        <p:spPr/>
        <p:txBody>
          <a:bodyPr/>
          <a:lstStyle/>
          <a:p>
            <a:fld id="{4384C016-1569-4C6E-99E8-D8E7AC87BABD}" type="slidenum">
              <a:rPr lang="fr-FR" smtClean="0"/>
              <a:t>‹#›</a:t>
            </a:fld>
            <a:endParaRPr lang="fr-F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38425" y="3019423"/>
            <a:ext cx="6915151" cy="793751"/>
          </a:xfrm>
          <a:prstGeom prst="rect">
            <a:avLst/>
          </a:prstGeom>
        </p:spPr>
      </p:pic>
    </p:spTree>
    <p:extLst>
      <p:ext uri="{BB962C8B-B14F-4D97-AF65-F5344CB8AC3E}">
        <p14:creationId xmlns:p14="http://schemas.microsoft.com/office/powerpoint/2010/main" val="315777346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Title Page Presenters Blank">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2060" y="2842947"/>
            <a:ext cx="7556499" cy="1924051"/>
          </a:xfrm>
          <a:prstGeom prst="rect">
            <a:avLst/>
          </a:prstGeom>
        </p:spPr>
      </p:pic>
      <p:cxnSp>
        <p:nvCxnSpPr>
          <p:cNvPr id="9" name="Straight Connector 8"/>
          <p:cNvCxnSpPr/>
          <p:nvPr userDrawn="1"/>
        </p:nvCxnSpPr>
        <p:spPr>
          <a:xfrm>
            <a:off x="759884" y="3163961"/>
            <a:ext cx="5252056"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78884" y="5107748"/>
            <a:ext cx="11424000" cy="0"/>
          </a:xfrm>
          <a:prstGeom prst="line">
            <a:avLst/>
          </a:prstGeom>
          <a:ln w="3175">
            <a:solidFill>
              <a:srgbClr val="73736B"/>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0"/>
          </p:nvPr>
        </p:nvSpPr>
        <p:spPr>
          <a:xfrm>
            <a:off x="377927" y="5323816"/>
            <a:ext cx="5712957" cy="240000"/>
          </a:xfrm>
        </p:spPr>
        <p:txBody>
          <a:bodyPr/>
          <a:lstStyle>
            <a:lvl1pPr marL="0" indent="0">
              <a:lnSpc>
                <a:spcPts val="1500"/>
              </a:lnSpc>
              <a:spcBef>
                <a:spcPts val="0"/>
              </a:spcBef>
              <a:buNone/>
              <a:defRPr sz="1351" b="1">
                <a:solidFill>
                  <a:schemeClr val="bg2"/>
                </a:solidFill>
              </a:defRPr>
            </a:lvl1pPr>
          </a:lstStyle>
          <a:p>
            <a:pPr lvl="0"/>
            <a:r>
              <a:rPr lang="en-US"/>
              <a:t>Click to edit Master text styles</a:t>
            </a:r>
          </a:p>
        </p:txBody>
      </p:sp>
      <p:sp>
        <p:nvSpPr>
          <p:cNvPr id="7" name="Text Placeholder 6"/>
          <p:cNvSpPr>
            <a:spLocks noGrp="1"/>
          </p:cNvSpPr>
          <p:nvPr>
            <p:ph type="body" sz="quarter" idx="11"/>
          </p:nvPr>
        </p:nvSpPr>
        <p:spPr>
          <a:xfrm>
            <a:off x="378884" y="5757333"/>
            <a:ext cx="3360000" cy="810683"/>
          </a:xfrm>
        </p:spPr>
        <p:txBody>
          <a:bodyPr/>
          <a:lstStyle>
            <a:lvl1pPr marL="0" indent="0">
              <a:lnSpc>
                <a:spcPts val="1500"/>
              </a:lnSpc>
              <a:spcBef>
                <a:spcPts val="0"/>
              </a:spcBef>
              <a:buNone/>
              <a:defRPr sz="1351" b="1">
                <a:solidFill>
                  <a:schemeClr val="bg2"/>
                </a:solidFill>
              </a:defRPr>
            </a:lvl1pPr>
            <a:lvl2pPr marL="0" indent="0">
              <a:lnSpc>
                <a:spcPts val="1500"/>
              </a:lnSpc>
              <a:spcBef>
                <a:spcPts val="0"/>
              </a:spcBef>
              <a:buNone/>
              <a:defRPr sz="1351">
                <a:solidFill>
                  <a:schemeClr val="bg2"/>
                </a:solidFill>
              </a:defRPr>
            </a:lvl2pPr>
            <a:lvl3pPr marL="0" indent="0">
              <a:lnSpc>
                <a:spcPts val="1500"/>
              </a:lnSpc>
              <a:spcBef>
                <a:spcPts val="0"/>
              </a:spcBef>
              <a:buNone/>
              <a:defRPr sz="1351">
                <a:solidFill>
                  <a:schemeClr val="tx2"/>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a:t>Click to edit Master text styles</a:t>
            </a:r>
          </a:p>
          <a:p>
            <a:pPr lvl="1"/>
            <a:r>
              <a:rPr lang="en-US"/>
              <a:t>Second level</a:t>
            </a:r>
          </a:p>
          <a:p>
            <a:pPr lvl="2"/>
            <a:r>
              <a:rPr lang="en-US"/>
              <a:t>Third level</a:t>
            </a:r>
          </a:p>
        </p:txBody>
      </p:sp>
      <p:sp>
        <p:nvSpPr>
          <p:cNvPr id="16" name="Text Placeholder 6"/>
          <p:cNvSpPr>
            <a:spLocks noGrp="1"/>
          </p:cNvSpPr>
          <p:nvPr>
            <p:ph type="body" sz="quarter" idx="12"/>
          </p:nvPr>
        </p:nvSpPr>
        <p:spPr>
          <a:xfrm>
            <a:off x="4249204" y="5757333"/>
            <a:ext cx="3360000" cy="810683"/>
          </a:xfrm>
        </p:spPr>
        <p:txBody>
          <a:bodyPr/>
          <a:lstStyle>
            <a:lvl1pPr marL="0" indent="0">
              <a:lnSpc>
                <a:spcPts val="1500"/>
              </a:lnSpc>
              <a:spcBef>
                <a:spcPts val="0"/>
              </a:spcBef>
              <a:buNone/>
              <a:defRPr sz="1351" b="1">
                <a:solidFill>
                  <a:schemeClr val="bg2"/>
                </a:solidFill>
              </a:defRPr>
            </a:lvl1pPr>
            <a:lvl2pPr marL="0" indent="0">
              <a:lnSpc>
                <a:spcPts val="1500"/>
              </a:lnSpc>
              <a:spcBef>
                <a:spcPts val="0"/>
              </a:spcBef>
              <a:buNone/>
              <a:defRPr sz="1351">
                <a:solidFill>
                  <a:schemeClr val="bg2"/>
                </a:solidFill>
              </a:defRPr>
            </a:lvl2pPr>
            <a:lvl3pPr marL="0" indent="0">
              <a:lnSpc>
                <a:spcPts val="1500"/>
              </a:lnSpc>
              <a:spcBef>
                <a:spcPts val="0"/>
              </a:spcBef>
              <a:buNone/>
              <a:defRPr sz="1351">
                <a:solidFill>
                  <a:schemeClr val="tx2"/>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GB" noProof="0"/>
              <a:t>Click to edit Master text styles</a:t>
            </a:r>
          </a:p>
          <a:p>
            <a:pPr lvl="1"/>
            <a:r>
              <a:rPr lang="en-GB" noProof="0"/>
              <a:t>Second level</a:t>
            </a:r>
          </a:p>
          <a:p>
            <a:pPr lvl="2"/>
            <a:r>
              <a:rPr lang="en-GB" noProof="0"/>
              <a:t>Third level</a:t>
            </a:r>
          </a:p>
        </p:txBody>
      </p:sp>
      <p:sp>
        <p:nvSpPr>
          <p:cNvPr id="21" name="Text Placeholder 6"/>
          <p:cNvSpPr>
            <a:spLocks noGrp="1"/>
          </p:cNvSpPr>
          <p:nvPr>
            <p:ph type="body" sz="quarter" idx="13"/>
          </p:nvPr>
        </p:nvSpPr>
        <p:spPr>
          <a:xfrm>
            <a:off x="8118715" y="5757333"/>
            <a:ext cx="3360000" cy="810683"/>
          </a:xfrm>
        </p:spPr>
        <p:txBody>
          <a:bodyPr/>
          <a:lstStyle>
            <a:lvl1pPr marL="0" indent="0">
              <a:lnSpc>
                <a:spcPts val="1500"/>
              </a:lnSpc>
              <a:spcBef>
                <a:spcPts val="0"/>
              </a:spcBef>
              <a:buNone/>
              <a:defRPr sz="1351" b="1">
                <a:solidFill>
                  <a:schemeClr val="bg2"/>
                </a:solidFill>
              </a:defRPr>
            </a:lvl1pPr>
            <a:lvl2pPr marL="0" indent="0">
              <a:lnSpc>
                <a:spcPts val="1500"/>
              </a:lnSpc>
              <a:spcBef>
                <a:spcPts val="0"/>
              </a:spcBef>
              <a:buNone/>
              <a:defRPr sz="1351">
                <a:solidFill>
                  <a:schemeClr val="bg2"/>
                </a:solidFill>
              </a:defRPr>
            </a:lvl2pPr>
            <a:lvl3pPr marL="0" indent="0">
              <a:lnSpc>
                <a:spcPts val="1500"/>
              </a:lnSpc>
              <a:spcBef>
                <a:spcPts val="0"/>
              </a:spcBef>
              <a:buNone/>
              <a:defRPr sz="1351">
                <a:solidFill>
                  <a:schemeClr val="tx2"/>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GB" noProof="0"/>
              <a:t>Click to edit Master text styles</a:t>
            </a:r>
          </a:p>
          <a:p>
            <a:pPr lvl="1"/>
            <a:r>
              <a:rPr lang="en-GB" noProof="0"/>
              <a:t>Second level</a:t>
            </a:r>
          </a:p>
          <a:p>
            <a:pPr lvl="2"/>
            <a:r>
              <a:rPr lang="en-GB" noProof="0"/>
              <a:t>Third level</a:t>
            </a:r>
          </a:p>
        </p:txBody>
      </p:sp>
      <p:sp>
        <p:nvSpPr>
          <p:cNvPr id="12" name="Text Placeholder 7"/>
          <p:cNvSpPr>
            <a:spLocks noGrp="1"/>
          </p:cNvSpPr>
          <p:nvPr>
            <p:ph type="body" sz="quarter" idx="14"/>
          </p:nvPr>
        </p:nvSpPr>
        <p:spPr>
          <a:xfrm>
            <a:off x="6486392" y="2900092"/>
            <a:ext cx="1362075" cy="940864"/>
          </a:xfrm>
        </p:spPr>
        <p:txBody>
          <a:bodyPr/>
          <a:lstStyle>
            <a:lvl1pPr marL="0" indent="0">
              <a:spcBef>
                <a:spcPts val="0"/>
              </a:spcBef>
              <a:buNone/>
              <a:defRPr sz="1533">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426468210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itle Page Presenters Find The Value">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759884" y="3163961"/>
            <a:ext cx="5252056"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78884" y="5107748"/>
            <a:ext cx="11424000" cy="0"/>
          </a:xfrm>
          <a:prstGeom prst="line">
            <a:avLst/>
          </a:prstGeom>
          <a:ln w="3175">
            <a:solidFill>
              <a:srgbClr val="73736B"/>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0"/>
          </p:nvPr>
        </p:nvSpPr>
        <p:spPr>
          <a:xfrm>
            <a:off x="377927" y="5323816"/>
            <a:ext cx="5712957" cy="240000"/>
          </a:xfrm>
        </p:spPr>
        <p:txBody>
          <a:bodyPr/>
          <a:lstStyle>
            <a:lvl1pPr marL="0" indent="0">
              <a:lnSpc>
                <a:spcPts val="1500"/>
              </a:lnSpc>
              <a:spcBef>
                <a:spcPts val="0"/>
              </a:spcBef>
              <a:buNone/>
              <a:defRPr sz="1351" b="1">
                <a:solidFill>
                  <a:schemeClr val="bg2"/>
                </a:solidFill>
              </a:defRPr>
            </a:lvl1pPr>
          </a:lstStyle>
          <a:p>
            <a:pPr lvl="0"/>
            <a:r>
              <a:rPr lang="en-US"/>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8884" y="2842948"/>
            <a:ext cx="7562851" cy="1924051"/>
          </a:xfrm>
          <a:prstGeom prst="rect">
            <a:avLst/>
          </a:prstGeom>
        </p:spPr>
      </p:pic>
      <p:sp>
        <p:nvSpPr>
          <p:cNvPr id="7" name="Text Placeholder 6"/>
          <p:cNvSpPr>
            <a:spLocks noGrp="1"/>
          </p:cNvSpPr>
          <p:nvPr>
            <p:ph type="body" sz="quarter" idx="11"/>
          </p:nvPr>
        </p:nvSpPr>
        <p:spPr>
          <a:xfrm>
            <a:off x="378884" y="5757333"/>
            <a:ext cx="3360000" cy="810683"/>
          </a:xfrm>
        </p:spPr>
        <p:txBody>
          <a:bodyPr/>
          <a:lstStyle>
            <a:lvl1pPr marL="0" indent="0">
              <a:lnSpc>
                <a:spcPts val="1500"/>
              </a:lnSpc>
              <a:spcBef>
                <a:spcPts val="0"/>
              </a:spcBef>
              <a:buNone/>
              <a:defRPr sz="1351" b="1">
                <a:solidFill>
                  <a:schemeClr val="bg2"/>
                </a:solidFill>
              </a:defRPr>
            </a:lvl1pPr>
            <a:lvl2pPr marL="0" indent="0">
              <a:lnSpc>
                <a:spcPts val="1500"/>
              </a:lnSpc>
              <a:spcBef>
                <a:spcPts val="0"/>
              </a:spcBef>
              <a:buNone/>
              <a:defRPr sz="1351">
                <a:solidFill>
                  <a:schemeClr val="bg2"/>
                </a:solidFill>
              </a:defRPr>
            </a:lvl2pPr>
            <a:lvl3pPr marL="0" indent="0">
              <a:lnSpc>
                <a:spcPts val="1500"/>
              </a:lnSpc>
              <a:spcBef>
                <a:spcPts val="0"/>
              </a:spcBef>
              <a:buNone/>
              <a:defRPr sz="1351">
                <a:solidFill>
                  <a:schemeClr val="tx2"/>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a:t>Click to edit Master text styles</a:t>
            </a:r>
          </a:p>
          <a:p>
            <a:pPr lvl="1"/>
            <a:r>
              <a:rPr lang="en-US"/>
              <a:t>Second level</a:t>
            </a:r>
          </a:p>
          <a:p>
            <a:pPr lvl="2"/>
            <a:r>
              <a:rPr lang="en-US"/>
              <a:t>Third level</a:t>
            </a:r>
          </a:p>
        </p:txBody>
      </p:sp>
      <p:sp>
        <p:nvSpPr>
          <p:cNvPr id="16" name="Text Placeholder 6"/>
          <p:cNvSpPr>
            <a:spLocks noGrp="1"/>
          </p:cNvSpPr>
          <p:nvPr>
            <p:ph type="body" sz="quarter" idx="12"/>
          </p:nvPr>
        </p:nvSpPr>
        <p:spPr>
          <a:xfrm>
            <a:off x="4249204" y="5757333"/>
            <a:ext cx="3360000" cy="810683"/>
          </a:xfrm>
        </p:spPr>
        <p:txBody>
          <a:bodyPr/>
          <a:lstStyle>
            <a:lvl1pPr marL="0" indent="0">
              <a:lnSpc>
                <a:spcPts val="1500"/>
              </a:lnSpc>
              <a:spcBef>
                <a:spcPts val="0"/>
              </a:spcBef>
              <a:buNone/>
              <a:defRPr sz="1351" b="1">
                <a:solidFill>
                  <a:schemeClr val="bg2"/>
                </a:solidFill>
              </a:defRPr>
            </a:lvl1pPr>
            <a:lvl2pPr marL="0" indent="0">
              <a:lnSpc>
                <a:spcPts val="1500"/>
              </a:lnSpc>
              <a:spcBef>
                <a:spcPts val="0"/>
              </a:spcBef>
              <a:buNone/>
              <a:defRPr sz="1351">
                <a:solidFill>
                  <a:schemeClr val="bg2"/>
                </a:solidFill>
              </a:defRPr>
            </a:lvl2pPr>
            <a:lvl3pPr marL="0" indent="0">
              <a:lnSpc>
                <a:spcPts val="1500"/>
              </a:lnSpc>
              <a:spcBef>
                <a:spcPts val="0"/>
              </a:spcBef>
              <a:buNone/>
              <a:defRPr sz="1351">
                <a:solidFill>
                  <a:schemeClr val="tx2"/>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GB" noProof="0"/>
              <a:t>Click to edit Master text styles</a:t>
            </a:r>
          </a:p>
          <a:p>
            <a:pPr lvl="1"/>
            <a:r>
              <a:rPr lang="en-GB" noProof="0"/>
              <a:t>Second level</a:t>
            </a:r>
          </a:p>
          <a:p>
            <a:pPr lvl="2"/>
            <a:r>
              <a:rPr lang="en-GB" noProof="0"/>
              <a:t>Third level</a:t>
            </a:r>
          </a:p>
        </p:txBody>
      </p:sp>
      <p:sp>
        <p:nvSpPr>
          <p:cNvPr id="21" name="Text Placeholder 6"/>
          <p:cNvSpPr>
            <a:spLocks noGrp="1"/>
          </p:cNvSpPr>
          <p:nvPr>
            <p:ph type="body" sz="quarter" idx="13"/>
          </p:nvPr>
        </p:nvSpPr>
        <p:spPr>
          <a:xfrm>
            <a:off x="8118715" y="5757333"/>
            <a:ext cx="3360000" cy="810683"/>
          </a:xfrm>
        </p:spPr>
        <p:txBody>
          <a:bodyPr/>
          <a:lstStyle>
            <a:lvl1pPr marL="0" indent="0">
              <a:lnSpc>
                <a:spcPts val="1500"/>
              </a:lnSpc>
              <a:spcBef>
                <a:spcPts val="0"/>
              </a:spcBef>
              <a:buNone/>
              <a:defRPr sz="1351" b="1">
                <a:solidFill>
                  <a:schemeClr val="bg2"/>
                </a:solidFill>
              </a:defRPr>
            </a:lvl1pPr>
            <a:lvl2pPr marL="0" indent="0">
              <a:lnSpc>
                <a:spcPts val="1500"/>
              </a:lnSpc>
              <a:spcBef>
                <a:spcPts val="0"/>
              </a:spcBef>
              <a:buNone/>
              <a:defRPr sz="1351">
                <a:solidFill>
                  <a:schemeClr val="bg2"/>
                </a:solidFill>
              </a:defRPr>
            </a:lvl2pPr>
            <a:lvl3pPr marL="0" indent="0">
              <a:lnSpc>
                <a:spcPts val="1500"/>
              </a:lnSpc>
              <a:spcBef>
                <a:spcPts val="0"/>
              </a:spcBef>
              <a:buNone/>
              <a:defRPr sz="1351">
                <a:solidFill>
                  <a:schemeClr val="tx2"/>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GB" noProof="0"/>
              <a:t>Click to edit Master text styles</a:t>
            </a:r>
          </a:p>
          <a:p>
            <a:pPr lvl="1"/>
            <a:r>
              <a:rPr lang="en-GB" noProof="0"/>
              <a:t>Second level</a:t>
            </a:r>
          </a:p>
          <a:p>
            <a:pPr lvl="2"/>
            <a:r>
              <a:rPr lang="en-GB" noProof="0"/>
              <a:t>Third level</a:t>
            </a:r>
          </a:p>
        </p:txBody>
      </p:sp>
    </p:spTree>
    <p:extLst>
      <p:ext uri="{BB962C8B-B14F-4D97-AF65-F5344CB8AC3E}">
        <p14:creationId xmlns:p14="http://schemas.microsoft.com/office/powerpoint/2010/main" val="163165830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Title Page Presenters Knowledge Through Data">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759884" y="3163961"/>
            <a:ext cx="5252056"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78884" y="5107748"/>
            <a:ext cx="11424000" cy="0"/>
          </a:xfrm>
          <a:prstGeom prst="line">
            <a:avLst/>
          </a:prstGeom>
          <a:ln w="3175">
            <a:solidFill>
              <a:srgbClr val="73736B"/>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0"/>
          </p:nvPr>
        </p:nvSpPr>
        <p:spPr>
          <a:xfrm>
            <a:off x="377927" y="5323816"/>
            <a:ext cx="5712957" cy="240000"/>
          </a:xfrm>
        </p:spPr>
        <p:txBody>
          <a:bodyPr/>
          <a:lstStyle>
            <a:lvl1pPr marL="0" indent="0">
              <a:lnSpc>
                <a:spcPts val="1500"/>
              </a:lnSpc>
              <a:spcBef>
                <a:spcPts val="0"/>
              </a:spcBef>
              <a:buNone/>
              <a:defRPr sz="1351" b="1">
                <a:solidFill>
                  <a:schemeClr val="bg2"/>
                </a:solidFill>
              </a:defRPr>
            </a:lvl1pPr>
          </a:lstStyle>
          <a:p>
            <a:pPr lvl="0"/>
            <a:r>
              <a:rPr lang="en-US"/>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8884" y="2842949"/>
            <a:ext cx="7562851" cy="1924049"/>
          </a:xfrm>
          <a:prstGeom prst="rect">
            <a:avLst/>
          </a:prstGeom>
        </p:spPr>
      </p:pic>
      <p:sp>
        <p:nvSpPr>
          <p:cNvPr id="7" name="Text Placeholder 6"/>
          <p:cNvSpPr>
            <a:spLocks noGrp="1"/>
          </p:cNvSpPr>
          <p:nvPr>
            <p:ph type="body" sz="quarter" idx="11"/>
          </p:nvPr>
        </p:nvSpPr>
        <p:spPr>
          <a:xfrm>
            <a:off x="378884" y="5757333"/>
            <a:ext cx="3360000" cy="810683"/>
          </a:xfrm>
        </p:spPr>
        <p:txBody>
          <a:bodyPr/>
          <a:lstStyle>
            <a:lvl1pPr marL="0" indent="0">
              <a:lnSpc>
                <a:spcPts val="1500"/>
              </a:lnSpc>
              <a:spcBef>
                <a:spcPts val="0"/>
              </a:spcBef>
              <a:buNone/>
              <a:defRPr sz="1351" b="1">
                <a:solidFill>
                  <a:schemeClr val="bg2"/>
                </a:solidFill>
              </a:defRPr>
            </a:lvl1pPr>
            <a:lvl2pPr marL="0" indent="0">
              <a:lnSpc>
                <a:spcPts val="1500"/>
              </a:lnSpc>
              <a:spcBef>
                <a:spcPts val="0"/>
              </a:spcBef>
              <a:buNone/>
              <a:defRPr sz="1351">
                <a:solidFill>
                  <a:schemeClr val="bg2"/>
                </a:solidFill>
              </a:defRPr>
            </a:lvl2pPr>
            <a:lvl3pPr marL="0" indent="0">
              <a:lnSpc>
                <a:spcPts val="1500"/>
              </a:lnSpc>
              <a:spcBef>
                <a:spcPts val="0"/>
              </a:spcBef>
              <a:buNone/>
              <a:defRPr sz="1351">
                <a:solidFill>
                  <a:schemeClr val="tx2"/>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a:t>Click to edit Master text styles</a:t>
            </a:r>
          </a:p>
          <a:p>
            <a:pPr lvl="1"/>
            <a:r>
              <a:rPr lang="en-US"/>
              <a:t>Second level</a:t>
            </a:r>
          </a:p>
          <a:p>
            <a:pPr lvl="2"/>
            <a:r>
              <a:rPr lang="en-US"/>
              <a:t>Third level</a:t>
            </a:r>
          </a:p>
        </p:txBody>
      </p:sp>
      <p:sp>
        <p:nvSpPr>
          <p:cNvPr id="16" name="Text Placeholder 6"/>
          <p:cNvSpPr>
            <a:spLocks noGrp="1"/>
          </p:cNvSpPr>
          <p:nvPr>
            <p:ph type="body" sz="quarter" idx="12"/>
          </p:nvPr>
        </p:nvSpPr>
        <p:spPr>
          <a:xfrm>
            <a:off x="4249204" y="5757333"/>
            <a:ext cx="3360000" cy="810683"/>
          </a:xfrm>
        </p:spPr>
        <p:txBody>
          <a:bodyPr/>
          <a:lstStyle>
            <a:lvl1pPr marL="0" indent="0">
              <a:lnSpc>
                <a:spcPts val="1500"/>
              </a:lnSpc>
              <a:spcBef>
                <a:spcPts val="0"/>
              </a:spcBef>
              <a:buNone/>
              <a:defRPr sz="1351" b="1">
                <a:solidFill>
                  <a:schemeClr val="bg2"/>
                </a:solidFill>
              </a:defRPr>
            </a:lvl1pPr>
            <a:lvl2pPr marL="0" indent="0">
              <a:lnSpc>
                <a:spcPts val="1500"/>
              </a:lnSpc>
              <a:spcBef>
                <a:spcPts val="0"/>
              </a:spcBef>
              <a:buNone/>
              <a:defRPr sz="1351">
                <a:solidFill>
                  <a:schemeClr val="bg2"/>
                </a:solidFill>
              </a:defRPr>
            </a:lvl2pPr>
            <a:lvl3pPr marL="0" indent="0">
              <a:lnSpc>
                <a:spcPts val="1500"/>
              </a:lnSpc>
              <a:spcBef>
                <a:spcPts val="0"/>
              </a:spcBef>
              <a:buNone/>
              <a:defRPr sz="1351">
                <a:solidFill>
                  <a:schemeClr val="tx2"/>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GB" noProof="0"/>
              <a:t>Click to edit Master text styles</a:t>
            </a:r>
          </a:p>
          <a:p>
            <a:pPr lvl="1"/>
            <a:r>
              <a:rPr lang="en-GB" noProof="0"/>
              <a:t>Second level</a:t>
            </a:r>
          </a:p>
          <a:p>
            <a:pPr lvl="2"/>
            <a:r>
              <a:rPr lang="en-GB" noProof="0"/>
              <a:t>Third level</a:t>
            </a:r>
          </a:p>
        </p:txBody>
      </p:sp>
      <p:sp>
        <p:nvSpPr>
          <p:cNvPr id="21" name="Text Placeholder 6"/>
          <p:cNvSpPr>
            <a:spLocks noGrp="1"/>
          </p:cNvSpPr>
          <p:nvPr>
            <p:ph type="body" sz="quarter" idx="13"/>
          </p:nvPr>
        </p:nvSpPr>
        <p:spPr>
          <a:xfrm>
            <a:off x="8118715" y="5757333"/>
            <a:ext cx="3360000" cy="810683"/>
          </a:xfrm>
        </p:spPr>
        <p:txBody>
          <a:bodyPr/>
          <a:lstStyle>
            <a:lvl1pPr marL="0" indent="0">
              <a:lnSpc>
                <a:spcPts val="1500"/>
              </a:lnSpc>
              <a:spcBef>
                <a:spcPts val="0"/>
              </a:spcBef>
              <a:buNone/>
              <a:defRPr sz="1351" b="1">
                <a:solidFill>
                  <a:schemeClr val="bg2"/>
                </a:solidFill>
              </a:defRPr>
            </a:lvl1pPr>
            <a:lvl2pPr marL="0" indent="0">
              <a:lnSpc>
                <a:spcPts val="1500"/>
              </a:lnSpc>
              <a:spcBef>
                <a:spcPts val="0"/>
              </a:spcBef>
              <a:buNone/>
              <a:defRPr sz="1351">
                <a:solidFill>
                  <a:schemeClr val="bg2"/>
                </a:solidFill>
              </a:defRPr>
            </a:lvl2pPr>
            <a:lvl3pPr marL="0" indent="0">
              <a:lnSpc>
                <a:spcPts val="1500"/>
              </a:lnSpc>
              <a:spcBef>
                <a:spcPts val="0"/>
              </a:spcBef>
              <a:buNone/>
              <a:defRPr sz="1351">
                <a:solidFill>
                  <a:schemeClr val="tx2"/>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GB" noProof="0"/>
              <a:t>Click to edit Master text styles</a:t>
            </a:r>
          </a:p>
          <a:p>
            <a:pPr lvl="1"/>
            <a:r>
              <a:rPr lang="en-GB" noProof="0"/>
              <a:t>Second level</a:t>
            </a:r>
          </a:p>
          <a:p>
            <a:pPr lvl="2"/>
            <a:r>
              <a:rPr lang="en-GB" noProof="0"/>
              <a:t>Third level</a:t>
            </a:r>
          </a:p>
        </p:txBody>
      </p:sp>
    </p:spTree>
    <p:extLst>
      <p:ext uri="{BB962C8B-B14F-4D97-AF65-F5344CB8AC3E}">
        <p14:creationId xmlns:p14="http://schemas.microsoft.com/office/powerpoint/2010/main" val="355893571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Title Page Presenters See Clearly">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759884" y="3163961"/>
            <a:ext cx="5252056"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78884" y="5107748"/>
            <a:ext cx="11424000" cy="0"/>
          </a:xfrm>
          <a:prstGeom prst="line">
            <a:avLst/>
          </a:prstGeom>
          <a:ln w="3175">
            <a:solidFill>
              <a:srgbClr val="73736B"/>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0"/>
          </p:nvPr>
        </p:nvSpPr>
        <p:spPr>
          <a:xfrm>
            <a:off x="377927" y="5323816"/>
            <a:ext cx="5712957" cy="240000"/>
          </a:xfrm>
        </p:spPr>
        <p:txBody>
          <a:bodyPr/>
          <a:lstStyle>
            <a:lvl1pPr marL="0" indent="0">
              <a:lnSpc>
                <a:spcPts val="1500"/>
              </a:lnSpc>
              <a:spcBef>
                <a:spcPts val="0"/>
              </a:spcBef>
              <a:buNone/>
              <a:defRPr sz="1351" b="1">
                <a:solidFill>
                  <a:schemeClr val="bg2"/>
                </a:solidFill>
              </a:defRPr>
            </a:lvl1pPr>
          </a:lstStyle>
          <a:p>
            <a:pPr lvl="0"/>
            <a:r>
              <a:rPr lang="en-US"/>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8887" y="2842949"/>
            <a:ext cx="7562845" cy="1924049"/>
          </a:xfrm>
          <a:prstGeom prst="rect">
            <a:avLst/>
          </a:prstGeom>
        </p:spPr>
      </p:pic>
      <p:sp>
        <p:nvSpPr>
          <p:cNvPr id="7" name="Text Placeholder 6"/>
          <p:cNvSpPr>
            <a:spLocks noGrp="1"/>
          </p:cNvSpPr>
          <p:nvPr>
            <p:ph type="body" sz="quarter" idx="11"/>
          </p:nvPr>
        </p:nvSpPr>
        <p:spPr>
          <a:xfrm>
            <a:off x="378884" y="5757333"/>
            <a:ext cx="3360000" cy="810683"/>
          </a:xfrm>
        </p:spPr>
        <p:txBody>
          <a:bodyPr/>
          <a:lstStyle>
            <a:lvl1pPr marL="0" indent="0">
              <a:lnSpc>
                <a:spcPts val="1500"/>
              </a:lnSpc>
              <a:spcBef>
                <a:spcPts val="0"/>
              </a:spcBef>
              <a:buNone/>
              <a:defRPr sz="1351" b="1">
                <a:solidFill>
                  <a:schemeClr val="bg2"/>
                </a:solidFill>
              </a:defRPr>
            </a:lvl1pPr>
            <a:lvl2pPr marL="0" indent="0">
              <a:lnSpc>
                <a:spcPts val="1500"/>
              </a:lnSpc>
              <a:spcBef>
                <a:spcPts val="0"/>
              </a:spcBef>
              <a:buNone/>
              <a:defRPr sz="1351">
                <a:solidFill>
                  <a:schemeClr val="bg2"/>
                </a:solidFill>
              </a:defRPr>
            </a:lvl2pPr>
            <a:lvl3pPr marL="0" indent="0">
              <a:lnSpc>
                <a:spcPts val="1500"/>
              </a:lnSpc>
              <a:spcBef>
                <a:spcPts val="0"/>
              </a:spcBef>
              <a:buNone/>
              <a:defRPr sz="1351">
                <a:solidFill>
                  <a:schemeClr val="tx2"/>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a:t>Click to edit Master text styles</a:t>
            </a:r>
          </a:p>
          <a:p>
            <a:pPr lvl="1"/>
            <a:r>
              <a:rPr lang="en-US"/>
              <a:t>Second level</a:t>
            </a:r>
          </a:p>
          <a:p>
            <a:pPr lvl="2"/>
            <a:r>
              <a:rPr lang="en-US"/>
              <a:t>Third level</a:t>
            </a:r>
          </a:p>
        </p:txBody>
      </p:sp>
      <p:sp>
        <p:nvSpPr>
          <p:cNvPr id="16" name="Text Placeholder 6"/>
          <p:cNvSpPr>
            <a:spLocks noGrp="1"/>
          </p:cNvSpPr>
          <p:nvPr>
            <p:ph type="body" sz="quarter" idx="12"/>
          </p:nvPr>
        </p:nvSpPr>
        <p:spPr>
          <a:xfrm>
            <a:off x="4249204" y="5757333"/>
            <a:ext cx="3360000" cy="810683"/>
          </a:xfrm>
        </p:spPr>
        <p:txBody>
          <a:bodyPr/>
          <a:lstStyle>
            <a:lvl1pPr marL="0" indent="0">
              <a:lnSpc>
                <a:spcPts val="1500"/>
              </a:lnSpc>
              <a:spcBef>
                <a:spcPts val="0"/>
              </a:spcBef>
              <a:buNone/>
              <a:defRPr sz="1351" b="1">
                <a:solidFill>
                  <a:schemeClr val="bg2"/>
                </a:solidFill>
              </a:defRPr>
            </a:lvl1pPr>
            <a:lvl2pPr marL="0" indent="0">
              <a:lnSpc>
                <a:spcPts val="1500"/>
              </a:lnSpc>
              <a:spcBef>
                <a:spcPts val="0"/>
              </a:spcBef>
              <a:buNone/>
              <a:defRPr sz="1351">
                <a:solidFill>
                  <a:schemeClr val="bg2"/>
                </a:solidFill>
              </a:defRPr>
            </a:lvl2pPr>
            <a:lvl3pPr marL="0" indent="0">
              <a:lnSpc>
                <a:spcPts val="1500"/>
              </a:lnSpc>
              <a:spcBef>
                <a:spcPts val="0"/>
              </a:spcBef>
              <a:buNone/>
              <a:defRPr sz="1351">
                <a:solidFill>
                  <a:schemeClr val="tx2"/>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GB" noProof="0"/>
              <a:t>Click to edit Master text styles</a:t>
            </a:r>
          </a:p>
          <a:p>
            <a:pPr lvl="1"/>
            <a:r>
              <a:rPr lang="en-GB" noProof="0"/>
              <a:t>Second level</a:t>
            </a:r>
          </a:p>
          <a:p>
            <a:pPr lvl="2"/>
            <a:r>
              <a:rPr lang="en-GB" noProof="0"/>
              <a:t>Third level</a:t>
            </a:r>
          </a:p>
        </p:txBody>
      </p:sp>
      <p:sp>
        <p:nvSpPr>
          <p:cNvPr id="21" name="Text Placeholder 6"/>
          <p:cNvSpPr>
            <a:spLocks noGrp="1"/>
          </p:cNvSpPr>
          <p:nvPr>
            <p:ph type="body" sz="quarter" idx="13"/>
          </p:nvPr>
        </p:nvSpPr>
        <p:spPr>
          <a:xfrm>
            <a:off x="8118715" y="5757333"/>
            <a:ext cx="3360000" cy="810683"/>
          </a:xfrm>
        </p:spPr>
        <p:txBody>
          <a:bodyPr/>
          <a:lstStyle>
            <a:lvl1pPr marL="0" indent="0">
              <a:lnSpc>
                <a:spcPts val="1500"/>
              </a:lnSpc>
              <a:spcBef>
                <a:spcPts val="0"/>
              </a:spcBef>
              <a:buNone/>
              <a:defRPr sz="1351" b="1">
                <a:solidFill>
                  <a:schemeClr val="bg2"/>
                </a:solidFill>
              </a:defRPr>
            </a:lvl1pPr>
            <a:lvl2pPr marL="0" indent="0">
              <a:lnSpc>
                <a:spcPts val="1500"/>
              </a:lnSpc>
              <a:spcBef>
                <a:spcPts val="0"/>
              </a:spcBef>
              <a:buNone/>
              <a:defRPr sz="1351">
                <a:solidFill>
                  <a:schemeClr val="bg2"/>
                </a:solidFill>
              </a:defRPr>
            </a:lvl2pPr>
            <a:lvl3pPr marL="0" indent="0">
              <a:lnSpc>
                <a:spcPts val="1500"/>
              </a:lnSpc>
              <a:spcBef>
                <a:spcPts val="0"/>
              </a:spcBef>
              <a:buNone/>
              <a:defRPr sz="1351">
                <a:solidFill>
                  <a:schemeClr val="tx2"/>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GB" noProof="0"/>
              <a:t>Click to edit Master text styles</a:t>
            </a:r>
          </a:p>
          <a:p>
            <a:pPr lvl="1"/>
            <a:r>
              <a:rPr lang="en-GB" noProof="0"/>
              <a:t>Second level</a:t>
            </a:r>
          </a:p>
          <a:p>
            <a:pPr lvl="2"/>
            <a:r>
              <a:rPr lang="en-GB" noProof="0"/>
              <a:t>Third level</a:t>
            </a:r>
          </a:p>
        </p:txBody>
      </p:sp>
    </p:spTree>
    <p:extLst>
      <p:ext uri="{BB962C8B-B14F-4D97-AF65-F5344CB8AC3E}">
        <p14:creationId xmlns:p14="http://schemas.microsoft.com/office/powerpoint/2010/main" val="161014004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Title Page Presenters Thorogood">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759884" y="3163961"/>
            <a:ext cx="5252056"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78884" y="5107748"/>
            <a:ext cx="11424000" cy="0"/>
          </a:xfrm>
          <a:prstGeom prst="line">
            <a:avLst/>
          </a:prstGeom>
          <a:ln w="3175">
            <a:solidFill>
              <a:srgbClr val="73736B"/>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0"/>
          </p:nvPr>
        </p:nvSpPr>
        <p:spPr>
          <a:xfrm>
            <a:off x="377927" y="5323816"/>
            <a:ext cx="5712957" cy="240000"/>
          </a:xfrm>
        </p:spPr>
        <p:txBody>
          <a:bodyPr/>
          <a:lstStyle>
            <a:lvl1pPr marL="0" indent="0">
              <a:lnSpc>
                <a:spcPts val="1500"/>
              </a:lnSpc>
              <a:spcBef>
                <a:spcPts val="0"/>
              </a:spcBef>
              <a:buNone/>
              <a:defRPr sz="1351" b="1">
                <a:solidFill>
                  <a:schemeClr val="bg2"/>
                </a:solidFill>
              </a:defRPr>
            </a:lvl1pPr>
          </a:lstStyle>
          <a:p>
            <a:pPr lvl="0"/>
            <a:r>
              <a:rPr lang="en-US"/>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8889" y="3972554"/>
            <a:ext cx="6915151" cy="793751"/>
          </a:xfrm>
          <a:prstGeom prst="rect">
            <a:avLst/>
          </a:prstGeom>
        </p:spPr>
      </p:pic>
      <p:sp>
        <p:nvSpPr>
          <p:cNvPr id="7" name="Text Placeholder 6"/>
          <p:cNvSpPr>
            <a:spLocks noGrp="1"/>
          </p:cNvSpPr>
          <p:nvPr>
            <p:ph type="body" sz="quarter" idx="11"/>
          </p:nvPr>
        </p:nvSpPr>
        <p:spPr>
          <a:xfrm>
            <a:off x="378884" y="5757333"/>
            <a:ext cx="3360000" cy="810683"/>
          </a:xfrm>
        </p:spPr>
        <p:txBody>
          <a:bodyPr/>
          <a:lstStyle>
            <a:lvl1pPr marL="0" indent="0">
              <a:lnSpc>
                <a:spcPts val="1500"/>
              </a:lnSpc>
              <a:spcBef>
                <a:spcPts val="0"/>
              </a:spcBef>
              <a:buNone/>
              <a:defRPr sz="1351" b="1">
                <a:solidFill>
                  <a:schemeClr val="bg2"/>
                </a:solidFill>
              </a:defRPr>
            </a:lvl1pPr>
            <a:lvl2pPr marL="0" indent="0">
              <a:lnSpc>
                <a:spcPts val="1500"/>
              </a:lnSpc>
              <a:spcBef>
                <a:spcPts val="0"/>
              </a:spcBef>
              <a:buNone/>
              <a:defRPr sz="1351">
                <a:solidFill>
                  <a:schemeClr val="bg2"/>
                </a:solidFill>
              </a:defRPr>
            </a:lvl2pPr>
            <a:lvl3pPr marL="0" indent="0">
              <a:lnSpc>
                <a:spcPts val="1500"/>
              </a:lnSpc>
              <a:spcBef>
                <a:spcPts val="0"/>
              </a:spcBef>
              <a:buNone/>
              <a:defRPr sz="1351">
                <a:solidFill>
                  <a:schemeClr val="tx2"/>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a:t>Click to edit Master text styles</a:t>
            </a:r>
          </a:p>
          <a:p>
            <a:pPr lvl="1"/>
            <a:r>
              <a:rPr lang="en-US"/>
              <a:t>Second level</a:t>
            </a:r>
          </a:p>
          <a:p>
            <a:pPr lvl="2"/>
            <a:r>
              <a:rPr lang="en-US"/>
              <a:t>Third level</a:t>
            </a:r>
          </a:p>
        </p:txBody>
      </p:sp>
      <p:sp>
        <p:nvSpPr>
          <p:cNvPr id="16" name="Text Placeholder 6"/>
          <p:cNvSpPr>
            <a:spLocks noGrp="1"/>
          </p:cNvSpPr>
          <p:nvPr>
            <p:ph type="body" sz="quarter" idx="12"/>
          </p:nvPr>
        </p:nvSpPr>
        <p:spPr>
          <a:xfrm>
            <a:off x="4249204" y="5757333"/>
            <a:ext cx="3360000" cy="810683"/>
          </a:xfrm>
        </p:spPr>
        <p:txBody>
          <a:bodyPr/>
          <a:lstStyle>
            <a:lvl1pPr marL="0" indent="0">
              <a:lnSpc>
                <a:spcPts val="1500"/>
              </a:lnSpc>
              <a:spcBef>
                <a:spcPts val="0"/>
              </a:spcBef>
              <a:buNone/>
              <a:defRPr sz="1351" b="1">
                <a:solidFill>
                  <a:schemeClr val="bg2"/>
                </a:solidFill>
              </a:defRPr>
            </a:lvl1pPr>
            <a:lvl2pPr marL="0" indent="0">
              <a:lnSpc>
                <a:spcPts val="1500"/>
              </a:lnSpc>
              <a:spcBef>
                <a:spcPts val="0"/>
              </a:spcBef>
              <a:buNone/>
              <a:defRPr sz="1351">
                <a:solidFill>
                  <a:schemeClr val="bg2"/>
                </a:solidFill>
              </a:defRPr>
            </a:lvl2pPr>
            <a:lvl3pPr marL="0" indent="0">
              <a:lnSpc>
                <a:spcPts val="1500"/>
              </a:lnSpc>
              <a:spcBef>
                <a:spcPts val="0"/>
              </a:spcBef>
              <a:buNone/>
              <a:defRPr sz="1351">
                <a:solidFill>
                  <a:schemeClr val="tx2"/>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GB" noProof="0"/>
              <a:t>Click to edit Master text styles</a:t>
            </a:r>
          </a:p>
          <a:p>
            <a:pPr lvl="1"/>
            <a:r>
              <a:rPr lang="en-GB" noProof="0"/>
              <a:t>Second level</a:t>
            </a:r>
          </a:p>
          <a:p>
            <a:pPr lvl="2"/>
            <a:r>
              <a:rPr lang="en-GB" noProof="0"/>
              <a:t>Third level</a:t>
            </a:r>
          </a:p>
        </p:txBody>
      </p:sp>
      <p:sp>
        <p:nvSpPr>
          <p:cNvPr id="21" name="Text Placeholder 6"/>
          <p:cNvSpPr>
            <a:spLocks noGrp="1"/>
          </p:cNvSpPr>
          <p:nvPr>
            <p:ph type="body" sz="quarter" idx="13"/>
          </p:nvPr>
        </p:nvSpPr>
        <p:spPr>
          <a:xfrm>
            <a:off x="8118715" y="5757333"/>
            <a:ext cx="3360000" cy="810683"/>
          </a:xfrm>
        </p:spPr>
        <p:txBody>
          <a:bodyPr/>
          <a:lstStyle>
            <a:lvl1pPr marL="0" indent="0">
              <a:lnSpc>
                <a:spcPts val="1500"/>
              </a:lnSpc>
              <a:spcBef>
                <a:spcPts val="0"/>
              </a:spcBef>
              <a:buNone/>
              <a:defRPr sz="1351" b="1">
                <a:solidFill>
                  <a:schemeClr val="bg2"/>
                </a:solidFill>
              </a:defRPr>
            </a:lvl1pPr>
            <a:lvl2pPr marL="0" indent="0">
              <a:lnSpc>
                <a:spcPts val="1500"/>
              </a:lnSpc>
              <a:spcBef>
                <a:spcPts val="0"/>
              </a:spcBef>
              <a:buNone/>
              <a:defRPr sz="1351">
                <a:solidFill>
                  <a:schemeClr val="bg2"/>
                </a:solidFill>
              </a:defRPr>
            </a:lvl2pPr>
            <a:lvl3pPr marL="0" indent="0">
              <a:lnSpc>
                <a:spcPts val="1500"/>
              </a:lnSpc>
              <a:spcBef>
                <a:spcPts val="0"/>
              </a:spcBef>
              <a:buNone/>
              <a:defRPr sz="1351">
                <a:solidFill>
                  <a:schemeClr val="tx2"/>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GB" noProof="0"/>
              <a:t>Click to edit Master text styles</a:t>
            </a:r>
          </a:p>
          <a:p>
            <a:pPr lvl="1"/>
            <a:r>
              <a:rPr lang="en-GB" noProof="0"/>
              <a:t>Second level</a:t>
            </a:r>
          </a:p>
          <a:p>
            <a:pPr lvl="2"/>
            <a:r>
              <a:rPr lang="en-GB" noProof="0"/>
              <a:t>Third level</a:t>
            </a:r>
          </a:p>
        </p:txBody>
      </p:sp>
    </p:spTree>
    <p:extLst>
      <p:ext uri="{BB962C8B-B14F-4D97-AF65-F5344CB8AC3E}">
        <p14:creationId xmlns:p14="http://schemas.microsoft.com/office/powerpoint/2010/main" val="407330763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Title Page With Present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6711" y="1513415"/>
            <a:ext cx="5255229" cy="1509184"/>
          </a:xfrm>
        </p:spPr>
        <p:txBody>
          <a:bodyPr anchor="b" anchorCtr="0">
            <a:noAutofit/>
          </a:bodyPr>
          <a:lstStyle>
            <a:lvl1pPr algn="l">
              <a:lnSpc>
                <a:spcPts val="3733"/>
              </a:lnSpc>
              <a:defRPr sz="3600" b="1" cap="none" spc="-27" baseline="0">
                <a:solidFill>
                  <a:schemeClr val="bg1"/>
                </a:solidFill>
              </a:defRPr>
            </a:lvl1pPr>
          </a:lstStyle>
          <a:p>
            <a:r>
              <a:rPr lang="en-US"/>
              <a:t>Click to edit Master title style</a:t>
            </a:r>
            <a:endParaRPr lang="fr-FR"/>
          </a:p>
        </p:txBody>
      </p:sp>
      <p:sp>
        <p:nvSpPr>
          <p:cNvPr id="3" name="Text Placeholder 2"/>
          <p:cNvSpPr>
            <a:spLocks noGrp="1"/>
          </p:cNvSpPr>
          <p:nvPr>
            <p:ph type="body" idx="1"/>
          </p:nvPr>
        </p:nvSpPr>
        <p:spPr>
          <a:xfrm>
            <a:off x="756711" y="3275845"/>
            <a:ext cx="5255228" cy="729219"/>
          </a:xfrm>
        </p:spPr>
        <p:txBody>
          <a:bodyPr anchor="t" anchorCtr="0"/>
          <a:lstStyle>
            <a:lvl1pPr marL="0" indent="0">
              <a:lnSpc>
                <a:spcPts val="2551"/>
              </a:lnSpc>
              <a:spcBef>
                <a:spcPts val="0"/>
              </a:spcBef>
              <a:buNone/>
              <a:defRPr sz="2251" b="0" spc="0" baseline="0">
                <a:solidFill>
                  <a:schemeClr val="bg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cxnSp>
        <p:nvCxnSpPr>
          <p:cNvPr id="9" name="Straight Connector 8"/>
          <p:cNvCxnSpPr/>
          <p:nvPr userDrawn="1"/>
        </p:nvCxnSpPr>
        <p:spPr>
          <a:xfrm>
            <a:off x="759884" y="3163961"/>
            <a:ext cx="5252056"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759884" y="4414912"/>
            <a:ext cx="5252056"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0"/>
          </p:nvPr>
        </p:nvSpPr>
        <p:spPr>
          <a:xfrm>
            <a:off x="759883" y="4472519"/>
            <a:ext cx="5256000" cy="240000"/>
          </a:xfrm>
        </p:spPr>
        <p:txBody>
          <a:bodyPr/>
          <a:lstStyle>
            <a:lvl1pPr marL="0" indent="0">
              <a:buNone/>
              <a:defRPr sz="1500" b="1">
                <a:solidFill>
                  <a:schemeClr val="bg1"/>
                </a:solidFill>
              </a:defRPr>
            </a:lvl1pPr>
          </a:lstStyle>
          <a:p>
            <a:pPr lvl="0"/>
            <a:r>
              <a:rPr lang="en-US"/>
              <a:t>Click to edit Master text styles</a:t>
            </a:r>
          </a:p>
        </p:txBody>
      </p:sp>
      <p:sp>
        <p:nvSpPr>
          <p:cNvPr id="13" name="Text Placeholder 12"/>
          <p:cNvSpPr>
            <a:spLocks noGrp="1"/>
          </p:cNvSpPr>
          <p:nvPr>
            <p:ph type="body" sz="quarter" idx="11"/>
          </p:nvPr>
        </p:nvSpPr>
        <p:spPr>
          <a:xfrm>
            <a:off x="759883" y="5290605"/>
            <a:ext cx="3360000" cy="877363"/>
          </a:xfrm>
        </p:spPr>
        <p:txBody>
          <a:bodyPr/>
          <a:lstStyle>
            <a:lvl1pPr marL="0" indent="0">
              <a:lnSpc>
                <a:spcPts val="1660"/>
              </a:lnSpc>
              <a:spcBef>
                <a:spcPts val="0"/>
              </a:spcBef>
              <a:spcAft>
                <a:spcPts val="40"/>
              </a:spcAft>
              <a:buNone/>
              <a:defRPr sz="1500" b="1">
                <a:solidFill>
                  <a:schemeClr val="accent2"/>
                </a:solidFill>
              </a:defRPr>
            </a:lvl1pPr>
            <a:lvl2pPr marL="0" indent="0">
              <a:lnSpc>
                <a:spcPts val="1660"/>
              </a:lnSpc>
              <a:spcBef>
                <a:spcPts val="0"/>
              </a:spcBef>
              <a:buNone/>
              <a:defRPr sz="1500">
                <a:solidFill>
                  <a:schemeClr val="bg1"/>
                </a:solidFill>
              </a:defRPr>
            </a:lvl2pPr>
            <a:lvl3pPr marL="1219170" indent="0">
              <a:lnSpc>
                <a:spcPts val="1651"/>
              </a:lnSpc>
              <a:spcBef>
                <a:spcPts val="0"/>
              </a:spcBef>
              <a:buNone/>
              <a:defRPr sz="1500"/>
            </a:lvl3pPr>
            <a:lvl4pPr marL="1828754" indent="0">
              <a:lnSpc>
                <a:spcPts val="1651"/>
              </a:lnSpc>
              <a:spcBef>
                <a:spcPts val="0"/>
              </a:spcBef>
              <a:buNone/>
              <a:defRPr sz="1500"/>
            </a:lvl4pPr>
            <a:lvl5pPr marL="2438339" indent="0">
              <a:lnSpc>
                <a:spcPts val="1651"/>
              </a:lnSpc>
              <a:spcBef>
                <a:spcPts val="0"/>
              </a:spcBef>
              <a:buNone/>
              <a:defRPr sz="1500"/>
            </a:lvl5pPr>
          </a:lstStyle>
          <a:p>
            <a:pPr lvl="0"/>
            <a:r>
              <a:rPr lang="en-US"/>
              <a:t>Click to edit Master text styles</a:t>
            </a:r>
          </a:p>
          <a:p>
            <a:pPr lvl="1"/>
            <a:r>
              <a:rPr lang="en-US"/>
              <a:t>Second level</a:t>
            </a:r>
          </a:p>
        </p:txBody>
      </p:sp>
      <p:sp>
        <p:nvSpPr>
          <p:cNvPr id="14" name="Text Placeholder 12"/>
          <p:cNvSpPr>
            <a:spLocks noGrp="1"/>
          </p:cNvSpPr>
          <p:nvPr>
            <p:ph type="body" sz="quarter" idx="12"/>
          </p:nvPr>
        </p:nvSpPr>
        <p:spPr>
          <a:xfrm>
            <a:off x="4385728" y="5290605"/>
            <a:ext cx="3360000" cy="877363"/>
          </a:xfrm>
        </p:spPr>
        <p:txBody>
          <a:bodyPr/>
          <a:lstStyle>
            <a:lvl1pPr marL="0" indent="0">
              <a:lnSpc>
                <a:spcPts val="1660"/>
              </a:lnSpc>
              <a:spcBef>
                <a:spcPts val="0"/>
              </a:spcBef>
              <a:spcAft>
                <a:spcPts val="40"/>
              </a:spcAft>
              <a:buNone/>
              <a:defRPr sz="1500" b="1">
                <a:solidFill>
                  <a:schemeClr val="accent2"/>
                </a:solidFill>
              </a:defRPr>
            </a:lvl1pPr>
            <a:lvl2pPr marL="0" indent="0">
              <a:lnSpc>
                <a:spcPts val="1660"/>
              </a:lnSpc>
              <a:spcBef>
                <a:spcPts val="0"/>
              </a:spcBef>
              <a:buNone/>
              <a:defRPr sz="1500">
                <a:solidFill>
                  <a:schemeClr val="bg1"/>
                </a:solidFill>
              </a:defRPr>
            </a:lvl2pPr>
            <a:lvl3pPr marL="1219170" indent="0">
              <a:lnSpc>
                <a:spcPts val="1651"/>
              </a:lnSpc>
              <a:spcBef>
                <a:spcPts val="0"/>
              </a:spcBef>
              <a:buNone/>
              <a:defRPr sz="1500"/>
            </a:lvl3pPr>
            <a:lvl4pPr marL="1828754" indent="0">
              <a:lnSpc>
                <a:spcPts val="1651"/>
              </a:lnSpc>
              <a:spcBef>
                <a:spcPts val="0"/>
              </a:spcBef>
              <a:buNone/>
              <a:defRPr sz="1500"/>
            </a:lvl4pPr>
            <a:lvl5pPr marL="2438339" indent="0">
              <a:lnSpc>
                <a:spcPts val="1651"/>
              </a:lnSpc>
              <a:spcBef>
                <a:spcPts val="0"/>
              </a:spcBef>
              <a:buNone/>
              <a:defRPr sz="1500"/>
            </a:lvl5pPr>
          </a:lstStyle>
          <a:p>
            <a:pPr lvl="0"/>
            <a:r>
              <a:rPr lang="en-US"/>
              <a:t>Click to edit Master text styles</a:t>
            </a:r>
          </a:p>
          <a:p>
            <a:pPr lvl="1"/>
            <a:r>
              <a:rPr lang="en-US"/>
              <a:t>Second level</a:t>
            </a:r>
          </a:p>
        </p:txBody>
      </p:sp>
      <p:sp>
        <p:nvSpPr>
          <p:cNvPr id="15" name="Text Placeholder 12"/>
          <p:cNvSpPr>
            <a:spLocks noGrp="1"/>
          </p:cNvSpPr>
          <p:nvPr>
            <p:ph type="body" sz="quarter" idx="13"/>
          </p:nvPr>
        </p:nvSpPr>
        <p:spPr>
          <a:xfrm>
            <a:off x="7995753" y="5290605"/>
            <a:ext cx="3360000" cy="877363"/>
          </a:xfrm>
        </p:spPr>
        <p:txBody>
          <a:bodyPr/>
          <a:lstStyle>
            <a:lvl1pPr marL="0" indent="0">
              <a:lnSpc>
                <a:spcPts val="1660"/>
              </a:lnSpc>
              <a:spcBef>
                <a:spcPts val="0"/>
              </a:spcBef>
              <a:spcAft>
                <a:spcPts val="40"/>
              </a:spcAft>
              <a:buNone/>
              <a:defRPr sz="1500" b="1">
                <a:solidFill>
                  <a:schemeClr val="accent2"/>
                </a:solidFill>
              </a:defRPr>
            </a:lvl1pPr>
            <a:lvl2pPr marL="0" indent="0">
              <a:lnSpc>
                <a:spcPts val="1660"/>
              </a:lnSpc>
              <a:spcBef>
                <a:spcPts val="0"/>
              </a:spcBef>
              <a:buNone/>
              <a:defRPr sz="1500">
                <a:solidFill>
                  <a:schemeClr val="bg1"/>
                </a:solidFill>
              </a:defRPr>
            </a:lvl2pPr>
            <a:lvl3pPr marL="1219170" indent="0">
              <a:lnSpc>
                <a:spcPts val="1651"/>
              </a:lnSpc>
              <a:spcBef>
                <a:spcPts val="0"/>
              </a:spcBef>
              <a:buNone/>
              <a:defRPr sz="1500"/>
            </a:lvl3pPr>
            <a:lvl4pPr marL="1828754" indent="0">
              <a:lnSpc>
                <a:spcPts val="1651"/>
              </a:lnSpc>
              <a:spcBef>
                <a:spcPts val="0"/>
              </a:spcBef>
              <a:buNone/>
              <a:defRPr sz="1500"/>
            </a:lvl4pPr>
            <a:lvl5pPr marL="2438339" indent="0">
              <a:lnSpc>
                <a:spcPts val="1651"/>
              </a:lnSpc>
              <a:spcBef>
                <a:spcPts val="0"/>
              </a:spcBef>
              <a:buNone/>
              <a:defRPr sz="1500"/>
            </a:lvl5pPr>
          </a:lstStyle>
          <a:p>
            <a:pPr lvl="0"/>
            <a:r>
              <a:rPr lang="en-US"/>
              <a:t>Click to edit Master text styles</a:t>
            </a:r>
          </a:p>
          <a:p>
            <a:pPr lvl="1"/>
            <a:r>
              <a:rPr lang="en-US"/>
              <a:t>Second level</a:t>
            </a: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25530" y="760520"/>
            <a:ext cx="1800239" cy="206376"/>
          </a:xfrm>
          <a:prstGeom prst="rect">
            <a:avLst/>
          </a:prstGeom>
        </p:spPr>
      </p:pic>
    </p:spTree>
    <p:extLst>
      <p:ext uri="{BB962C8B-B14F-4D97-AF65-F5344CB8AC3E}">
        <p14:creationId xmlns:p14="http://schemas.microsoft.com/office/powerpoint/2010/main" val="108017862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Title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6711" y="1481667"/>
            <a:ext cx="4248251" cy="1674887"/>
          </a:xfrm>
        </p:spPr>
        <p:txBody>
          <a:bodyPr anchor="b" anchorCtr="0">
            <a:noAutofit/>
          </a:bodyPr>
          <a:lstStyle>
            <a:lvl1pPr algn="l">
              <a:lnSpc>
                <a:spcPts val="3733"/>
              </a:lnSpc>
              <a:defRPr sz="3600" b="1" cap="none" spc="-27" baseline="0">
                <a:solidFill>
                  <a:schemeClr val="bg1"/>
                </a:solidFill>
              </a:defRPr>
            </a:lvl1pPr>
          </a:lstStyle>
          <a:p>
            <a:r>
              <a:rPr lang="en-US"/>
              <a:t>Click to edit Master title style</a:t>
            </a:r>
            <a:endParaRPr lang="fr-FR"/>
          </a:p>
        </p:txBody>
      </p:sp>
      <p:sp>
        <p:nvSpPr>
          <p:cNvPr id="3" name="Text Placeholder 2"/>
          <p:cNvSpPr>
            <a:spLocks noGrp="1"/>
          </p:cNvSpPr>
          <p:nvPr>
            <p:ph type="body" idx="1"/>
          </p:nvPr>
        </p:nvSpPr>
        <p:spPr>
          <a:xfrm>
            <a:off x="756712" y="3579749"/>
            <a:ext cx="4248251" cy="1721272"/>
          </a:xfrm>
        </p:spPr>
        <p:txBody>
          <a:bodyPr anchor="t" anchorCtr="0"/>
          <a:lstStyle>
            <a:lvl1pPr marL="0" indent="0">
              <a:lnSpc>
                <a:spcPts val="2551"/>
              </a:lnSpc>
              <a:spcBef>
                <a:spcPts val="0"/>
              </a:spcBef>
              <a:buNone/>
              <a:defRPr sz="2251" b="0" spc="0" baseline="0">
                <a:solidFill>
                  <a:schemeClr val="bg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cxnSp>
        <p:nvCxnSpPr>
          <p:cNvPr id="9" name="Straight Connector 8"/>
          <p:cNvCxnSpPr/>
          <p:nvPr userDrawn="1"/>
        </p:nvCxnSpPr>
        <p:spPr>
          <a:xfrm>
            <a:off x="759884" y="3373489"/>
            <a:ext cx="4245077"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25530" y="760520"/>
            <a:ext cx="1800239" cy="206376"/>
          </a:xfrm>
          <a:prstGeom prst="rect">
            <a:avLst/>
          </a:prstGeom>
        </p:spPr>
      </p:pic>
    </p:spTree>
    <p:extLst>
      <p:ext uri="{BB962C8B-B14F-4D97-AF65-F5344CB8AC3E}">
        <p14:creationId xmlns:p14="http://schemas.microsoft.com/office/powerpoint/2010/main" val="205597412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ingle Column Agenda">
    <p:spTree>
      <p:nvGrpSpPr>
        <p:cNvPr id="1" name=""/>
        <p:cNvGrpSpPr/>
        <p:nvPr/>
      </p:nvGrpSpPr>
      <p:grpSpPr>
        <a:xfrm>
          <a:off x="0" y="0"/>
          <a:ext cx="0" cy="0"/>
          <a:chOff x="0" y="0"/>
          <a:chExt cx="0" cy="0"/>
        </a:xfrm>
      </p:grpSpPr>
      <p:sp>
        <p:nvSpPr>
          <p:cNvPr id="2" name="Title 1"/>
          <p:cNvSpPr>
            <a:spLocks noGrp="1"/>
          </p:cNvSpPr>
          <p:nvPr>
            <p:ph type="title"/>
          </p:nvPr>
        </p:nvSpPr>
        <p:spPr>
          <a:xfrm>
            <a:off x="378883" y="1093297"/>
            <a:ext cx="4651200" cy="1142400"/>
          </a:xfrm>
        </p:spPr>
        <p:txBody>
          <a:bodyPr vert="horz" lIns="0" tIns="0" rIns="0" bIns="0" rtlCol="0" anchor="b" anchorCtr="0">
            <a:noAutofit/>
          </a:bodyPr>
          <a:lstStyle>
            <a:lvl1pPr>
              <a:defRPr lang="en-GB" noProof="0" dirty="0"/>
            </a:lvl1pPr>
          </a:lstStyle>
          <a:p>
            <a:pPr lvl="0"/>
            <a:r>
              <a:rPr lang="en-GB" noProof="0"/>
              <a:t>Click to edit Master title style</a:t>
            </a:r>
          </a:p>
        </p:txBody>
      </p:sp>
      <p:sp>
        <p:nvSpPr>
          <p:cNvPr id="3" name="Text Placeholder 2"/>
          <p:cNvSpPr>
            <a:spLocks noGrp="1"/>
          </p:cNvSpPr>
          <p:nvPr>
            <p:ph type="body" idx="1"/>
          </p:nvPr>
        </p:nvSpPr>
        <p:spPr>
          <a:xfrm>
            <a:off x="378884" y="2309443"/>
            <a:ext cx="4651200" cy="960000"/>
          </a:xfrm>
        </p:spPr>
        <p:txBody>
          <a:bodyPr anchor="t" anchorCtr="0"/>
          <a:lstStyle>
            <a:lvl1pPr marL="0" indent="0">
              <a:lnSpc>
                <a:spcPts val="2667"/>
              </a:lnSpc>
              <a:spcBef>
                <a:spcPts val="0"/>
              </a:spcBef>
              <a:buNone/>
              <a:defRPr sz="2267" b="1">
                <a:solidFill>
                  <a:schemeClr val="bg2"/>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204712" y="1830681"/>
            <a:ext cx="5606289" cy="4309440"/>
          </a:xfrm>
        </p:spPr>
        <p:txBody>
          <a:bodyPr numCol="1" spcCol="864000"/>
          <a:lstStyle>
            <a:lvl1pPr marL="359824" indent="-359824">
              <a:lnSpc>
                <a:spcPct val="103000"/>
              </a:lnSpc>
              <a:spcBef>
                <a:spcPts val="0"/>
              </a:spcBef>
              <a:spcAft>
                <a:spcPts val="1520"/>
              </a:spcAft>
              <a:buClr>
                <a:schemeClr val="accent1"/>
              </a:buClr>
              <a:buFont typeface="+mj-lt"/>
              <a:buAutoNum type="arabicPeriod"/>
              <a:defRPr sz="1425" b="0">
                <a:solidFill>
                  <a:srgbClr val="73736B"/>
                </a:solidFill>
              </a:defRPr>
            </a:lvl1pPr>
            <a:lvl2pPr marL="719982" indent="-359991">
              <a:lnSpc>
                <a:spcPct val="103000"/>
              </a:lnSpc>
              <a:spcBef>
                <a:spcPts val="0"/>
              </a:spcBef>
              <a:spcAft>
                <a:spcPts val="1520"/>
              </a:spcAft>
              <a:buClr>
                <a:schemeClr val="accent1"/>
              </a:buClr>
              <a:buFont typeface="+mj-lt"/>
              <a:buAutoNum type="arabicPeriod"/>
              <a:defRPr sz="1425" b="0">
                <a:solidFill>
                  <a:srgbClr val="73736B"/>
                </a:solidFill>
              </a:defRPr>
            </a:lvl2pPr>
            <a:lvl3pPr marL="1079973" indent="-359991">
              <a:lnSpc>
                <a:spcPct val="103000"/>
              </a:lnSpc>
              <a:spcBef>
                <a:spcPts val="0"/>
              </a:spcBef>
              <a:spcAft>
                <a:spcPts val="1520"/>
              </a:spcAft>
              <a:buClr>
                <a:schemeClr val="accent1"/>
              </a:buClr>
              <a:buFont typeface="+mj-lt"/>
              <a:buAutoNum type="arabicPeriod"/>
              <a:defRPr sz="1425" b="0">
                <a:solidFill>
                  <a:srgbClr val="73736B"/>
                </a:solidFill>
              </a:defRPr>
            </a:lvl3pPr>
            <a:lvl4pPr marL="1439297" indent="-359991">
              <a:lnSpc>
                <a:spcPct val="103000"/>
              </a:lnSpc>
              <a:spcBef>
                <a:spcPts val="0"/>
              </a:spcBef>
              <a:spcAft>
                <a:spcPts val="1520"/>
              </a:spcAft>
              <a:buClr>
                <a:schemeClr val="accent1"/>
              </a:buClr>
              <a:buFont typeface="+mj-lt"/>
              <a:buAutoNum type="arabicPeriod"/>
              <a:defRPr sz="1425" b="0">
                <a:solidFill>
                  <a:srgbClr val="73736B"/>
                </a:solidFill>
              </a:defRPr>
            </a:lvl4pPr>
            <a:lvl5pPr marL="1799955" indent="-359991">
              <a:lnSpc>
                <a:spcPct val="103000"/>
              </a:lnSpc>
              <a:spcBef>
                <a:spcPts val="0"/>
              </a:spcBef>
              <a:spcAft>
                <a:spcPts val="1520"/>
              </a:spcAft>
              <a:buClr>
                <a:schemeClr val="accent1"/>
              </a:buClr>
              <a:buFont typeface="+mj-lt"/>
              <a:buAutoNum type="arabicPeriod"/>
              <a:defRPr sz="1425" b="0">
                <a:solidFill>
                  <a:srgbClr val="73736B"/>
                </a:solidFill>
              </a:defRPr>
            </a:lvl5pPr>
            <a:lvl6pPr>
              <a:defRPr sz="2133"/>
            </a:lvl6pPr>
            <a:lvl7pPr>
              <a:defRPr sz="2133"/>
            </a:lvl7pPr>
            <a:lvl8pPr>
              <a:defRPr sz="2133"/>
            </a:lvl8pPr>
            <a:lvl9pPr>
              <a:defRPr sz="2133"/>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7" name="Date Placeholder 6"/>
          <p:cNvSpPr>
            <a:spLocks noGrp="1"/>
          </p:cNvSpPr>
          <p:nvPr>
            <p:ph type="dt" sz="half" idx="10"/>
          </p:nvPr>
        </p:nvSpPr>
        <p:spPr/>
        <p:txBody>
          <a:bodyPr/>
          <a:lstStyle/>
          <a:p>
            <a:fld id="{593C7BA5-5422-4A92-B747-6CBFC43A556A}" type="datetime4">
              <a:rPr lang="en-GB" smtClean="0"/>
              <a:t>15 April 2022</a:t>
            </a:fld>
            <a:endParaRPr lang="fr-FR"/>
          </a:p>
        </p:txBody>
      </p:sp>
      <p:sp>
        <p:nvSpPr>
          <p:cNvPr id="8" name="Footer Placeholder 7"/>
          <p:cNvSpPr>
            <a:spLocks noGrp="1"/>
          </p:cNvSpPr>
          <p:nvPr>
            <p:ph type="ftr" sz="quarter" idx="11"/>
          </p:nvPr>
        </p:nvSpPr>
        <p:spPr/>
        <p:txBody>
          <a:bodyPr/>
          <a:lstStyle/>
          <a:p>
            <a:r>
              <a:rPr lang="en-US"/>
              <a:t>Landsec Platform Review ● DRAFT ● Classification: Private ●</a:t>
            </a:r>
            <a:endParaRPr lang="fr-FR"/>
          </a:p>
        </p:txBody>
      </p:sp>
      <p:sp>
        <p:nvSpPr>
          <p:cNvPr id="9" name="Slide Number Placeholder 8"/>
          <p:cNvSpPr>
            <a:spLocks noGrp="1"/>
          </p:cNvSpPr>
          <p:nvPr>
            <p:ph type="sldNum" sz="quarter" idx="12"/>
          </p:nvPr>
        </p:nvSpPr>
        <p:spPr/>
        <p:txBody>
          <a:bodyPr/>
          <a:lstStyle/>
          <a:p>
            <a:fld id="{4384C016-1569-4C6E-99E8-D8E7AC87BABD}" type="slidenum">
              <a:rPr lang="fr-FR" smtClean="0"/>
              <a:t>‹#›</a:t>
            </a:fld>
            <a:endParaRPr lang="fr-FR"/>
          </a:p>
        </p:txBody>
      </p:sp>
    </p:spTree>
    <p:extLst>
      <p:ext uri="{BB962C8B-B14F-4D97-AF65-F5344CB8AC3E}">
        <p14:creationId xmlns:p14="http://schemas.microsoft.com/office/powerpoint/2010/main" val="189493569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Agenda With Image">
    <p:spTree>
      <p:nvGrpSpPr>
        <p:cNvPr id="1" name=""/>
        <p:cNvGrpSpPr/>
        <p:nvPr/>
      </p:nvGrpSpPr>
      <p:grpSpPr>
        <a:xfrm>
          <a:off x="0" y="0"/>
          <a:ext cx="0" cy="0"/>
          <a:chOff x="0" y="0"/>
          <a:chExt cx="0" cy="0"/>
        </a:xfrm>
      </p:grpSpPr>
      <p:sp>
        <p:nvSpPr>
          <p:cNvPr id="2" name="Title 1"/>
          <p:cNvSpPr>
            <a:spLocks noGrp="1"/>
          </p:cNvSpPr>
          <p:nvPr>
            <p:ph type="title"/>
          </p:nvPr>
        </p:nvSpPr>
        <p:spPr>
          <a:xfrm>
            <a:off x="378883" y="434215"/>
            <a:ext cx="11432117" cy="432000"/>
          </a:xfrm>
        </p:spPr>
        <p:txBody>
          <a:bodyPr anchor="b" anchorCtr="0"/>
          <a:lstStyle>
            <a:lvl1pPr>
              <a:defRPr/>
            </a:lvl1pPr>
          </a:lstStyle>
          <a:p>
            <a:r>
              <a:rPr lang="en-GB" noProof="0"/>
              <a:t>Click to edit Master title style</a:t>
            </a:r>
          </a:p>
        </p:txBody>
      </p:sp>
      <p:sp>
        <p:nvSpPr>
          <p:cNvPr id="3" name="Text Placeholder 2"/>
          <p:cNvSpPr>
            <a:spLocks noGrp="1"/>
          </p:cNvSpPr>
          <p:nvPr>
            <p:ph type="body" idx="1"/>
          </p:nvPr>
        </p:nvSpPr>
        <p:spPr>
          <a:xfrm>
            <a:off x="378883" y="932723"/>
            <a:ext cx="11432116" cy="384000"/>
          </a:xfrm>
        </p:spPr>
        <p:txBody>
          <a:bodyPr anchor="t" anchorCtr="0"/>
          <a:lstStyle>
            <a:lvl1pPr marL="0" indent="0">
              <a:lnSpc>
                <a:spcPts val="2667"/>
              </a:lnSpc>
              <a:spcBef>
                <a:spcPts val="0"/>
              </a:spcBef>
              <a:buNone/>
              <a:defRPr sz="2267" b="1">
                <a:solidFill>
                  <a:schemeClr val="bg2"/>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568" y="1830681"/>
            <a:ext cx="4652433" cy="4309440"/>
          </a:xfrm>
        </p:spPr>
        <p:txBody>
          <a:bodyPr numCol="1" spcCol="864000"/>
          <a:lstStyle>
            <a:lvl1pPr marL="359824" indent="-359824">
              <a:lnSpc>
                <a:spcPct val="103000"/>
              </a:lnSpc>
              <a:spcBef>
                <a:spcPts val="0"/>
              </a:spcBef>
              <a:spcAft>
                <a:spcPts val="1520"/>
              </a:spcAft>
              <a:buClr>
                <a:schemeClr val="accent1"/>
              </a:buClr>
              <a:buFont typeface="+mj-lt"/>
              <a:buAutoNum type="arabicPeriod"/>
              <a:defRPr sz="1425" b="0">
                <a:solidFill>
                  <a:srgbClr val="73736B"/>
                </a:solidFill>
              </a:defRPr>
            </a:lvl1pPr>
            <a:lvl2pPr marL="719982" indent="-359991">
              <a:lnSpc>
                <a:spcPct val="103000"/>
              </a:lnSpc>
              <a:spcBef>
                <a:spcPts val="0"/>
              </a:spcBef>
              <a:spcAft>
                <a:spcPts val="1520"/>
              </a:spcAft>
              <a:buClr>
                <a:schemeClr val="accent1"/>
              </a:buClr>
              <a:buFont typeface="+mj-lt"/>
              <a:buAutoNum type="arabicPeriod"/>
              <a:defRPr sz="1425" b="0">
                <a:solidFill>
                  <a:srgbClr val="73736B"/>
                </a:solidFill>
              </a:defRPr>
            </a:lvl2pPr>
            <a:lvl3pPr marL="1079973" indent="-359991">
              <a:lnSpc>
                <a:spcPct val="103000"/>
              </a:lnSpc>
              <a:spcBef>
                <a:spcPts val="0"/>
              </a:spcBef>
              <a:spcAft>
                <a:spcPts val="1520"/>
              </a:spcAft>
              <a:buClr>
                <a:schemeClr val="accent1"/>
              </a:buClr>
              <a:buFont typeface="+mj-lt"/>
              <a:buAutoNum type="arabicPeriod"/>
              <a:defRPr sz="1425" b="0">
                <a:solidFill>
                  <a:srgbClr val="73736B"/>
                </a:solidFill>
              </a:defRPr>
            </a:lvl3pPr>
            <a:lvl4pPr marL="1439297" indent="-359991">
              <a:lnSpc>
                <a:spcPct val="103000"/>
              </a:lnSpc>
              <a:spcBef>
                <a:spcPts val="0"/>
              </a:spcBef>
              <a:spcAft>
                <a:spcPts val="1520"/>
              </a:spcAft>
              <a:buClr>
                <a:schemeClr val="accent1"/>
              </a:buClr>
              <a:buFont typeface="+mj-lt"/>
              <a:buAutoNum type="arabicPeriod"/>
              <a:defRPr sz="1425" b="0">
                <a:solidFill>
                  <a:srgbClr val="73736B"/>
                </a:solidFill>
              </a:defRPr>
            </a:lvl4pPr>
            <a:lvl5pPr marL="1799955" indent="-359991">
              <a:lnSpc>
                <a:spcPct val="103000"/>
              </a:lnSpc>
              <a:spcBef>
                <a:spcPts val="0"/>
              </a:spcBef>
              <a:spcAft>
                <a:spcPts val="1520"/>
              </a:spcAft>
              <a:buClr>
                <a:schemeClr val="accent1"/>
              </a:buClr>
              <a:buFont typeface="+mj-lt"/>
              <a:buAutoNum type="arabicPeriod"/>
              <a:defRPr sz="1425" b="0">
                <a:solidFill>
                  <a:srgbClr val="73736B"/>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p:cNvSpPr>
            <a:spLocks noGrp="1"/>
          </p:cNvSpPr>
          <p:nvPr>
            <p:ph type="dt" sz="half" idx="10"/>
          </p:nvPr>
        </p:nvSpPr>
        <p:spPr/>
        <p:txBody>
          <a:bodyPr/>
          <a:lstStyle/>
          <a:p>
            <a:fld id="{1BC0740F-008B-43F5-95B5-267D68CED7C5}" type="datetime4">
              <a:rPr lang="en-GB" smtClean="0"/>
              <a:t>15 April 2022</a:t>
            </a:fld>
            <a:endParaRPr lang="fr-FR"/>
          </a:p>
        </p:txBody>
      </p:sp>
      <p:sp>
        <p:nvSpPr>
          <p:cNvPr id="8" name="Footer Placeholder 7"/>
          <p:cNvSpPr>
            <a:spLocks noGrp="1"/>
          </p:cNvSpPr>
          <p:nvPr>
            <p:ph type="ftr" sz="quarter" idx="11"/>
          </p:nvPr>
        </p:nvSpPr>
        <p:spPr/>
        <p:txBody>
          <a:bodyPr/>
          <a:lstStyle/>
          <a:p>
            <a:r>
              <a:rPr lang="en-US"/>
              <a:t>Landsec Platform Review ● DRAFT ● Classification: Private ●</a:t>
            </a:r>
            <a:endParaRPr lang="fr-FR"/>
          </a:p>
        </p:txBody>
      </p:sp>
      <p:sp>
        <p:nvSpPr>
          <p:cNvPr id="9" name="Slide Number Placeholder 8"/>
          <p:cNvSpPr>
            <a:spLocks noGrp="1"/>
          </p:cNvSpPr>
          <p:nvPr>
            <p:ph type="sldNum" sz="quarter" idx="12"/>
          </p:nvPr>
        </p:nvSpPr>
        <p:spPr/>
        <p:txBody>
          <a:bodyPr/>
          <a:lstStyle/>
          <a:p>
            <a:fld id="{4384C016-1569-4C6E-99E8-D8E7AC87BABD}" type="slidenum">
              <a:rPr lang="fr-FR" smtClean="0"/>
              <a:t>‹#›</a:t>
            </a:fld>
            <a:endParaRPr lang="fr-FR"/>
          </a:p>
        </p:txBody>
      </p:sp>
      <p:sp>
        <p:nvSpPr>
          <p:cNvPr id="10" name="Picture Placeholder 9"/>
          <p:cNvSpPr>
            <a:spLocks noGrp="1"/>
          </p:cNvSpPr>
          <p:nvPr>
            <p:ph type="pic" sz="quarter" idx="13"/>
          </p:nvPr>
        </p:nvSpPr>
        <p:spPr>
          <a:xfrm>
            <a:off x="378884" y="1866897"/>
            <a:ext cx="5619840" cy="4309440"/>
          </a:xfrm>
        </p:spPr>
        <p:txBody>
          <a:bodyPr/>
          <a:lstStyle>
            <a:lvl1pPr>
              <a:defRPr sz="2267"/>
            </a:lvl1pPr>
          </a:lstStyle>
          <a:p>
            <a:endParaRPr lang="en-GB"/>
          </a:p>
        </p:txBody>
      </p:sp>
    </p:spTree>
    <p:extLst>
      <p:ext uri="{BB962C8B-B14F-4D97-AF65-F5344CB8AC3E}">
        <p14:creationId xmlns:p14="http://schemas.microsoft.com/office/powerpoint/2010/main" val="3160402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Page Presenters Knowledge Through Data">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759884" y="3163961"/>
            <a:ext cx="5252056"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78884" y="5107748"/>
            <a:ext cx="11424000" cy="0"/>
          </a:xfrm>
          <a:prstGeom prst="line">
            <a:avLst/>
          </a:prstGeom>
          <a:ln w="3175">
            <a:solidFill>
              <a:srgbClr val="73736B"/>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0"/>
          </p:nvPr>
        </p:nvSpPr>
        <p:spPr>
          <a:xfrm>
            <a:off x="377927" y="5323816"/>
            <a:ext cx="5712957" cy="240000"/>
          </a:xfrm>
        </p:spPr>
        <p:txBody>
          <a:bodyPr/>
          <a:lstStyle>
            <a:lvl1pPr marL="0" indent="0">
              <a:lnSpc>
                <a:spcPts val="1500"/>
              </a:lnSpc>
              <a:spcBef>
                <a:spcPts val="0"/>
              </a:spcBef>
              <a:buNone/>
              <a:defRPr sz="1351" b="1">
                <a:solidFill>
                  <a:schemeClr val="bg2"/>
                </a:solidFill>
              </a:defRPr>
            </a:lvl1pPr>
          </a:lstStyle>
          <a:p>
            <a:pPr lvl="0"/>
            <a:r>
              <a:rPr lang="en-US"/>
              <a:t>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8884" y="2842949"/>
            <a:ext cx="7562851" cy="1924049"/>
          </a:xfrm>
          <a:prstGeom prst="rect">
            <a:avLst/>
          </a:prstGeom>
        </p:spPr>
      </p:pic>
      <p:sp>
        <p:nvSpPr>
          <p:cNvPr id="7" name="Text Placeholder 6"/>
          <p:cNvSpPr>
            <a:spLocks noGrp="1"/>
          </p:cNvSpPr>
          <p:nvPr>
            <p:ph type="body" sz="quarter" idx="11"/>
          </p:nvPr>
        </p:nvSpPr>
        <p:spPr>
          <a:xfrm>
            <a:off x="378884" y="5757333"/>
            <a:ext cx="3360000" cy="810683"/>
          </a:xfrm>
        </p:spPr>
        <p:txBody>
          <a:bodyPr/>
          <a:lstStyle>
            <a:lvl1pPr marL="0" indent="0">
              <a:lnSpc>
                <a:spcPts val="1500"/>
              </a:lnSpc>
              <a:spcBef>
                <a:spcPts val="0"/>
              </a:spcBef>
              <a:buNone/>
              <a:defRPr sz="1351" b="1">
                <a:solidFill>
                  <a:schemeClr val="bg2"/>
                </a:solidFill>
              </a:defRPr>
            </a:lvl1pPr>
            <a:lvl2pPr marL="0" indent="0">
              <a:lnSpc>
                <a:spcPts val="1500"/>
              </a:lnSpc>
              <a:spcBef>
                <a:spcPts val="0"/>
              </a:spcBef>
              <a:buNone/>
              <a:defRPr sz="1351">
                <a:solidFill>
                  <a:schemeClr val="bg2"/>
                </a:solidFill>
              </a:defRPr>
            </a:lvl2pPr>
            <a:lvl3pPr marL="0" indent="0">
              <a:lnSpc>
                <a:spcPts val="1500"/>
              </a:lnSpc>
              <a:spcBef>
                <a:spcPts val="0"/>
              </a:spcBef>
              <a:buNone/>
              <a:defRPr sz="1351">
                <a:solidFill>
                  <a:schemeClr val="tx2"/>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a:t>Edit Master text styles</a:t>
            </a:r>
          </a:p>
          <a:p>
            <a:pPr lvl="1"/>
            <a:r>
              <a:rPr lang="en-US"/>
              <a:t>Second level</a:t>
            </a:r>
          </a:p>
          <a:p>
            <a:pPr lvl="2"/>
            <a:r>
              <a:rPr lang="en-US"/>
              <a:t>Third level</a:t>
            </a:r>
          </a:p>
        </p:txBody>
      </p:sp>
      <p:sp>
        <p:nvSpPr>
          <p:cNvPr id="16" name="Text Placeholder 6"/>
          <p:cNvSpPr>
            <a:spLocks noGrp="1"/>
          </p:cNvSpPr>
          <p:nvPr>
            <p:ph type="body" sz="quarter" idx="12"/>
          </p:nvPr>
        </p:nvSpPr>
        <p:spPr>
          <a:xfrm>
            <a:off x="4249204" y="5757333"/>
            <a:ext cx="3360000" cy="810683"/>
          </a:xfrm>
        </p:spPr>
        <p:txBody>
          <a:bodyPr/>
          <a:lstStyle>
            <a:lvl1pPr marL="0" indent="0">
              <a:lnSpc>
                <a:spcPts val="1500"/>
              </a:lnSpc>
              <a:spcBef>
                <a:spcPts val="0"/>
              </a:spcBef>
              <a:buNone/>
              <a:defRPr sz="1351" b="1">
                <a:solidFill>
                  <a:schemeClr val="bg2"/>
                </a:solidFill>
              </a:defRPr>
            </a:lvl1pPr>
            <a:lvl2pPr marL="0" indent="0">
              <a:lnSpc>
                <a:spcPts val="1500"/>
              </a:lnSpc>
              <a:spcBef>
                <a:spcPts val="0"/>
              </a:spcBef>
              <a:buNone/>
              <a:defRPr sz="1351">
                <a:solidFill>
                  <a:schemeClr val="bg2"/>
                </a:solidFill>
              </a:defRPr>
            </a:lvl2pPr>
            <a:lvl3pPr marL="0" indent="0">
              <a:lnSpc>
                <a:spcPts val="1500"/>
              </a:lnSpc>
              <a:spcBef>
                <a:spcPts val="0"/>
              </a:spcBef>
              <a:buNone/>
              <a:defRPr sz="1351">
                <a:solidFill>
                  <a:schemeClr val="tx2"/>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noProof="0"/>
              <a:t>Edit Master text styles</a:t>
            </a:r>
          </a:p>
          <a:p>
            <a:pPr lvl="1"/>
            <a:r>
              <a:rPr lang="en-US" noProof="0"/>
              <a:t>Second level</a:t>
            </a:r>
          </a:p>
          <a:p>
            <a:pPr lvl="2"/>
            <a:r>
              <a:rPr lang="en-US" noProof="0"/>
              <a:t>Third level</a:t>
            </a:r>
          </a:p>
        </p:txBody>
      </p:sp>
      <p:sp>
        <p:nvSpPr>
          <p:cNvPr id="21" name="Text Placeholder 6"/>
          <p:cNvSpPr>
            <a:spLocks noGrp="1"/>
          </p:cNvSpPr>
          <p:nvPr>
            <p:ph type="body" sz="quarter" idx="13"/>
          </p:nvPr>
        </p:nvSpPr>
        <p:spPr>
          <a:xfrm>
            <a:off x="8118715" y="5757333"/>
            <a:ext cx="3360000" cy="810683"/>
          </a:xfrm>
        </p:spPr>
        <p:txBody>
          <a:bodyPr/>
          <a:lstStyle>
            <a:lvl1pPr marL="0" indent="0">
              <a:lnSpc>
                <a:spcPts val="1500"/>
              </a:lnSpc>
              <a:spcBef>
                <a:spcPts val="0"/>
              </a:spcBef>
              <a:buNone/>
              <a:defRPr sz="1351" b="1">
                <a:solidFill>
                  <a:schemeClr val="bg2"/>
                </a:solidFill>
              </a:defRPr>
            </a:lvl1pPr>
            <a:lvl2pPr marL="0" indent="0">
              <a:lnSpc>
                <a:spcPts val="1500"/>
              </a:lnSpc>
              <a:spcBef>
                <a:spcPts val="0"/>
              </a:spcBef>
              <a:buNone/>
              <a:defRPr sz="1351">
                <a:solidFill>
                  <a:schemeClr val="bg2"/>
                </a:solidFill>
              </a:defRPr>
            </a:lvl2pPr>
            <a:lvl3pPr marL="0" indent="0">
              <a:lnSpc>
                <a:spcPts val="1500"/>
              </a:lnSpc>
              <a:spcBef>
                <a:spcPts val="0"/>
              </a:spcBef>
              <a:buNone/>
              <a:defRPr sz="1351">
                <a:solidFill>
                  <a:schemeClr val="tx2"/>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36815452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ouble Column Agenda">
    <p:spTree>
      <p:nvGrpSpPr>
        <p:cNvPr id="1" name=""/>
        <p:cNvGrpSpPr/>
        <p:nvPr/>
      </p:nvGrpSpPr>
      <p:grpSpPr>
        <a:xfrm>
          <a:off x="0" y="0"/>
          <a:ext cx="0" cy="0"/>
          <a:chOff x="0" y="0"/>
          <a:chExt cx="0" cy="0"/>
        </a:xfrm>
      </p:grpSpPr>
      <p:sp>
        <p:nvSpPr>
          <p:cNvPr id="2" name="Title 1"/>
          <p:cNvSpPr>
            <a:spLocks noGrp="1"/>
          </p:cNvSpPr>
          <p:nvPr>
            <p:ph type="title"/>
          </p:nvPr>
        </p:nvSpPr>
        <p:spPr>
          <a:xfrm>
            <a:off x="378883" y="1092997"/>
            <a:ext cx="4651200" cy="1143000"/>
          </a:xfrm>
        </p:spPr>
        <p:txBody>
          <a:bodyPr anchor="b" anchorCtr="0"/>
          <a:lstStyle>
            <a:lvl1pPr>
              <a:defRPr/>
            </a:lvl1pPr>
          </a:lstStyle>
          <a:p>
            <a:r>
              <a:rPr lang="en-GB" noProof="0"/>
              <a:t>Click to edit Master title style</a:t>
            </a:r>
          </a:p>
        </p:txBody>
      </p:sp>
      <p:sp>
        <p:nvSpPr>
          <p:cNvPr id="3" name="Text Placeholder 2"/>
          <p:cNvSpPr>
            <a:spLocks noGrp="1"/>
          </p:cNvSpPr>
          <p:nvPr>
            <p:ph type="body" idx="1"/>
          </p:nvPr>
        </p:nvSpPr>
        <p:spPr>
          <a:xfrm>
            <a:off x="378884" y="2309389"/>
            <a:ext cx="4651200" cy="960107"/>
          </a:xfrm>
        </p:spPr>
        <p:txBody>
          <a:bodyPr anchor="t" anchorCtr="0"/>
          <a:lstStyle>
            <a:lvl1pPr marL="0" indent="0">
              <a:lnSpc>
                <a:spcPts val="2667"/>
              </a:lnSpc>
              <a:spcBef>
                <a:spcPts val="0"/>
              </a:spcBef>
              <a:buNone/>
              <a:defRPr sz="2267" b="1">
                <a:solidFill>
                  <a:schemeClr val="bg2"/>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5224792" y="1830684"/>
            <a:ext cx="6585600" cy="1973891"/>
          </a:xfrm>
        </p:spPr>
        <p:txBody>
          <a:bodyPr numCol="2" spcCol="864000"/>
          <a:lstStyle>
            <a:lvl1pPr marL="359824" indent="-359824">
              <a:lnSpc>
                <a:spcPct val="103000"/>
              </a:lnSpc>
              <a:spcBef>
                <a:spcPts val="0"/>
              </a:spcBef>
              <a:spcAft>
                <a:spcPts val="1520"/>
              </a:spcAft>
              <a:buClr>
                <a:schemeClr val="accent1"/>
              </a:buClr>
              <a:buFont typeface="+mj-lt"/>
              <a:buAutoNum type="arabicPeriod"/>
              <a:defRPr sz="1425" b="0">
                <a:solidFill>
                  <a:srgbClr val="73736B"/>
                </a:solidFill>
              </a:defRPr>
            </a:lvl1pPr>
            <a:lvl2pPr marL="719982" indent="-359991">
              <a:lnSpc>
                <a:spcPct val="103000"/>
              </a:lnSpc>
              <a:spcBef>
                <a:spcPts val="0"/>
              </a:spcBef>
              <a:spcAft>
                <a:spcPts val="1520"/>
              </a:spcAft>
              <a:buClr>
                <a:schemeClr val="accent1"/>
              </a:buClr>
              <a:buFont typeface="+mj-lt"/>
              <a:buAutoNum type="arabicPeriod"/>
              <a:defRPr sz="1425" b="0">
                <a:solidFill>
                  <a:srgbClr val="73736B"/>
                </a:solidFill>
              </a:defRPr>
            </a:lvl2pPr>
            <a:lvl3pPr marL="1079973" indent="-359991">
              <a:lnSpc>
                <a:spcPct val="103000"/>
              </a:lnSpc>
              <a:spcBef>
                <a:spcPts val="0"/>
              </a:spcBef>
              <a:spcAft>
                <a:spcPts val="1520"/>
              </a:spcAft>
              <a:buClr>
                <a:schemeClr val="accent1"/>
              </a:buClr>
              <a:buFont typeface="+mj-lt"/>
              <a:buAutoNum type="arabicPeriod"/>
              <a:defRPr sz="1425" b="0">
                <a:solidFill>
                  <a:srgbClr val="73736B"/>
                </a:solidFill>
              </a:defRPr>
            </a:lvl3pPr>
            <a:lvl4pPr marL="1439297" indent="-359991">
              <a:lnSpc>
                <a:spcPct val="103000"/>
              </a:lnSpc>
              <a:spcBef>
                <a:spcPts val="0"/>
              </a:spcBef>
              <a:spcAft>
                <a:spcPts val="1520"/>
              </a:spcAft>
              <a:buClr>
                <a:schemeClr val="accent1"/>
              </a:buClr>
              <a:buFont typeface="+mj-lt"/>
              <a:buAutoNum type="arabicPeriod"/>
              <a:defRPr sz="1425" b="0">
                <a:solidFill>
                  <a:srgbClr val="73736B"/>
                </a:solidFill>
              </a:defRPr>
            </a:lvl4pPr>
            <a:lvl5pPr marL="1799955" indent="-359991">
              <a:lnSpc>
                <a:spcPct val="103000"/>
              </a:lnSpc>
              <a:spcBef>
                <a:spcPts val="0"/>
              </a:spcBef>
              <a:spcAft>
                <a:spcPts val="1520"/>
              </a:spcAft>
              <a:buClr>
                <a:schemeClr val="accent1"/>
              </a:buClr>
              <a:buFont typeface="+mj-lt"/>
              <a:buAutoNum type="arabicPeriod"/>
              <a:defRPr sz="1425" b="0">
                <a:solidFill>
                  <a:srgbClr val="73736B"/>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p:cNvSpPr>
            <a:spLocks noGrp="1"/>
          </p:cNvSpPr>
          <p:nvPr>
            <p:ph type="dt" sz="half" idx="10"/>
          </p:nvPr>
        </p:nvSpPr>
        <p:spPr/>
        <p:txBody>
          <a:bodyPr/>
          <a:lstStyle/>
          <a:p>
            <a:fld id="{E51BD347-E9C7-4FC7-9F8E-4C813CB698C8}" type="datetime4">
              <a:rPr lang="en-GB" smtClean="0"/>
              <a:t>15 April 2022</a:t>
            </a:fld>
            <a:endParaRPr lang="fr-FR"/>
          </a:p>
        </p:txBody>
      </p:sp>
      <p:sp>
        <p:nvSpPr>
          <p:cNvPr id="8" name="Footer Placeholder 7"/>
          <p:cNvSpPr>
            <a:spLocks noGrp="1"/>
          </p:cNvSpPr>
          <p:nvPr>
            <p:ph type="ftr" sz="quarter" idx="11"/>
          </p:nvPr>
        </p:nvSpPr>
        <p:spPr/>
        <p:txBody>
          <a:bodyPr/>
          <a:lstStyle/>
          <a:p>
            <a:r>
              <a:rPr lang="en-US"/>
              <a:t>Landsec Platform Review ● DRAFT ● Classification: Private ●</a:t>
            </a:r>
            <a:endParaRPr lang="fr-FR"/>
          </a:p>
        </p:txBody>
      </p:sp>
      <p:sp>
        <p:nvSpPr>
          <p:cNvPr id="9" name="Slide Number Placeholder 8"/>
          <p:cNvSpPr>
            <a:spLocks noGrp="1"/>
          </p:cNvSpPr>
          <p:nvPr>
            <p:ph type="sldNum" sz="quarter" idx="12"/>
          </p:nvPr>
        </p:nvSpPr>
        <p:spPr/>
        <p:txBody>
          <a:bodyPr/>
          <a:lstStyle/>
          <a:p>
            <a:fld id="{4384C016-1569-4C6E-99E8-D8E7AC87BABD}" type="slidenum">
              <a:rPr lang="fr-FR" smtClean="0"/>
              <a:t>‹#›</a:t>
            </a:fld>
            <a:endParaRPr lang="fr-FR"/>
          </a:p>
        </p:txBody>
      </p:sp>
    </p:spTree>
    <p:extLst>
      <p:ext uri="{BB962C8B-B14F-4D97-AF65-F5344CB8AC3E}">
        <p14:creationId xmlns:p14="http://schemas.microsoft.com/office/powerpoint/2010/main" val="126409633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Agenda Bullet List">
    <p:spTree>
      <p:nvGrpSpPr>
        <p:cNvPr id="1" name=""/>
        <p:cNvGrpSpPr/>
        <p:nvPr/>
      </p:nvGrpSpPr>
      <p:grpSpPr>
        <a:xfrm>
          <a:off x="0" y="0"/>
          <a:ext cx="0" cy="0"/>
          <a:chOff x="0" y="0"/>
          <a:chExt cx="0" cy="0"/>
        </a:xfrm>
      </p:grpSpPr>
      <p:sp>
        <p:nvSpPr>
          <p:cNvPr id="2" name="Title 1"/>
          <p:cNvSpPr>
            <a:spLocks noGrp="1"/>
          </p:cNvSpPr>
          <p:nvPr>
            <p:ph type="title"/>
          </p:nvPr>
        </p:nvSpPr>
        <p:spPr>
          <a:xfrm>
            <a:off x="378883" y="434215"/>
            <a:ext cx="11432117" cy="432000"/>
          </a:xfrm>
        </p:spPr>
        <p:txBody>
          <a:bodyPr anchor="b" anchorCtr="0"/>
          <a:lstStyle>
            <a:lvl1pPr>
              <a:defRPr/>
            </a:lvl1pPr>
          </a:lstStyle>
          <a:p>
            <a:r>
              <a:rPr lang="en-GB" noProof="0"/>
              <a:t>Click to edit Master title style</a:t>
            </a:r>
          </a:p>
        </p:txBody>
      </p:sp>
      <p:sp>
        <p:nvSpPr>
          <p:cNvPr id="3" name="Text Placeholder 2"/>
          <p:cNvSpPr>
            <a:spLocks noGrp="1"/>
          </p:cNvSpPr>
          <p:nvPr>
            <p:ph type="body" idx="1"/>
          </p:nvPr>
        </p:nvSpPr>
        <p:spPr>
          <a:xfrm>
            <a:off x="378140" y="932723"/>
            <a:ext cx="11433600" cy="384000"/>
          </a:xfrm>
        </p:spPr>
        <p:txBody>
          <a:bodyPr anchor="t" anchorCtr="0"/>
          <a:lstStyle>
            <a:lvl1pPr marL="0" indent="0">
              <a:lnSpc>
                <a:spcPts val="2667"/>
              </a:lnSpc>
              <a:spcBef>
                <a:spcPts val="0"/>
              </a:spcBef>
              <a:buNone/>
              <a:defRPr sz="2267" b="1">
                <a:solidFill>
                  <a:schemeClr val="bg2"/>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378884" y="1830685"/>
            <a:ext cx="7543680" cy="4310400"/>
          </a:xfrm>
        </p:spPr>
        <p:txBody>
          <a:bodyPr numCol="2" spcCol="864000"/>
          <a:lstStyle>
            <a:lvl1pPr marL="359824" indent="-359824">
              <a:lnSpc>
                <a:spcPct val="93000"/>
              </a:lnSpc>
              <a:spcBef>
                <a:spcPts val="0"/>
              </a:spcBef>
              <a:spcAft>
                <a:spcPts val="1520"/>
              </a:spcAft>
              <a:buClr>
                <a:schemeClr val="accent1"/>
              </a:buClr>
              <a:buSzPct val="110000"/>
              <a:buFont typeface="Trebuchet MS" panose="020B0603020202020204" pitchFamily="34" charset="0"/>
              <a:buChar char="•"/>
              <a:defRPr sz="1800" b="0">
                <a:solidFill>
                  <a:srgbClr val="73736B"/>
                </a:solidFill>
              </a:defRPr>
            </a:lvl1pPr>
            <a:lvl2pPr marL="719982" indent="-359991">
              <a:lnSpc>
                <a:spcPct val="92000"/>
              </a:lnSpc>
              <a:spcBef>
                <a:spcPts val="0"/>
              </a:spcBef>
              <a:spcAft>
                <a:spcPts val="1520"/>
              </a:spcAft>
              <a:buClr>
                <a:schemeClr val="accent1"/>
              </a:buClr>
              <a:buSzPct val="110000"/>
              <a:buFont typeface="Trebuchet MS" panose="020B0603020202020204" pitchFamily="34" charset="0"/>
              <a:buChar char="•"/>
              <a:defRPr sz="1800" b="0">
                <a:solidFill>
                  <a:srgbClr val="73736B"/>
                </a:solidFill>
              </a:defRPr>
            </a:lvl2pPr>
            <a:lvl3pPr marL="1079973" indent="-359991">
              <a:lnSpc>
                <a:spcPct val="91000"/>
              </a:lnSpc>
              <a:spcBef>
                <a:spcPts val="0"/>
              </a:spcBef>
              <a:spcAft>
                <a:spcPts val="1520"/>
              </a:spcAft>
              <a:buClr>
                <a:schemeClr val="accent1"/>
              </a:buClr>
              <a:buSzPct val="110000"/>
              <a:buFont typeface="Trebuchet MS" panose="020B0603020202020204" pitchFamily="34" charset="0"/>
              <a:buChar char="•"/>
              <a:defRPr sz="1800" b="0">
                <a:solidFill>
                  <a:srgbClr val="73736B"/>
                </a:solidFill>
              </a:defRPr>
            </a:lvl3pPr>
            <a:lvl4pPr marL="1439297" indent="-359991">
              <a:lnSpc>
                <a:spcPct val="90000"/>
              </a:lnSpc>
              <a:spcBef>
                <a:spcPts val="0"/>
              </a:spcBef>
              <a:spcAft>
                <a:spcPts val="1520"/>
              </a:spcAft>
              <a:buClr>
                <a:schemeClr val="accent1"/>
              </a:buClr>
              <a:buSzPct val="110000"/>
              <a:buFont typeface="Trebuchet MS" panose="020B0603020202020204" pitchFamily="34" charset="0"/>
              <a:buChar char="•"/>
              <a:defRPr sz="1800" b="0">
                <a:solidFill>
                  <a:srgbClr val="73736B"/>
                </a:solidFill>
              </a:defRPr>
            </a:lvl4pPr>
            <a:lvl5pPr marL="1820954" indent="-380990">
              <a:lnSpc>
                <a:spcPct val="98000"/>
              </a:lnSpc>
              <a:spcBef>
                <a:spcPts val="0"/>
              </a:spcBef>
              <a:spcAft>
                <a:spcPts val="1520"/>
              </a:spcAft>
              <a:buClr>
                <a:schemeClr val="accent1"/>
              </a:buClr>
              <a:buSzPct val="110000"/>
              <a:buFont typeface="Trebuchet MS" panose="020B0603020202020204" pitchFamily="34" charset="0"/>
              <a:buChar char="•"/>
              <a:defRPr sz="1800" b="0">
                <a:solidFill>
                  <a:srgbClr val="73736B"/>
                </a:solidFill>
              </a:defRPr>
            </a:lvl5pPr>
            <a:lvl6pPr>
              <a:defRPr sz="2133"/>
            </a:lvl6pPr>
            <a:lvl7pPr>
              <a:defRPr sz="2133"/>
            </a:lvl7pPr>
            <a:lvl8pPr>
              <a:defRPr sz="2133"/>
            </a:lvl8pPr>
            <a:lvl9pPr>
              <a:defRPr sz="2133"/>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7" name="Date Placeholder 6"/>
          <p:cNvSpPr>
            <a:spLocks noGrp="1"/>
          </p:cNvSpPr>
          <p:nvPr>
            <p:ph type="dt" sz="half" idx="10"/>
          </p:nvPr>
        </p:nvSpPr>
        <p:spPr/>
        <p:txBody>
          <a:bodyPr/>
          <a:lstStyle/>
          <a:p>
            <a:fld id="{017CCD64-A627-408B-8F5E-B3416ED099BC}" type="datetime4">
              <a:rPr lang="en-GB" smtClean="0"/>
              <a:t>15 April 2022</a:t>
            </a:fld>
            <a:endParaRPr lang="fr-FR"/>
          </a:p>
        </p:txBody>
      </p:sp>
      <p:sp>
        <p:nvSpPr>
          <p:cNvPr id="8" name="Footer Placeholder 7"/>
          <p:cNvSpPr>
            <a:spLocks noGrp="1"/>
          </p:cNvSpPr>
          <p:nvPr>
            <p:ph type="ftr" sz="quarter" idx="11"/>
          </p:nvPr>
        </p:nvSpPr>
        <p:spPr/>
        <p:txBody>
          <a:bodyPr/>
          <a:lstStyle/>
          <a:p>
            <a:r>
              <a:rPr lang="en-US"/>
              <a:t>Landsec Platform Review ● DRAFT ● Classification: Private ●</a:t>
            </a:r>
            <a:endParaRPr lang="fr-FR"/>
          </a:p>
        </p:txBody>
      </p:sp>
      <p:sp>
        <p:nvSpPr>
          <p:cNvPr id="9" name="Slide Number Placeholder 8"/>
          <p:cNvSpPr>
            <a:spLocks noGrp="1"/>
          </p:cNvSpPr>
          <p:nvPr>
            <p:ph type="sldNum" sz="quarter" idx="12"/>
          </p:nvPr>
        </p:nvSpPr>
        <p:spPr/>
        <p:txBody>
          <a:bodyPr/>
          <a:lstStyle/>
          <a:p>
            <a:fld id="{4384C016-1569-4C6E-99E8-D8E7AC87BABD}" type="slidenum">
              <a:rPr lang="fr-FR" smtClean="0"/>
              <a:t>‹#›</a:t>
            </a:fld>
            <a:endParaRPr lang="fr-FR"/>
          </a:p>
        </p:txBody>
      </p:sp>
    </p:spTree>
    <p:extLst>
      <p:ext uri="{BB962C8B-B14F-4D97-AF65-F5344CB8AC3E}">
        <p14:creationId xmlns:p14="http://schemas.microsoft.com/office/powerpoint/2010/main" val="47301705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Presentation Overview">
    <p:spTree>
      <p:nvGrpSpPr>
        <p:cNvPr id="1" name=""/>
        <p:cNvGrpSpPr/>
        <p:nvPr/>
      </p:nvGrpSpPr>
      <p:grpSpPr>
        <a:xfrm>
          <a:off x="0" y="0"/>
          <a:ext cx="0" cy="0"/>
          <a:chOff x="0" y="0"/>
          <a:chExt cx="0" cy="0"/>
        </a:xfrm>
      </p:grpSpPr>
      <p:sp>
        <p:nvSpPr>
          <p:cNvPr id="2" name="Title 1"/>
          <p:cNvSpPr>
            <a:spLocks noGrp="1"/>
          </p:cNvSpPr>
          <p:nvPr>
            <p:ph type="title"/>
          </p:nvPr>
        </p:nvSpPr>
        <p:spPr>
          <a:xfrm>
            <a:off x="378883" y="434215"/>
            <a:ext cx="11432117" cy="432000"/>
          </a:xfrm>
        </p:spPr>
        <p:txBody>
          <a:bodyPr anchor="b" anchorCtr="0"/>
          <a:lstStyle>
            <a:lvl1pPr>
              <a:defRPr/>
            </a:lvl1pPr>
          </a:lstStyle>
          <a:p>
            <a:r>
              <a:rPr lang="en-GB" noProof="0"/>
              <a:t>Click to edit Master title style</a:t>
            </a:r>
          </a:p>
        </p:txBody>
      </p:sp>
      <p:sp>
        <p:nvSpPr>
          <p:cNvPr id="3" name="Text Placeholder 2"/>
          <p:cNvSpPr>
            <a:spLocks noGrp="1"/>
          </p:cNvSpPr>
          <p:nvPr>
            <p:ph type="body" idx="1"/>
          </p:nvPr>
        </p:nvSpPr>
        <p:spPr>
          <a:xfrm>
            <a:off x="378140" y="939072"/>
            <a:ext cx="11433600" cy="384000"/>
          </a:xfrm>
        </p:spPr>
        <p:txBody>
          <a:bodyPr anchor="t" anchorCtr="0"/>
          <a:lstStyle>
            <a:lvl1pPr marL="0" indent="0">
              <a:lnSpc>
                <a:spcPts val="2667"/>
              </a:lnSpc>
              <a:spcBef>
                <a:spcPts val="0"/>
              </a:spcBef>
              <a:buNone/>
              <a:defRPr sz="2267" b="1">
                <a:solidFill>
                  <a:schemeClr val="bg2"/>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noProof="0"/>
              <a:t>Click to edit Master text styles</a:t>
            </a:r>
          </a:p>
        </p:txBody>
      </p:sp>
      <p:sp>
        <p:nvSpPr>
          <p:cNvPr id="4" name="Content Placeholder 3"/>
          <p:cNvSpPr>
            <a:spLocks noGrp="1"/>
          </p:cNvSpPr>
          <p:nvPr>
            <p:ph sz="half" idx="2"/>
          </p:nvPr>
        </p:nvSpPr>
        <p:spPr>
          <a:xfrm>
            <a:off x="378885" y="2355851"/>
            <a:ext cx="5429084" cy="3642141"/>
          </a:xfrm>
        </p:spPr>
        <p:txBody>
          <a:bodyPr numCol="2" spcCol="284400"/>
          <a:lstStyle>
            <a:lvl1pPr marL="0" indent="0">
              <a:lnSpc>
                <a:spcPct val="109000"/>
              </a:lnSpc>
              <a:spcBef>
                <a:spcPts val="0"/>
              </a:spcBef>
              <a:spcAft>
                <a:spcPts val="400"/>
              </a:spcAft>
              <a:buClr>
                <a:schemeClr val="accent1"/>
              </a:buClr>
              <a:buSzPct val="110000"/>
              <a:buFont typeface="Trebuchet MS" panose="020B0603020202020204" pitchFamily="34" charset="0"/>
              <a:buNone/>
              <a:defRPr sz="1533" b="1">
                <a:solidFill>
                  <a:schemeClr val="bg2"/>
                </a:solidFill>
              </a:defRPr>
            </a:lvl1pPr>
            <a:lvl2pPr marL="177796" indent="-182395">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2pPr>
            <a:lvl3pPr marL="355591" indent="-177796">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3pPr>
            <a:lvl4pPr marL="531271" indent="-171446">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4pPr>
            <a:lvl5pPr marL="711182" indent="-167213">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5pPr>
            <a:lvl6pPr>
              <a:defRPr sz="2133"/>
            </a:lvl6pPr>
            <a:lvl7pPr>
              <a:defRPr sz="2133"/>
            </a:lvl7pPr>
            <a:lvl8pPr>
              <a:defRPr sz="2133"/>
            </a:lvl8pPr>
            <a:lvl9pPr>
              <a:defRPr sz="2133"/>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7" name="Date Placeholder 6"/>
          <p:cNvSpPr>
            <a:spLocks noGrp="1"/>
          </p:cNvSpPr>
          <p:nvPr>
            <p:ph type="dt" sz="half" idx="10"/>
          </p:nvPr>
        </p:nvSpPr>
        <p:spPr/>
        <p:txBody>
          <a:bodyPr/>
          <a:lstStyle/>
          <a:p>
            <a:fld id="{9BB49CCB-CDBD-4A8B-98AE-610A968B13A3}" type="datetime4">
              <a:rPr lang="en-GB" smtClean="0"/>
              <a:t>15 April 2022</a:t>
            </a:fld>
            <a:endParaRPr lang="fr-FR"/>
          </a:p>
        </p:txBody>
      </p:sp>
      <p:sp>
        <p:nvSpPr>
          <p:cNvPr id="8" name="Footer Placeholder 7"/>
          <p:cNvSpPr>
            <a:spLocks noGrp="1"/>
          </p:cNvSpPr>
          <p:nvPr>
            <p:ph type="ftr" sz="quarter" idx="11"/>
          </p:nvPr>
        </p:nvSpPr>
        <p:spPr/>
        <p:txBody>
          <a:bodyPr/>
          <a:lstStyle/>
          <a:p>
            <a:r>
              <a:rPr lang="en-US"/>
              <a:t>Landsec Platform Review ● DRAFT ● Classification: Private ●</a:t>
            </a:r>
            <a:endParaRPr lang="fr-FR"/>
          </a:p>
        </p:txBody>
      </p:sp>
      <p:sp>
        <p:nvSpPr>
          <p:cNvPr id="9" name="Slide Number Placeholder 8"/>
          <p:cNvSpPr>
            <a:spLocks noGrp="1"/>
          </p:cNvSpPr>
          <p:nvPr>
            <p:ph type="sldNum" sz="quarter" idx="12"/>
          </p:nvPr>
        </p:nvSpPr>
        <p:spPr/>
        <p:txBody>
          <a:bodyPr/>
          <a:lstStyle/>
          <a:p>
            <a:fld id="{4384C016-1569-4C6E-99E8-D8E7AC87BABD}" type="slidenum">
              <a:rPr lang="fr-FR" smtClean="0"/>
              <a:t>‹#›</a:t>
            </a:fld>
            <a:endParaRPr lang="fr-FR"/>
          </a:p>
        </p:txBody>
      </p:sp>
      <p:sp>
        <p:nvSpPr>
          <p:cNvPr id="10" name="Text Placeholder 9"/>
          <p:cNvSpPr>
            <a:spLocks noGrp="1"/>
          </p:cNvSpPr>
          <p:nvPr>
            <p:ph type="body" sz="quarter" idx="13"/>
          </p:nvPr>
        </p:nvSpPr>
        <p:spPr>
          <a:xfrm>
            <a:off x="378885" y="1799167"/>
            <a:ext cx="5429249" cy="336000"/>
          </a:xfrm>
        </p:spPr>
        <p:txBody>
          <a:bodyPr/>
          <a:lstStyle>
            <a:lvl1pPr marL="0" indent="0">
              <a:lnSpc>
                <a:spcPct val="114000"/>
              </a:lnSpc>
              <a:buNone/>
              <a:defRPr sz="1867" b="0" i="0">
                <a:solidFill>
                  <a:schemeClr val="bg2"/>
                </a:solidFill>
              </a:defRPr>
            </a:lvl1pPr>
          </a:lstStyle>
          <a:p>
            <a:pPr lvl="0"/>
            <a:r>
              <a:rPr lang="en-GB" noProof="0"/>
              <a:t>Click to edit Master text styles</a:t>
            </a:r>
          </a:p>
        </p:txBody>
      </p:sp>
      <p:sp>
        <p:nvSpPr>
          <p:cNvPr id="13" name="Picture Placeholder 12"/>
          <p:cNvSpPr>
            <a:spLocks noGrp="1"/>
          </p:cNvSpPr>
          <p:nvPr>
            <p:ph type="pic" sz="quarter" idx="14"/>
          </p:nvPr>
        </p:nvSpPr>
        <p:spPr>
          <a:xfrm>
            <a:off x="6191040" y="1867680"/>
            <a:ext cx="5619840" cy="4275840"/>
          </a:xfrm>
        </p:spPr>
        <p:txBody>
          <a:bodyPr/>
          <a:lstStyle>
            <a:lvl1pPr>
              <a:defRPr sz="2267"/>
            </a:lvl1pPr>
          </a:lstStyle>
          <a:p>
            <a:endParaRPr lang="en-GB"/>
          </a:p>
        </p:txBody>
      </p:sp>
    </p:spTree>
    <p:extLst>
      <p:ext uri="{BB962C8B-B14F-4D97-AF65-F5344CB8AC3E}">
        <p14:creationId xmlns:p14="http://schemas.microsoft.com/office/powerpoint/2010/main" val="172593652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or Overview">
    <p:spTree>
      <p:nvGrpSpPr>
        <p:cNvPr id="1" name=""/>
        <p:cNvGrpSpPr/>
        <p:nvPr/>
      </p:nvGrpSpPr>
      <p:grpSpPr>
        <a:xfrm>
          <a:off x="0" y="0"/>
          <a:ext cx="0" cy="0"/>
          <a:chOff x="0" y="0"/>
          <a:chExt cx="0" cy="0"/>
        </a:xfrm>
      </p:grpSpPr>
      <p:sp>
        <p:nvSpPr>
          <p:cNvPr id="2" name="Title 1"/>
          <p:cNvSpPr>
            <a:spLocks noGrp="1"/>
          </p:cNvSpPr>
          <p:nvPr>
            <p:ph type="title"/>
          </p:nvPr>
        </p:nvSpPr>
        <p:spPr>
          <a:xfrm>
            <a:off x="378883" y="434215"/>
            <a:ext cx="11432117" cy="432000"/>
          </a:xfrm>
        </p:spPr>
        <p:txBody>
          <a:bodyPr anchor="b" anchorCtr="0"/>
          <a:lstStyle>
            <a:lvl1pPr>
              <a:defRPr/>
            </a:lvl1pPr>
          </a:lstStyle>
          <a:p>
            <a:r>
              <a:rPr lang="en-GB" noProof="0"/>
              <a:t>Click to edit Master title style</a:t>
            </a:r>
          </a:p>
        </p:txBody>
      </p:sp>
      <p:sp>
        <p:nvSpPr>
          <p:cNvPr id="3" name="Text Placeholder 2"/>
          <p:cNvSpPr>
            <a:spLocks noGrp="1"/>
          </p:cNvSpPr>
          <p:nvPr>
            <p:ph type="body" idx="1"/>
          </p:nvPr>
        </p:nvSpPr>
        <p:spPr>
          <a:xfrm>
            <a:off x="378140" y="939072"/>
            <a:ext cx="11433600" cy="384000"/>
          </a:xfrm>
        </p:spPr>
        <p:txBody>
          <a:bodyPr anchor="t" anchorCtr="0"/>
          <a:lstStyle>
            <a:lvl1pPr marL="0" indent="0">
              <a:lnSpc>
                <a:spcPts val="2667"/>
              </a:lnSpc>
              <a:spcBef>
                <a:spcPts val="0"/>
              </a:spcBef>
              <a:buNone/>
              <a:defRPr sz="2267" b="1">
                <a:solidFill>
                  <a:schemeClr val="bg2"/>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noProof="0"/>
              <a:t>Click to edit Master text styles</a:t>
            </a:r>
          </a:p>
        </p:txBody>
      </p:sp>
      <p:sp>
        <p:nvSpPr>
          <p:cNvPr id="4" name="Content Placeholder 3"/>
          <p:cNvSpPr>
            <a:spLocks noGrp="1"/>
          </p:cNvSpPr>
          <p:nvPr>
            <p:ph sz="half" idx="2"/>
          </p:nvPr>
        </p:nvSpPr>
        <p:spPr>
          <a:xfrm>
            <a:off x="3270714" y="2313517"/>
            <a:ext cx="5429084" cy="2745600"/>
          </a:xfrm>
        </p:spPr>
        <p:txBody>
          <a:bodyPr numCol="2" spcCol="284400"/>
          <a:lstStyle>
            <a:lvl1pPr marL="0" indent="0">
              <a:lnSpc>
                <a:spcPct val="109000"/>
              </a:lnSpc>
              <a:spcBef>
                <a:spcPts val="733"/>
              </a:spcBef>
              <a:spcAft>
                <a:spcPts val="400"/>
              </a:spcAft>
              <a:buClr>
                <a:schemeClr val="accent1"/>
              </a:buClr>
              <a:buSzPct val="110000"/>
              <a:buFont typeface="Trebuchet MS" panose="020B0603020202020204" pitchFamily="34" charset="0"/>
              <a:buNone/>
              <a:defRPr sz="1533" b="1">
                <a:solidFill>
                  <a:schemeClr val="bg2"/>
                </a:solidFill>
              </a:defRPr>
            </a:lvl1pPr>
            <a:lvl2pPr marL="177796" indent="-182395">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2pPr>
            <a:lvl3pPr marL="355591" indent="-177796">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3pPr>
            <a:lvl4pPr marL="531271" indent="-171446">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4pPr>
            <a:lvl5pPr marL="711182" indent="-167213">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5pPr>
            <a:lvl6pPr>
              <a:defRPr sz="2133"/>
            </a:lvl6pPr>
            <a:lvl7pPr>
              <a:defRPr sz="2133"/>
            </a:lvl7pPr>
            <a:lvl8pPr>
              <a:defRPr sz="2133"/>
            </a:lvl8pPr>
            <a:lvl9pPr>
              <a:defRPr sz="2133"/>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7" name="Date Placeholder 6"/>
          <p:cNvSpPr>
            <a:spLocks noGrp="1"/>
          </p:cNvSpPr>
          <p:nvPr>
            <p:ph type="dt" sz="half" idx="10"/>
          </p:nvPr>
        </p:nvSpPr>
        <p:spPr/>
        <p:txBody>
          <a:bodyPr/>
          <a:lstStyle/>
          <a:p>
            <a:fld id="{14C6BF98-BAB5-40FF-8F54-C9CB50773F64}" type="datetime4">
              <a:rPr lang="en-GB" smtClean="0"/>
              <a:t>15 April 2022</a:t>
            </a:fld>
            <a:endParaRPr lang="fr-FR"/>
          </a:p>
        </p:txBody>
      </p:sp>
      <p:sp>
        <p:nvSpPr>
          <p:cNvPr id="8" name="Footer Placeholder 7"/>
          <p:cNvSpPr>
            <a:spLocks noGrp="1"/>
          </p:cNvSpPr>
          <p:nvPr>
            <p:ph type="ftr" sz="quarter" idx="11"/>
          </p:nvPr>
        </p:nvSpPr>
        <p:spPr/>
        <p:txBody>
          <a:bodyPr/>
          <a:lstStyle/>
          <a:p>
            <a:r>
              <a:rPr lang="en-US"/>
              <a:t>Landsec Platform Review ● DRAFT ● Classification: Private ●</a:t>
            </a:r>
            <a:endParaRPr lang="fr-FR"/>
          </a:p>
        </p:txBody>
      </p:sp>
      <p:sp>
        <p:nvSpPr>
          <p:cNvPr id="9" name="Slide Number Placeholder 8"/>
          <p:cNvSpPr>
            <a:spLocks noGrp="1"/>
          </p:cNvSpPr>
          <p:nvPr>
            <p:ph type="sldNum" sz="quarter" idx="12"/>
          </p:nvPr>
        </p:nvSpPr>
        <p:spPr/>
        <p:txBody>
          <a:bodyPr/>
          <a:lstStyle/>
          <a:p>
            <a:fld id="{4384C016-1569-4C6E-99E8-D8E7AC87BABD}" type="slidenum">
              <a:rPr lang="fr-FR" smtClean="0"/>
              <a:t>‹#›</a:t>
            </a:fld>
            <a:endParaRPr lang="fr-FR"/>
          </a:p>
        </p:txBody>
      </p:sp>
      <p:sp>
        <p:nvSpPr>
          <p:cNvPr id="10" name="Text Placeholder 9"/>
          <p:cNvSpPr>
            <a:spLocks noGrp="1"/>
          </p:cNvSpPr>
          <p:nvPr>
            <p:ph type="body" sz="quarter" idx="13"/>
          </p:nvPr>
        </p:nvSpPr>
        <p:spPr>
          <a:xfrm>
            <a:off x="378885" y="1799167"/>
            <a:ext cx="5429249" cy="336000"/>
          </a:xfrm>
        </p:spPr>
        <p:txBody>
          <a:bodyPr/>
          <a:lstStyle>
            <a:lvl1pPr marL="0" indent="0">
              <a:lnSpc>
                <a:spcPct val="114000"/>
              </a:lnSpc>
              <a:buNone/>
              <a:defRPr sz="1867" b="0" i="0">
                <a:solidFill>
                  <a:schemeClr val="bg2"/>
                </a:solidFill>
              </a:defRPr>
            </a:lvl1pPr>
          </a:lstStyle>
          <a:p>
            <a:pPr lvl="0"/>
            <a:r>
              <a:rPr lang="en-GB" noProof="0"/>
              <a:t>Click to edit Master text styles</a:t>
            </a:r>
          </a:p>
        </p:txBody>
      </p:sp>
      <p:sp>
        <p:nvSpPr>
          <p:cNvPr id="13" name="Picture Placeholder 12"/>
          <p:cNvSpPr>
            <a:spLocks noGrp="1"/>
          </p:cNvSpPr>
          <p:nvPr>
            <p:ph type="pic" sz="quarter" idx="14"/>
          </p:nvPr>
        </p:nvSpPr>
        <p:spPr>
          <a:xfrm>
            <a:off x="9096374" y="2365064"/>
            <a:ext cx="2714505" cy="1800536"/>
          </a:xfrm>
        </p:spPr>
        <p:txBody>
          <a:bodyPr/>
          <a:lstStyle>
            <a:lvl1pPr>
              <a:defRPr sz="2267"/>
            </a:lvl1pPr>
          </a:lstStyle>
          <a:p>
            <a:endParaRPr lang="en-GB"/>
          </a:p>
        </p:txBody>
      </p:sp>
      <p:sp>
        <p:nvSpPr>
          <p:cNvPr id="11" name="Picture Placeholder 12"/>
          <p:cNvSpPr>
            <a:spLocks noGrp="1"/>
          </p:cNvSpPr>
          <p:nvPr>
            <p:ph type="pic" sz="quarter" idx="15"/>
          </p:nvPr>
        </p:nvSpPr>
        <p:spPr>
          <a:xfrm>
            <a:off x="9096374" y="4330388"/>
            <a:ext cx="2714505" cy="1800536"/>
          </a:xfrm>
        </p:spPr>
        <p:txBody>
          <a:bodyPr/>
          <a:lstStyle>
            <a:lvl1pPr>
              <a:defRPr sz="2267"/>
            </a:lvl1pPr>
          </a:lstStyle>
          <a:p>
            <a:endParaRPr lang="en-GB"/>
          </a:p>
        </p:txBody>
      </p:sp>
      <p:sp>
        <p:nvSpPr>
          <p:cNvPr id="12" name="Content Placeholder 3"/>
          <p:cNvSpPr>
            <a:spLocks noGrp="1"/>
          </p:cNvSpPr>
          <p:nvPr>
            <p:ph sz="half" idx="16"/>
          </p:nvPr>
        </p:nvSpPr>
        <p:spPr>
          <a:xfrm>
            <a:off x="377856" y="2357962"/>
            <a:ext cx="2712000" cy="3801537"/>
          </a:xfrm>
          <a:solidFill>
            <a:srgbClr val="E9E9E7"/>
          </a:solidFill>
        </p:spPr>
        <p:txBody>
          <a:bodyPr lIns="118800" tIns="75600" rIns="118800" bIns="75600" numCol="1" spcCol="284400"/>
          <a:lstStyle>
            <a:lvl1pPr marL="0" indent="0">
              <a:lnSpc>
                <a:spcPct val="109000"/>
              </a:lnSpc>
              <a:spcBef>
                <a:spcPts val="0"/>
              </a:spcBef>
              <a:spcAft>
                <a:spcPts val="400"/>
              </a:spcAft>
              <a:buClr>
                <a:schemeClr val="accent1"/>
              </a:buClr>
              <a:buSzPct val="110000"/>
              <a:buFont typeface="Trebuchet MS" panose="020B0603020202020204" pitchFamily="34" charset="0"/>
              <a:buNone/>
              <a:defRPr sz="1533" b="1">
                <a:solidFill>
                  <a:schemeClr val="bg2"/>
                </a:solidFill>
              </a:defRPr>
            </a:lvl1pPr>
            <a:lvl2pPr marL="177796" indent="-182395">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2pPr>
            <a:lvl3pPr marL="355591" indent="-177796">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3pPr>
            <a:lvl4pPr marL="531271" indent="-171446">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4pPr>
            <a:lvl5pPr marL="711182" indent="-167213">
              <a:lnSpc>
                <a:spcPct val="121000"/>
              </a:lnSpc>
              <a:spcBef>
                <a:spcPts val="0"/>
              </a:spcBef>
              <a:spcAft>
                <a:spcPts val="267"/>
              </a:spcAft>
              <a:buClr>
                <a:schemeClr val="accent1"/>
              </a:buClr>
              <a:buSzPct val="100000"/>
              <a:buFont typeface="Trebuchet MS" panose="020B0603020202020204" pitchFamily="34" charset="0"/>
              <a:buChar char="•"/>
              <a:defRPr sz="1267" b="0">
                <a:solidFill>
                  <a:schemeClr val="tx2"/>
                </a:solidFill>
              </a:defRPr>
            </a:lvl5pPr>
            <a:lvl6pPr>
              <a:defRPr sz="2133"/>
            </a:lvl6pPr>
            <a:lvl7pPr>
              <a:defRPr sz="2133"/>
            </a:lvl7pPr>
            <a:lvl8pPr>
              <a:defRPr sz="2133"/>
            </a:lvl8pPr>
            <a:lvl9pPr>
              <a:defRPr sz="2133"/>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378202959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8883" y="434215"/>
            <a:ext cx="11432117" cy="432000"/>
          </a:xfrm>
        </p:spPr>
        <p:txBody>
          <a:bodyPr anchor="b" anchorCtr="0"/>
          <a:lstStyle>
            <a:lvl1pPr>
              <a:defRPr/>
            </a:lvl1pPr>
          </a:lstStyle>
          <a:p>
            <a:r>
              <a:rPr lang="en-GB" noProof="0"/>
              <a:t>Click to edit Master title style</a:t>
            </a:r>
          </a:p>
        </p:txBody>
      </p:sp>
      <p:sp>
        <p:nvSpPr>
          <p:cNvPr id="3" name="Text Placeholder 2"/>
          <p:cNvSpPr>
            <a:spLocks noGrp="1"/>
          </p:cNvSpPr>
          <p:nvPr>
            <p:ph type="body" idx="1"/>
          </p:nvPr>
        </p:nvSpPr>
        <p:spPr>
          <a:xfrm>
            <a:off x="378140" y="939072"/>
            <a:ext cx="11433600" cy="384000"/>
          </a:xfrm>
        </p:spPr>
        <p:txBody>
          <a:bodyPr anchor="t" anchorCtr="0"/>
          <a:lstStyle>
            <a:lvl1pPr marL="0" indent="0">
              <a:lnSpc>
                <a:spcPts val="2667"/>
              </a:lnSpc>
              <a:spcBef>
                <a:spcPts val="0"/>
              </a:spcBef>
              <a:buNone/>
              <a:defRPr sz="2267" b="1">
                <a:solidFill>
                  <a:schemeClr val="bg2"/>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noProof="0"/>
              <a:t>Click to edit Master text styles</a:t>
            </a:r>
          </a:p>
        </p:txBody>
      </p:sp>
      <p:sp>
        <p:nvSpPr>
          <p:cNvPr id="4" name="Content Placeholder 3"/>
          <p:cNvSpPr>
            <a:spLocks noGrp="1"/>
          </p:cNvSpPr>
          <p:nvPr>
            <p:ph sz="half" idx="2"/>
          </p:nvPr>
        </p:nvSpPr>
        <p:spPr>
          <a:xfrm>
            <a:off x="378884" y="1809519"/>
            <a:ext cx="5717115" cy="4201173"/>
          </a:xfrm>
        </p:spPr>
        <p:txBody>
          <a:bodyPr numCol="1" spcCol="284400"/>
          <a:lstStyle>
            <a:lvl1pPr marL="0" indent="0">
              <a:lnSpc>
                <a:spcPct val="97000"/>
              </a:lnSpc>
              <a:spcBef>
                <a:spcPts val="0"/>
              </a:spcBef>
              <a:spcAft>
                <a:spcPts val="400"/>
              </a:spcAft>
              <a:buClr>
                <a:schemeClr val="accent1"/>
              </a:buClr>
              <a:buSzPct val="110000"/>
              <a:buFont typeface="Trebuchet MS" panose="020B0603020202020204" pitchFamily="34" charset="0"/>
              <a:buNone/>
              <a:defRPr sz="1867" b="0">
                <a:solidFill>
                  <a:schemeClr val="bg2"/>
                </a:solidFill>
              </a:defRPr>
            </a:lvl1pPr>
            <a:lvl2pPr marL="0" indent="0">
              <a:lnSpc>
                <a:spcPct val="109000"/>
              </a:lnSpc>
              <a:spcBef>
                <a:spcPts val="1533"/>
              </a:spcBef>
              <a:spcAft>
                <a:spcPts val="533"/>
              </a:spcAft>
              <a:buClr>
                <a:schemeClr val="accent1"/>
              </a:buClr>
              <a:buSzPct val="100000"/>
              <a:buFont typeface="Trebuchet MS" panose="020B0603020202020204" pitchFamily="34" charset="0"/>
              <a:buNone/>
              <a:defRPr sz="1533" b="1">
                <a:solidFill>
                  <a:schemeClr val="bg2"/>
                </a:solidFill>
              </a:defRPr>
            </a:lvl2pPr>
            <a:lvl3pPr marL="0" indent="0">
              <a:lnSpc>
                <a:spcPct val="113000"/>
              </a:lnSpc>
              <a:spcBef>
                <a:spcPts val="1667"/>
              </a:spcBef>
              <a:spcAft>
                <a:spcPts val="533"/>
              </a:spcAft>
              <a:buClr>
                <a:schemeClr val="accent1"/>
              </a:buClr>
              <a:buSzPct val="100000"/>
              <a:buFont typeface="Trebuchet MS" panose="020B0603020202020204" pitchFamily="34" charset="0"/>
              <a:buNone/>
              <a:defRPr sz="1400" b="1">
                <a:solidFill>
                  <a:srgbClr val="007377"/>
                </a:solidFill>
              </a:defRPr>
            </a:lvl3pPr>
            <a:lvl4pPr marL="0" indent="0">
              <a:lnSpc>
                <a:spcPct val="99000"/>
              </a:lnSpc>
              <a:spcBef>
                <a:spcPts val="0"/>
              </a:spcBef>
              <a:spcAft>
                <a:spcPts val="400"/>
              </a:spcAft>
              <a:buClr>
                <a:schemeClr val="accent1"/>
              </a:buClr>
              <a:buSzPct val="100000"/>
              <a:buFont typeface="Trebuchet MS" panose="020B0603020202020204" pitchFamily="34" charset="0"/>
              <a:buNone/>
              <a:defRPr sz="1267" b="0">
                <a:solidFill>
                  <a:srgbClr val="73736B"/>
                </a:solidFill>
              </a:defRPr>
            </a:lvl4pPr>
            <a:lvl5pPr marL="0" indent="-167213">
              <a:lnSpc>
                <a:spcPct val="99000"/>
              </a:lnSpc>
              <a:spcBef>
                <a:spcPts val="0"/>
              </a:spcBef>
              <a:spcAft>
                <a:spcPts val="400"/>
              </a:spcAft>
              <a:buClr>
                <a:schemeClr val="accent1"/>
              </a:buClr>
              <a:buSzPct val="100000"/>
              <a:buFont typeface="Trebuchet MS" panose="020B0603020202020204" pitchFamily="34" charset="0"/>
              <a:buChar char="•"/>
              <a:defRPr sz="1267" b="0">
                <a:solidFill>
                  <a:schemeClr val="tx2"/>
                </a:solidFill>
              </a:defRPr>
            </a:lvl5pPr>
            <a:lvl6pPr>
              <a:defRPr sz="2133"/>
            </a:lvl6pPr>
            <a:lvl7pPr>
              <a:defRPr sz="2133"/>
            </a:lvl7pPr>
            <a:lvl8pPr>
              <a:defRPr sz="2133"/>
            </a:lvl8pPr>
            <a:lvl9pPr>
              <a:defRPr sz="2133"/>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7" name="Date Placeholder 6"/>
          <p:cNvSpPr>
            <a:spLocks noGrp="1"/>
          </p:cNvSpPr>
          <p:nvPr>
            <p:ph type="dt" sz="half" idx="10"/>
          </p:nvPr>
        </p:nvSpPr>
        <p:spPr/>
        <p:txBody>
          <a:bodyPr/>
          <a:lstStyle/>
          <a:p>
            <a:fld id="{CA47AA62-C9FD-4BB8-AA83-AAE2BAD74F50}" type="datetime4">
              <a:rPr lang="en-GB" smtClean="0"/>
              <a:t>15 April 2022</a:t>
            </a:fld>
            <a:endParaRPr lang="fr-FR"/>
          </a:p>
        </p:txBody>
      </p:sp>
      <p:sp>
        <p:nvSpPr>
          <p:cNvPr id="8" name="Footer Placeholder 7"/>
          <p:cNvSpPr>
            <a:spLocks noGrp="1"/>
          </p:cNvSpPr>
          <p:nvPr>
            <p:ph type="ftr" sz="quarter" idx="11"/>
          </p:nvPr>
        </p:nvSpPr>
        <p:spPr/>
        <p:txBody>
          <a:bodyPr/>
          <a:lstStyle/>
          <a:p>
            <a:r>
              <a:rPr lang="en-US"/>
              <a:t>Landsec Platform Review ● DRAFT ● Classification: Private ●</a:t>
            </a:r>
            <a:endParaRPr lang="fr-FR"/>
          </a:p>
        </p:txBody>
      </p:sp>
      <p:sp>
        <p:nvSpPr>
          <p:cNvPr id="9" name="Slide Number Placeholder 8"/>
          <p:cNvSpPr>
            <a:spLocks noGrp="1"/>
          </p:cNvSpPr>
          <p:nvPr>
            <p:ph type="sldNum" sz="quarter" idx="12"/>
          </p:nvPr>
        </p:nvSpPr>
        <p:spPr/>
        <p:txBody>
          <a:bodyPr/>
          <a:lstStyle/>
          <a:p>
            <a:fld id="{4384C016-1569-4C6E-99E8-D8E7AC87BABD}" type="slidenum">
              <a:rPr lang="fr-FR" smtClean="0"/>
              <a:t>‹#›</a:t>
            </a:fld>
            <a:endParaRPr lang="fr-FR"/>
          </a:p>
        </p:txBody>
      </p:sp>
      <p:sp>
        <p:nvSpPr>
          <p:cNvPr id="11" name="Text Placeholder 10"/>
          <p:cNvSpPr>
            <a:spLocks noGrp="1"/>
          </p:cNvSpPr>
          <p:nvPr>
            <p:ph type="body" sz="quarter" idx="13"/>
          </p:nvPr>
        </p:nvSpPr>
        <p:spPr>
          <a:xfrm>
            <a:off x="8113079" y="1831974"/>
            <a:ext cx="3707445" cy="4127500"/>
          </a:xfrm>
        </p:spPr>
        <p:txBody>
          <a:bodyPr/>
          <a:lstStyle>
            <a:lvl1pPr marL="0" indent="0">
              <a:lnSpc>
                <a:spcPct val="92000"/>
              </a:lnSpc>
              <a:spcBef>
                <a:spcPts val="0"/>
              </a:spcBef>
              <a:spcAft>
                <a:spcPts val="860"/>
              </a:spcAft>
              <a:buNone/>
              <a:defRPr sz="1739">
                <a:solidFill>
                  <a:srgbClr val="007377"/>
                </a:solidFill>
              </a:defRPr>
            </a:lvl1pPr>
            <a:lvl2pPr marL="0" indent="0">
              <a:spcBef>
                <a:spcPts val="0"/>
              </a:spcBef>
              <a:buNone/>
              <a:defRPr sz="1733" b="1">
                <a:solidFill>
                  <a:srgbClr val="515046"/>
                </a:solidFill>
              </a:defRPr>
            </a:lvl2pPr>
            <a:lvl3pPr marL="0" indent="0">
              <a:lnSpc>
                <a:spcPct val="120000"/>
              </a:lnSpc>
              <a:spcBef>
                <a:spcPts val="0"/>
              </a:spcBef>
              <a:buNone/>
              <a:defRPr sz="1489">
                <a:solidFill>
                  <a:schemeClr val="tx2"/>
                </a:solidFill>
              </a:defRPr>
            </a:lvl3pPr>
            <a:lvl4pPr marL="1828754" indent="0">
              <a:buNone/>
              <a:defRPr/>
            </a:lvl4pPr>
            <a:lvl5pPr marL="2438339"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02269725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8883" y="434215"/>
            <a:ext cx="11432117" cy="432000"/>
          </a:xfrm>
        </p:spPr>
        <p:txBody>
          <a:bodyPr anchor="b" anchorCtr="0"/>
          <a:lstStyle>
            <a:lvl1pPr>
              <a:defRPr/>
            </a:lvl1pPr>
          </a:lstStyle>
          <a:p>
            <a:r>
              <a:rPr lang="en-GB" noProof="0"/>
              <a:t>Click to edit Master title style</a:t>
            </a:r>
          </a:p>
        </p:txBody>
      </p:sp>
      <p:sp>
        <p:nvSpPr>
          <p:cNvPr id="3" name="Text Placeholder 2"/>
          <p:cNvSpPr>
            <a:spLocks noGrp="1"/>
          </p:cNvSpPr>
          <p:nvPr>
            <p:ph type="body" idx="1"/>
          </p:nvPr>
        </p:nvSpPr>
        <p:spPr>
          <a:xfrm>
            <a:off x="378140" y="939072"/>
            <a:ext cx="11433600" cy="384000"/>
          </a:xfrm>
        </p:spPr>
        <p:txBody>
          <a:bodyPr anchor="t" anchorCtr="0"/>
          <a:lstStyle>
            <a:lvl1pPr marL="0" indent="0">
              <a:lnSpc>
                <a:spcPts val="2667"/>
              </a:lnSpc>
              <a:spcBef>
                <a:spcPts val="0"/>
              </a:spcBef>
              <a:buNone/>
              <a:defRPr sz="2267" b="1">
                <a:solidFill>
                  <a:schemeClr val="bg2"/>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noProof="0"/>
              <a:t>Click to edit Master text styles</a:t>
            </a:r>
          </a:p>
        </p:txBody>
      </p:sp>
      <p:sp>
        <p:nvSpPr>
          <p:cNvPr id="4" name="Content Placeholder 3"/>
          <p:cNvSpPr>
            <a:spLocks noGrp="1"/>
          </p:cNvSpPr>
          <p:nvPr>
            <p:ph sz="half" idx="2"/>
          </p:nvPr>
        </p:nvSpPr>
        <p:spPr>
          <a:xfrm>
            <a:off x="378884" y="1819435"/>
            <a:ext cx="7579200" cy="3600000"/>
          </a:xfrm>
        </p:spPr>
        <p:txBody>
          <a:bodyPr numCol="2" spcCol="118800"/>
          <a:lstStyle>
            <a:lvl1pPr marL="0" indent="0">
              <a:lnSpc>
                <a:spcPct val="109000"/>
              </a:lnSpc>
              <a:spcBef>
                <a:spcPts val="733"/>
              </a:spcBef>
              <a:spcAft>
                <a:spcPts val="667"/>
              </a:spcAft>
              <a:buClr>
                <a:schemeClr val="accent1"/>
              </a:buClr>
              <a:buSzPct val="110000"/>
              <a:buFont typeface="Trebuchet MS" panose="020B0603020202020204" pitchFamily="34" charset="0"/>
              <a:buNone/>
              <a:defRPr sz="1533" b="1">
                <a:solidFill>
                  <a:schemeClr val="bg2"/>
                </a:solidFill>
              </a:defRPr>
            </a:lvl1pPr>
            <a:lvl2pPr marL="0" indent="0">
              <a:lnSpc>
                <a:spcPct val="112000"/>
              </a:lnSpc>
              <a:spcBef>
                <a:spcPts val="867"/>
              </a:spcBef>
              <a:spcAft>
                <a:spcPts val="667"/>
              </a:spcAft>
              <a:buClr>
                <a:schemeClr val="accent1"/>
              </a:buClr>
              <a:buSzPct val="100000"/>
              <a:buFont typeface="Trebuchet MS" panose="020B0603020202020204" pitchFamily="34" charset="0"/>
              <a:buNone/>
              <a:defRPr sz="1400" b="1">
                <a:solidFill>
                  <a:schemeClr val="bg2"/>
                </a:solidFill>
              </a:defRPr>
            </a:lvl2pPr>
            <a:lvl3pPr marL="0" indent="0">
              <a:lnSpc>
                <a:spcPct val="127000"/>
              </a:lnSpc>
              <a:spcBef>
                <a:spcPts val="867"/>
              </a:spcBef>
              <a:spcAft>
                <a:spcPts val="533"/>
              </a:spcAft>
              <a:buClr>
                <a:schemeClr val="accent1"/>
              </a:buClr>
              <a:buSzPct val="100000"/>
              <a:buFont typeface="Trebuchet MS" panose="020B0603020202020204" pitchFamily="34" charset="0"/>
              <a:buNone/>
              <a:defRPr sz="1267" b="1">
                <a:solidFill>
                  <a:srgbClr val="007377"/>
                </a:solidFill>
              </a:defRPr>
            </a:lvl3pPr>
            <a:lvl4pPr marL="0" indent="0">
              <a:lnSpc>
                <a:spcPct val="99000"/>
              </a:lnSpc>
              <a:spcBef>
                <a:spcPts val="0"/>
              </a:spcBef>
              <a:spcAft>
                <a:spcPts val="1200"/>
              </a:spcAft>
              <a:buClr>
                <a:schemeClr val="accent1"/>
              </a:buClr>
              <a:buSzPct val="100000"/>
              <a:buFont typeface="Trebuchet MS" panose="020B0603020202020204" pitchFamily="34" charset="0"/>
              <a:buNone/>
              <a:defRPr sz="1267" b="0">
                <a:solidFill>
                  <a:srgbClr val="73736B"/>
                </a:solidFill>
              </a:defRPr>
            </a:lvl4pPr>
            <a:lvl5pPr marL="177596" indent="-177596">
              <a:lnSpc>
                <a:spcPct val="110000"/>
              </a:lnSpc>
              <a:spcBef>
                <a:spcPts val="200"/>
              </a:spcBef>
              <a:spcAft>
                <a:spcPts val="133"/>
              </a:spcAft>
              <a:buClr>
                <a:schemeClr val="accent1"/>
              </a:buClr>
              <a:buSzPct val="100000"/>
              <a:buFont typeface="Trebuchet MS" panose="020B0603020202020204" pitchFamily="34" charset="0"/>
              <a:buChar char="•"/>
              <a:defRPr sz="1267" b="0">
                <a:solidFill>
                  <a:schemeClr val="tx2"/>
                </a:solidFill>
              </a:defRPr>
            </a:lvl5pPr>
            <a:lvl6pPr marL="345591" indent="-172796">
              <a:lnSpc>
                <a:spcPct val="110000"/>
              </a:lnSpc>
              <a:spcBef>
                <a:spcPts val="200"/>
              </a:spcBef>
              <a:spcAft>
                <a:spcPts val="133"/>
              </a:spcAft>
              <a:buClr>
                <a:schemeClr val="accent1"/>
              </a:buClr>
              <a:defRPr sz="1267">
                <a:solidFill>
                  <a:schemeClr val="tx2"/>
                </a:solidFill>
              </a:defRPr>
            </a:lvl6pPr>
            <a:lvl7pPr marL="518387" indent="-163196">
              <a:lnSpc>
                <a:spcPct val="110000"/>
              </a:lnSpc>
              <a:spcBef>
                <a:spcPts val="200"/>
              </a:spcBef>
              <a:spcAft>
                <a:spcPts val="133"/>
              </a:spcAft>
              <a:buClr>
                <a:schemeClr val="accent1"/>
              </a:buClr>
              <a:buFont typeface="Arial" panose="020B0604020202020204" pitchFamily="34" charset="0"/>
              <a:buChar char="•"/>
              <a:defRPr sz="1267">
                <a:solidFill>
                  <a:schemeClr val="tx2"/>
                </a:solidFill>
              </a:defRPr>
            </a:lvl7pPr>
            <a:lvl8pPr marL="681583" indent="-148796">
              <a:lnSpc>
                <a:spcPct val="110000"/>
              </a:lnSpc>
              <a:spcBef>
                <a:spcPts val="200"/>
              </a:spcBef>
              <a:spcAft>
                <a:spcPts val="133"/>
              </a:spcAft>
              <a:buClr>
                <a:schemeClr val="accent1"/>
              </a:buClr>
              <a:buFont typeface="Arial" panose="020B0604020202020204" pitchFamily="34" charset="0"/>
              <a:buChar char="•"/>
              <a:defRPr sz="1267">
                <a:solidFill>
                  <a:schemeClr val="tx2"/>
                </a:solidFill>
              </a:defRPr>
            </a:lvl8pPr>
            <a:lvl9pPr>
              <a:defRPr sz="2133"/>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a:p>
            <a:pPr lvl="5"/>
            <a:endParaRPr lang="en-GB" noProof="0"/>
          </a:p>
          <a:p>
            <a:pPr lvl="6"/>
            <a:endParaRPr lang="en-GB" noProof="0"/>
          </a:p>
          <a:p>
            <a:pPr lvl="7"/>
            <a:endParaRPr lang="en-GB" noProof="0"/>
          </a:p>
        </p:txBody>
      </p:sp>
      <p:sp>
        <p:nvSpPr>
          <p:cNvPr id="7" name="Date Placeholder 6"/>
          <p:cNvSpPr>
            <a:spLocks noGrp="1"/>
          </p:cNvSpPr>
          <p:nvPr>
            <p:ph type="dt" sz="half" idx="10"/>
          </p:nvPr>
        </p:nvSpPr>
        <p:spPr/>
        <p:txBody>
          <a:bodyPr/>
          <a:lstStyle/>
          <a:p>
            <a:fld id="{46203704-4B01-46F4-A982-2D78C2163D63}" type="datetime4">
              <a:rPr lang="en-GB" smtClean="0"/>
              <a:t>15 April 2022</a:t>
            </a:fld>
            <a:endParaRPr lang="fr-FR"/>
          </a:p>
        </p:txBody>
      </p:sp>
      <p:sp>
        <p:nvSpPr>
          <p:cNvPr id="8" name="Footer Placeholder 7"/>
          <p:cNvSpPr>
            <a:spLocks noGrp="1"/>
          </p:cNvSpPr>
          <p:nvPr>
            <p:ph type="ftr" sz="quarter" idx="11"/>
          </p:nvPr>
        </p:nvSpPr>
        <p:spPr/>
        <p:txBody>
          <a:bodyPr/>
          <a:lstStyle/>
          <a:p>
            <a:r>
              <a:rPr lang="en-US"/>
              <a:t>Landsec Platform Review ● DRAFT ● Classification: Private ●</a:t>
            </a:r>
            <a:endParaRPr lang="fr-FR"/>
          </a:p>
        </p:txBody>
      </p:sp>
      <p:sp>
        <p:nvSpPr>
          <p:cNvPr id="9" name="Slide Number Placeholder 8"/>
          <p:cNvSpPr>
            <a:spLocks noGrp="1"/>
          </p:cNvSpPr>
          <p:nvPr>
            <p:ph type="sldNum" sz="quarter" idx="12"/>
          </p:nvPr>
        </p:nvSpPr>
        <p:spPr/>
        <p:txBody>
          <a:bodyPr/>
          <a:lstStyle/>
          <a:p>
            <a:fld id="{4384C016-1569-4C6E-99E8-D8E7AC87BABD}" type="slidenum">
              <a:rPr lang="fr-FR" smtClean="0"/>
              <a:t>‹#›</a:t>
            </a:fld>
            <a:endParaRPr lang="fr-FR"/>
          </a:p>
        </p:txBody>
      </p:sp>
      <p:sp>
        <p:nvSpPr>
          <p:cNvPr id="12" name="Picture Placeholder 11"/>
          <p:cNvSpPr>
            <a:spLocks noGrp="1"/>
          </p:cNvSpPr>
          <p:nvPr>
            <p:ph type="pic" sz="quarter" idx="14"/>
          </p:nvPr>
        </p:nvSpPr>
        <p:spPr>
          <a:xfrm>
            <a:off x="8112225" y="1864800"/>
            <a:ext cx="3698776" cy="4304536"/>
          </a:xfrm>
        </p:spPr>
        <p:txBody>
          <a:bodyPr/>
          <a:lstStyle>
            <a:lvl1pPr>
              <a:defRPr sz="2267"/>
            </a:lvl1pPr>
          </a:lstStyle>
          <a:p>
            <a:endParaRPr lang="en-GB"/>
          </a:p>
        </p:txBody>
      </p:sp>
    </p:spTree>
    <p:extLst>
      <p:ext uri="{BB962C8B-B14F-4D97-AF65-F5344CB8AC3E}">
        <p14:creationId xmlns:p14="http://schemas.microsoft.com/office/powerpoint/2010/main" val="66471476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able Style">
    <p:spTree>
      <p:nvGrpSpPr>
        <p:cNvPr id="1" name=""/>
        <p:cNvGrpSpPr/>
        <p:nvPr/>
      </p:nvGrpSpPr>
      <p:grpSpPr>
        <a:xfrm>
          <a:off x="0" y="0"/>
          <a:ext cx="0" cy="0"/>
          <a:chOff x="0" y="0"/>
          <a:chExt cx="0" cy="0"/>
        </a:xfrm>
      </p:grpSpPr>
      <p:sp>
        <p:nvSpPr>
          <p:cNvPr id="2" name="Title 1"/>
          <p:cNvSpPr>
            <a:spLocks noGrp="1"/>
          </p:cNvSpPr>
          <p:nvPr>
            <p:ph type="title"/>
          </p:nvPr>
        </p:nvSpPr>
        <p:spPr>
          <a:xfrm>
            <a:off x="378883" y="434215"/>
            <a:ext cx="11432117" cy="432000"/>
          </a:xfrm>
        </p:spPr>
        <p:txBody>
          <a:bodyPr anchor="b" anchorCtr="0"/>
          <a:lstStyle>
            <a:lvl1pPr>
              <a:defRPr/>
            </a:lvl1pPr>
          </a:lstStyle>
          <a:p>
            <a:r>
              <a:rPr lang="en-GB" noProof="0"/>
              <a:t>Click to edit Master title style</a:t>
            </a:r>
          </a:p>
        </p:txBody>
      </p:sp>
      <p:sp>
        <p:nvSpPr>
          <p:cNvPr id="3" name="Text Placeholder 2"/>
          <p:cNvSpPr>
            <a:spLocks noGrp="1"/>
          </p:cNvSpPr>
          <p:nvPr>
            <p:ph type="body" idx="1"/>
          </p:nvPr>
        </p:nvSpPr>
        <p:spPr>
          <a:xfrm>
            <a:off x="378140" y="932723"/>
            <a:ext cx="11433600" cy="384000"/>
          </a:xfrm>
        </p:spPr>
        <p:txBody>
          <a:bodyPr anchor="t" anchorCtr="0"/>
          <a:lstStyle>
            <a:lvl1pPr marL="0" indent="0">
              <a:lnSpc>
                <a:spcPts val="2667"/>
              </a:lnSpc>
              <a:spcBef>
                <a:spcPts val="0"/>
              </a:spcBef>
              <a:buNone/>
              <a:defRPr sz="2267" b="1">
                <a:solidFill>
                  <a:schemeClr val="bg2"/>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378883" y="1689600"/>
            <a:ext cx="11432116" cy="4310400"/>
          </a:xfrm>
        </p:spPr>
        <p:txBody>
          <a:bodyPr numCol="2" spcCol="864000"/>
          <a:lstStyle>
            <a:lvl1pPr marL="0" indent="0">
              <a:lnSpc>
                <a:spcPct val="115000"/>
              </a:lnSpc>
              <a:spcBef>
                <a:spcPts val="0"/>
              </a:spcBef>
              <a:spcAft>
                <a:spcPts val="0"/>
              </a:spcAft>
              <a:buClr>
                <a:schemeClr val="accent1"/>
              </a:buClr>
              <a:buSzPct val="110000"/>
              <a:buFont typeface="Trebuchet MS" panose="020B0603020202020204" pitchFamily="34" charset="0"/>
              <a:buNone/>
              <a:defRPr sz="1400" b="1">
                <a:solidFill>
                  <a:srgbClr val="007377"/>
                </a:solidFill>
              </a:defRPr>
            </a:lvl1pPr>
            <a:lvl2pPr marL="167996" indent="-167996">
              <a:lnSpc>
                <a:spcPct val="121000"/>
              </a:lnSpc>
              <a:spcBef>
                <a:spcPts val="0"/>
              </a:spcBef>
              <a:spcAft>
                <a:spcPts val="567"/>
              </a:spcAft>
              <a:buClr>
                <a:schemeClr val="accent1"/>
              </a:buClr>
              <a:buSzPct val="110000"/>
              <a:buFont typeface="Trebuchet MS" panose="020B0603020202020204" pitchFamily="34" charset="0"/>
              <a:buChar char="•"/>
              <a:defRPr sz="1267" b="0">
                <a:solidFill>
                  <a:schemeClr val="tx2"/>
                </a:solidFill>
              </a:defRPr>
            </a:lvl2pPr>
            <a:lvl3pPr marL="335992" indent="-167996">
              <a:lnSpc>
                <a:spcPct val="121000"/>
              </a:lnSpc>
              <a:spcBef>
                <a:spcPts val="0"/>
              </a:spcBef>
              <a:spcAft>
                <a:spcPts val="567"/>
              </a:spcAft>
              <a:buClr>
                <a:schemeClr val="accent1"/>
              </a:buClr>
              <a:buSzPct val="110000"/>
              <a:buFont typeface="Trebuchet MS" panose="020B0603020202020204" pitchFamily="34" charset="0"/>
              <a:buChar char="•"/>
              <a:tabLst>
                <a:tab pos="118530" algn="l"/>
              </a:tabLst>
              <a:defRPr sz="1267" b="0">
                <a:solidFill>
                  <a:schemeClr val="tx2"/>
                </a:solidFill>
              </a:defRPr>
            </a:lvl3pPr>
            <a:lvl4pPr marL="503987" indent="-167996">
              <a:lnSpc>
                <a:spcPct val="121000"/>
              </a:lnSpc>
              <a:spcBef>
                <a:spcPts val="0"/>
              </a:spcBef>
              <a:spcAft>
                <a:spcPts val="567"/>
              </a:spcAft>
              <a:buClr>
                <a:schemeClr val="accent1"/>
              </a:buClr>
              <a:buSzPct val="110000"/>
              <a:buFont typeface="Trebuchet MS" panose="020B0603020202020204" pitchFamily="34" charset="0"/>
              <a:buChar char="•"/>
              <a:defRPr sz="1267" b="0">
                <a:solidFill>
                  <a:schemeClr val="tx2"/>
                </a:solidFill>
              </a:defRPr>
            </a:lvl4pPr>
            <a:lvl5pPr marL="676783" indent="-167996">
              <a:lnSpc>
                <a:spcPct val="121000"/>
              </a:lnSpc>
              <a:spcBef>
                <a:spcPts val="0"/>
              </a:spcBef>
              <a:spcAft>
                <a:spcPts val="567"/>
              </a:spcAft>
              <a:buClr>
                <a:schemeClr val="accent1"/>
              </a:buClr>
              <a:buSzPct val="110000"/>
              <a:buFont typeface="Trebuchet MS" panose="020B0603020202020204" pitchFamily="34" charset="0"/>
              <a:buChar char="•"/>
              <a:defRPr sz="1267" b="0">
                <a:solidFill>
                  <a:schemeClr val="tx2"/>
                </a:solidFill>
              </a:defRPr>
            </a:lvl5pPr>
            <a:lvl6pPr>
              <a:defRPr sz="2133"/>
            </a:lvl6pPr>
            <a:lvl7pPr>
              <a:defRPr sz="2133"/>
            </a:lvl7pPr>
            <a:lvl8pPr>
              <a:defRPr sz="2133"/>
            </a:lvl8pPr>
            <a:lvl9pPr>
              <a:defRPr sz="2133"/>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7" name="Date Placeholder 6"/>
          <p:cNvSpPr>
            <a:spLocks noGrp="1"/>
          </p:cNvSpPr>
          <p:nvPr>
            <p:ph type="dt" sz="half" idx="10"/>
          </p:nvPr>
        </p:nvSpPr>
        <p:spPr>
          <a:xfrm>
            <a:off x="7590130" y="6450329"/>
            <a:ext cx="2196127" cy="144000"/>
          </a:xfrm>
        </p:spPr>
        <p:txBody>
          <a:bodyPr/>
          <a:lstStyle/>
          <a:p>
            <a:fld id="{F92162F0-FAD8-457F-8B2D-67ECA6DBF5D8}" type="datetime4">
              <a:rPr lang="en-GB" smtClean="0"/>
              <a:t>15 April 2022</a:t>
            </a:fld>
            <a:endParaRPr lang="fr-FR"/>
          </a:p>
        </p:txBody>
      </p:sp>
      <p:sp>
        <p:nvSpPr>
          <p:cNvPr id="8" name="Footer Placeholder 7"/>
          <p:cNvSpPr>
            <a:spLocks noGrp="1"/>
          </p:cNvSpPr>
          <p:nvPr>
            <p:ph type="ftr" sz="quarter" idx="11"/>
          </p:nvPr>
        </p:nvSpPr>
        <p:spPr>
          <a:xfrm>
            <a:off x="2111829" y="6450329"/>
            <a:ext cx="5436643" cy="144000"/>
          </a:xfrm>
        </p:spPr>
        <p:txBody>
          <a:bodyPr/>
          <a:lstStyle/>
          <a:p>
            <a:r>
              <a:rPr lang="en-US"/>
              <a:t>Landsec Platform Review ● DRAFT ● Classification: Private ●</a:t>
            </a:r>
            <a:endParaRPr lang="fr-FR"/>
          </a:p>
        </p:txBody>
      </p:sp>
      <p:sp>
        <p:nvSpPr>
          <p:cNvPr id="9" name="Slide Number Placeholder 8"/>
          <p:cNvSpPr>
            <a:spLocks noGrp="1"/>
          </p:cNvSpPr>
          <p:nvPr>
            <p:ph type="sldNum" sz="quarter" idx="12"/>
          </p:nvPr>
        </p:nvSpPr>
        <p:spPr/>
        <p:txBody>
          <a:bodyPr/>
          <a:lstStyle/>
          <a:p>
            <a:fld id="{4384C016-1569-4C6E-99E8-D8E7AC87BABD}" type="slidenum">
              <a:rPr lang="fr-FR" smtClean="0"/>
              <a:t>‹#›</a:t>
            </a:fld>
            <a:endParaRPr lang="fr-FR"/>
          </a:p>
        </p:txBody>
      </p:sp>
    </p:spTree>
    <p:extLst>
      <p:ext uri="{BB962C8B-B14F-4D97-AF65-F5344CB8AC3E}">
        <p14:creationId xmlns:p14="http://schemas.microsoft.com/office/powerpoint/2010/main" val="157911578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Icon Library">
    <p:spTree>
      <p:nvGrpSpPr>
        <p:cNvPr id="1" name=""/>
        <p:cNvGrpSpPr/>
        <p:nvPr/>
      </p:nvGrpSpPr>
      <p:grpSpPr>
        <a:xfrm>
          <a:off x="0" y="0"/>
          <a:ext cx="0" cy="0"/>
          <a:chOff x="0" y="0"/>
          <a:chExt cx="0" cy="0"/>
        </a:xfrm>
      </p:grpSpPr>
      <p:sp>
        <p:nvSpPr>
          <p:cNvPr id="2" name="Title 1"/>
          <p:cNvSpPr>
            <a:spLocks noGrp="1"/>
          </p:cNvSpPr>
          <p:nvPr>
            <p:ph type="title"/>
          </p:nvPr>
        </p:nvSpPr>
        <p:spPr>
          <a:xfrm>
            <a:off x="386155" y="430449"/>
            <a:ext cx="11096759" cy="895123"/>
          </a:xfrm>
        </p:spPr>
        <p:txBody>
          <a:bodyPr/>
          <a:lstStyle>
            <a:lvl1pPr>
              <a:defRPr spc="-13" baseline="0"/>
            </a:lvl1pPr>
          </a:lstStyle>
          <a:p>
            <a:r>
              <a:rPr lang="en-GB" noProof="0"/>
              <a:t>Click to edit Master title style</a:t>
            </a:r>
          </a:p>
        </p:txBody>
      </p:sp>
      <p:sp>
        <p:nvSpPr>
          <p:cNvPr id="3" name="Date Placeholder 2"/>
          <p:cNvSpPr>
            <a:spLocks noGrp="1"/>
          </p:cNvSpPr>
          <p:nvPr>
            <p:ph type="dt" sz="half" idx="10"/>
          </p:nvPr>
        </p:nvSpPr>
        <p:spPr/>
        <p:txBody>
          <a:bodyPr/>
          <a:lstStyle/>
          <a:p>
            <a:fld id="{4D66746A-D0D0-41B4-AE41-F2D5D16515F3}" type="datetime4">
              <a:rPr lang="en-GB" smtClean="0"/>
              <a:t>15 April 2022</a:t>
            </a:fld>
            <a:endParaRPr lang="fr-FR"/>
          </a:p>
        </p:txBody>
      </p:sp>
      <p:sp>
        <p:nvSpPr>
          <p:cNvPr id="4" name="Footer Placeholder 3"/>
          <p:cNvSpPr>
            <a:spLocks noGrp="1"/>
          </p:cNvSpPr>
          <p:nvPr>
            <p:ph type="ftr" sz="quarter" idx="11"/>
          </p:nvPr>
        </p:nvSpPr>
        <p:spPr/>
        <p:txBody>
          <a:bodyPr/>
          <a:lstStyle/>
          <a:p>
            <a:r>
              <a:rPr lang="en-US"/>
              <a:t>Landsec Platform Review ● DRAFT ● Classification: Private ●</a:t>
            </a:r>
            <a:endParaRPr lang="fr-FR"/>
          </a:p>
        </p:txBody>
      </p:sp>
      <p:sp>
        <p:nvSpPr>
          <p:cNvPr id="5" name="Slide Number Placeholder 4"/>
          <p:cNvSpPr>
            <a:spLocks noGrp="1"/>
          </p:cNvSpPr>
          <p:nvPr>
            <p:ph type="sldNum" sz="quarter" idx="12"/>
          </p:nvPr>
        </p:nvSpPr>
        <p:spPr/>
        <p:txBody>
          <a:bodyPr/>
          <a:lstStyle/>
          <a:p>
            <a:fld id="{4384C016-1569-4C6E-99E8-D8E7AC87BABD}" type="slidenum">
              <a:rPr lang="fr-FR" smtClean="0"/>
              <a:t>‹#›</a:t>
            </a:fld>
            <a:endParaRPr lang="fr-FR"/>
          </a:p>
        </p:txBody>
      </p:sp>
    </p:spTree>
    <p:extLst>
      <p:ext uri="{BB962C8B-B14F-4D97-AF65-F5344CB8AC3E}">
        <p14:creationId xmlns:p14="http://schemas.microsoft.com/office/powerpoint/2010/main" val="82000591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secHead" preserve="1">
  <p:cSld name="Divider Styl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6711" y="1481667"/>
            <a:ext cx="4248251" cy="1674887"/>
          </a:xfrm>
        </p:spPr>
        <p:txBody>
          <a:bodyPr anchor="b" anchorCtr="0">
            <a:noAutofit/>
          </a:bodyPr>
          <a:lstStyle>
            <a:lvl1pPr algn="l">
              <a:lnSpc>
                <a:spcPts val="3733"/>
              </a:lnSpc>
              <a:defRPr sz="3600" b="1" cap="none" spc="-27" baseline="0">
                <a:solidFill>
                  <a:schemeClr val="bg1"/>
                </a:solidFill>
              </a:defRPr>
            </a:lvl1pPr>
          </a:lstStyle>
          <a:p>
            <a:r>
              <a:rPr lang="en-US"/>
              <a:t>Click to edit Master title style</a:t>
            </a:r>
            <a:endParaRPr lang="fr-FR"/>
          </a:p>
        </p:txBody>
      </p:sp>
      <p:sp>
        <p:nvSpPr>
          <p:cNvPr id="3" name="Text Placeholder 2"/>
          <p:cNvSpPr>
            <a:spLocks noGrp="1"/>
          </p:cNvSpPr>
          <p:nvPr>
            <p:ph type="body" idx="1"/>
          </p:nvPr>
        </p:nvSpPr>
        <p:spPr>
          <a:xfrm>
            <a:off x="756712" y="3579749"/>
            <a:ext cx="4248251" cy="1721272"/>
          </a:xfrm>
        </p:spPr>
        <p:txBody>
          <a:bodyPr anchor="t" anchorCtr="0"/>
          <a:lstStyle>
            <a:lvl1pPr marL="0" indent="0">
              <a:lnSpc>
                <a:spcPts val="2551"/>
              </a:lnSpc>
              <a:spcBef>
                <a:spcPts val="0"/>
              </a:spcBef>
              <a:buNone/>
              <a:defRPr sz="2251" b="0" spc="0" baseline="0">
                <a:solidFill>
                  <a:schemeClr val="bg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cxnSp>
        <p:nvCxnSpPr>
          <p:cNvPr id="9" name="Straight Connector 8"/>
          <p:cNvCxnSpPr/>
          <p:nvPr userDrawn="1"/>
        </p:nvCxnSpPr>
        <p:spPr>
          <a:xfrm>
            <a:off x="759884" y="3373489"/>
            <a:ext cx="4245077"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25530" y="760520"/>
            <a:ext cx="1800239" cy="206376"/>
          </a:xfrm>
          <a:prstGeom prst="rect">
            <a:avLst/>
          </a:prstGeom>
        </p:spPr>
      </p:pic>
    </p:spTree>
    <p:extLst>
      <p:ext uri="{BB962C8B-B14F-4D97-AF65-F5344CB8AC3E}">
        <p14:creationId xmlns:p14="http://schemas.microsoft.com/office/powerpoint/2010/main" val="85436071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secHead" preserve="1">
  <p:cSld name="Divider Sty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6711" y="1481667"/>
            <a:ext cx="4248251" cy="1674887"/>
          </a:xfrm>
        </p:spPr>
        <p:txBody>
          <a:bodyPr anchor="b" anchorCtr="0">
            <a:noAutofit/>
          </a:bodyPr>
          <a:lstStyle>
            <a:lvl1pPr algn="l">
              <a:lnSpc>
                <a:spcPts val="3733"/>
              </a:lnSpc>
              <a:defRPr sz="3600" b="1" cap="none" spc="-27" baseline="0">
                <a:solidFill>
                  <a:schemeClr val="bg1"/>
                </a:solidFill>
              </a:defRPr>
            </a:lvl1pPr>
          </a:lstStyle>
          <a:p>
            <a:r>
              <a:rPr lang="en-US"/>
              <a:t>Click to edit Master title style</a:t>
            </a:r>
            <a:endParaRPr lang="fr-FR"/>
          </a:p>
        </p:txBody>
      </p:sp>
      <p:sp>
        <p:nvSpPr>
          <p:cNvPr id="3" name="Text Placeholder 2"/>
          <p:cNvSpPr>
            <a:spLocks noGrp="1"/>
          </p:cNvSpPr>
          <p:nvPr>
            <p:ph type="body" idx="1"/>
          </p:nvPr>
        </p:nvSpPr>
        <p:spPr>
          <a:xfrm>
            <a:off x="756712" y="3579749"/>
            <a:ext cx="4248251" cy="1721272"/>
          </a:xfrm>
        </p:spPr>
        <p:txBody>
          <a:bodyPr anchor="t" anchorCtr="0"/>
          <a:lstStyle>
            <a:lvl1pPr marL="0" indent="0">
              <a:lnSpc>
                <a:spcPts val="2551"/>
              </a:lnSpc>
              <a:spcBef>
                <a:spcPts val="0"/>
              </a:spcBef>
              <a:buNone/>
              <a:defRPr sz="2251" b="0" spc="0" baseline="0">
                <a:solidFill>
                  <a:schemeClr val="bg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cxnSp>
        <p:nvCxnSpPr>
          <p:cNvPr id="9" name="Straight Connector 8"/>
          <p:cNvCxnSpPr/>
          <p:nvPr userDrawn="1"/>
        </p:nvCxnSpPr>
        <p:spPr>
          <a:xfrm>
            <a:off x="759884" y="3373489"/>
            <a:ext cx="4245077"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25530" y="760520"/>
            <a:ext cx="1800239" cy="206376"/>
          </a:xfrm>
          <a:prstGeom prst="rect">
            <a:avLst/>
          </a:prstGeom>
        </p:spPr>
      </p:pic>
    </p:spTree>
    <p:extLst>
      <p:ext uri="{BB962C8B-B14F-4D97-AF65-F5344CB8AC3E}">
        <p14:creationId xmlns:p14="http://schemas.microsoft.com/office/powerpoint/2010/main" val="3739016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Page Presenters See Clearly">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759884" y="3163961"/>
            <a:ext cx="5252056"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78884" y="5107748"/>
            <a:ext cx="11424000" cy="0"/>
          </a:xfrm>
          <a:prstGeom prst="line">
            <a:avLst/>
          </a:prstGeom>
          <a:ln w="3175">
            <a:solidFill>
              <a:srgbClr val="73736B"/>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0"/>
          </p:nvPr>
        </p:nvSpPr>
        <p:spPr>
          <a:xfrm>
            <a:off x="377927" y="5323816"/>
            <a:ext cx="5712957" cy="240000"/>
          </a:xfrm>
        </p:spPr>
        <p:txBody>
          <a:bodyPr/>
          <a:lstStyle>
            <a:lvl1pPr marL="0" indent="0">
              <a:lnSpc>
                <a:spcPts val="1500"/>
              </a:lnSpc>
              <a:spcBef>
                <a:spcPts val="0"/>
              </a:spcBef>
              <a:buNone/>
              <a:defRPr sz="1351" b="1">
                <a:solidFill>
                  <a:schemeClr val="bg2"/>
                </a:solidFill>
              </a:defRPr>
            </a:lvl1pPr>
          </a:lstStyle>
          <a:p>
            <a:pPr lvl="0"/>
            <a:r>
              <a:rPr lang="en-US"/>
              <a:t>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8887" y="2842949"/>
            <a:ext cx="7562845" cy="1924049"/>
          </a:xfrm>
          <a:prstGeom prst="rect">
            <a:avLst/>
          </a:prstGeom>
        </p:spPr>
      </p:pic>
      <p:sp>
        <p:nvSpPr>
          <p:cNvPr id="7" name="Text Placeholder 6"/>
          <p:cNvSpPr>
            <a:spLocks noGrp="1"/>
          </p:cNvSpPr>
          <p:nvPr>
            <p:ph type="body" sz="quarter" idx="11"/>
          </p:nvPr>
        </p:nvSpPr>
        <p:spPr>
          <a:xfrm>
            <a:off x="378884" y="5757333"/>
            <a:ext cx="3360000" cy="810683"/>
          </a:xfrm>
        </p:spPr>
        <p:txBody>
          <a:bodyPr/>
          <a:lstStyle>
            <a:lvl1pPr marL="0" indent="0">
              <a:lnSpc>
                <a:spcPts val="1500"/>
              </a:lnSpc>
              <a:spcBef>
                <a:spcPts val="0"/>
              </a:spcBef>
              <a:buNone/>
              <a:defRPr sz="1351" b="1">
                <a:solidFill>
                  <a:schemeClr val="bg2"/>
                </a:solidFill>
              </a:defRPr>
            </a:lvl1pPr>
            <a:lvl2pPr marL="0" indent="0">
              <a:lnSpc>
                <a:spcPts val="1500"/>
              </a:lnSpc>
              <a:spcBef>
                <a:spcPts val="0"/>
              </a:spcBef>
              <a:buNone/>
              <a:defRPr sz="1351">
                <a:solidFill>
                  <a:schemeClr val="bg2"/>
                </a:solidFill>
              </a:defRPr>
            </a:lvl2pPr>
            <a:lvl3pPr marL="0" indent="0">
              <a:lnSpc>
                <a:spcPts val="1500"/>
              </a:lnSpc>
              <a:spcBef>
                <a:spcPts val="0"/>
              </a:spcBef>
              <a:buNone/>
              <a:defRPr sz="1351">
                <a:solidFill>
                  <a:schemeClr val="tx2"/>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a:t>Edit Master text styles</a:t>
            </a:r>
          </a:p>
          <a:p>
            <a:pPr lvl="1"/>
            <a:r>
              <a:rPr lang="en-US"/>
              <a:t>Second level</a:t>
            </a:r>
          </a:p>
          <a:p>
            <a:pPr lvl="2"/>
            <a:r>
              <a:rPr lang="en-US"/>
              <a:t>Third level</a:t>
            </a:r>
          </a:p>
        </p:txBody>
      </p:sp>
      <p:sp>
        <p:nvSpPr>
          <p:cNvPr id="16" name="Text Placeholder 6"/>
          <p:cNvSpPr>
            <a:spLocks noGrp="1"/>
          </p:cNvSpPr>
          <p:nvPr>
            <p:ph type="body" sz="quarter" idx="12"/>
          </p:nvPr>
        </p:nvSpPr>
        <p:spPr>
          <a:xfrm>
            <a:off x="4249204" y="5757333"/>
            <a:ext cx="3360000" cy="810683"/>
          </a:xfrm>
        </p:spPr>
        <p:txBody>
          <a:bodyPr/>
          <a:lstStyle>
            <a:lvl1pPr marL="0" indent="0">
              <a:lnSpc>
                <a:spcPts val="1500"/>
              </a:lnSpc>
              <a:spcBef>
                <a:spcPts val="0"/>
              </a:spcBef>
              <a:buNone/>
              <a:defRPr sz="1351" b="1">
                <a:solidFill>
                  <a:schemeClr val="bg2"/>
                </a:solidFill>
              </a:defRPr>
            </a:lvl1pPr>
            <a:lvl2pPr marL="0" indent="0">
              <a:lnSpc>
                <a:spcPts val="1500"/>
              </a:lnSpc>
              <a:spcBef>
                <a:spcPts val="0"/>
              </a:spcBef>
              <a:buNone/>
              <a:defRPr sz="1351">
                <a:solidFill>
                  <a:schemeClr val="bg2"/>
                </a:solidFill>
              </a:defRPr>
            </a:lvl2pPr>
            <a:lvl3pPr marL="0" indent="0">
              <a:lnSpc>
                <a:spcPts val="1500"/>
              </a:lnSpc>
              <a:spcBef>
                <a:spcPts val="0"/>
              </a:spcBef>
              <a:buNone/>
              <a:defRPr sz="1351">
                <a:solidFill>
                  <a:schemeClr val="tx2"/>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noProof="0"/>
              <a:t>Edit Master text styles</a:t>
            </a:r>
          </a:p>
          <a:p>
            <a:pPr lvl="1"/>
            <a:r>
              <a:rPr lang="en-US" noProof="0"/>
              <a:t>Second level</a:t>
            </a:r>
          </a:p>
          <a:p>
            <a:pPr lvl="2"/>
            <a:r>
              <a:rPr lang="en-US" noProof="0"/>
              <a:t>Third level</a:t>
            </a:r>
          </a:p>
        </p:txBody>
      </p:sp>
      <p:sp>
        <p:nvSpPr>
          <p:cNvPr id="21" name="Text Placeholder 6"/>
          <p:cNvSpPr>
            <a:spLocks noGrp="1"/>
          </p:cNvSpPr>
          <p:nvPr>
            <p:ph type="body" sz="quarter" idx="13"/>
          </p:nvPr>
        </p:nvSpPr>
        <p:spPr>
          <a:xfrm>
            <a:off x="8118715" y="5757333"/>
            <a:ext cx="3360000" cy="810683"/>
          </a:xfrm>
        </p:spPr>
        <p:txBody>
          <a:bodyPr/>
          <a:lstStyle>
            <a:lvl1pPr marL="0" indent="0">
              <a:lnSpc>
                <a:spcPts val="1500"/>
              </a:lnSpc>
              <a:spcBef>
                <a:spcPts val="0"/>
              </a:spcBef>
              <a:buNone/>
              <a:defRPr sz="1351" b="1">
                <a:solidFill>
                  <a:schemeClr val="bg2"/>
                </a:solidFill>
              </a:defRPr>
            </a:lvl1pPr>
            <a:lvl2pPr marL="0" indent="0">
              <a:lnSpc>
                <a:spcPts val="1500"/>
              </a:lnSpc>
              <a:spcBef>
                <a:spcPts val="0"/>
              </a:spcBef>
              <a:buNone/>
              <a:defRPr sz="1351">
                <a:solidFill>
                  <a:schemeClr val="bg2"/>
                </a:solidFill>
              </a:defRPr>
            </a:lvl2pPr>
            <a:lvl3pPr marL="0" indent="0">
              <a:lnSpc>
                <a:spcPts val="1500"/>
              </a:lnSpc>
              <a:spcBef>
                <a:spcPts val="0"/>
              </a:spcBef>
              <a:buNone/>
              <a:defRPr sz="1351">
                <a:solidFill>
                  <a:schemeClr val="tx2"/>
                </a:solidFill>
              </a:defRPr>
            </a:lvl3pPr>
            <a:lvl4pPr marL="1828754" indent="0">
              <a:lnSpc>
                <a:spcPts val="1500"/>
              </a:lnSpc>
              <a:spcBef>
                <a:spcPts val="0"/>
              </a:spcBef>
              <a:buNone/>
              <a:defRPr sz="1351"/>
            </a:lvl4pPr>
            <a:lvl5pPr marL="2438339" indent="0">
              <a:lnSpc>
                <a:spcPts val="1500"/>
              </a:lnSpc>
              <a:spcBef>
                <a:spcPts val="0"/>
              </a:spcBef>
              <a:buNone/>
              <a:defRPr sz="1351"/>
            </a:lvl5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12097551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secHead" preserve="1">
  <p:cSld name="Divider Style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6711" y="1481667"/>
            <a:ext cx="4248251" cy="1674887"/>
          </a:xfrm>
        </p:spPr>
        <p:txBody>
          <a:bodyPr anchor="b" anchorCtr="0">
            <a:noAutofit/>
          </a:bodyPr>
          <a:lstStyle>
            <a:lvl1pPr algn="l">
              <a:lnSpc>
                <a:spcPts val="3733"/>
              </a:lnSpc>
              <a:defRPr sz="3600" b="1" cap="none" spc="-27" baseline="0">
                <a:solidFill>
                  <a:schemeClr val="bg1"/>
                </a:solidFill>
              </a:defRPr>
            </a:lvl1pPr>
          </a:lstStyle>
          <a:p>
            <a:r>
              <a:rPr lang="en-US"/>
              <a:t>Click to edit Master title style</a:t>
            </a:r>
            <a:endParaRPr lang="fr-FR"/>
          </a:p>
        </p:txBody>
      </p:sp>
      <p:sp>
        <p:nvSpPr>
          <p:cNvPr id="3" name="Text Placeholder 2"/>
          <p:cNvSpPr>
            <a:spLocks noGrp="1"/>
          </p:cNvSpPr>
          <p:nvPr>
            <p:ph type="body" idx="1"/>
          </p:nvPr>
        </p:nvSpPr>
        <p:spPr>
          <a:xfrm>
            <a:off x="756712" y="3579749"/>
            <a:ext cx="4248251" cy="1721272"/>
          </a:xfrm>
        </p:spPr>
        <p:txBody>
          <a:bodyPr anchor="t" anchorCtr="0"/>
          <a:lstStyle>
            <a:lvl1pPr marL="0" indent="0">
              <a:lnSpc>
                <a:spcPts val="2551"/>
              </a:lnSpc>
              <a:spcBef>
                <a:spcPts val="0"/>
              </a:spcBef>
              <a:buNone/>
              <a:defRPr sz="2251" b="0" spc="0" baseline="0">
                <a:solidFill>
                  <a:schemeClr val="accent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cxnSp>
        <p:nvCxnSpPr>
          <p:cNvPr id="9" name="Straight Connector 8"/>
          <p:cNvCxnSpPr/>
          <p:nvPr userDrawn="1"/>
        </p:nvCxnSpPr>
        <p:spPr>
          <a:xfrm>
            <a:off x="759884" y="3373489"/>
            <a:ext cx="4245077"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25530" y="760520"/>
            <a:ext cx="1800239" cy="206376"/>
          </a:xfrm>
          <a:prstGeom prst="rect">
            <a:avLst/>
          </a:prstGeom>
        </p:spPr>
      </p:pic>
    </p:spTree>
    <p:extLst>
      <p:ext uri="{BB962C8B-B14F-4D97-AF65-F5344CB8AC3E}">
        <p14:creationId xmlns:p14="http://schemas.microsoft.com/office/powerpoint/2010/main" val="362396102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End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6711" y="1481667"/>
            <a:ext cx="4248251" cy="1674887"/>
          </a:xfrm>
        </p:spPr>
        <p:txBody>
          <a:bodyPr anchor="b" anchorCtr="0">
            <a:noAutofit/>
          </a:bodyPr>
          <a:lstStyle>
            <a:lvl1pPr algn="l">
              <a:lnSpc>
                <a:spcPts val="3733"/>
              </a:lnSpc>
              <a:defRPr sz="3600" b="1" cap="none" spc="-27" baseline="0">
                <a:solidFill>
                  <a:schemeClr val="bg1"/>
                </a:solidFill>
              </a:defRPr>
            </a:lvl1pPr>
          </a:lstStyle>
          <a:p>
            <a:r>
              <a:rPr lang="en-US"/>
              <a:t>Click to edit Master title style</a:t>
            </a:r>
            <a:endParaRPr lang="fr-FR"/>
          </a:p>
        </p:txBody>
      </p:sp>
      <p:sp>
        <p:nvSpPr>
          <p:cNvPr id="3" name="Text Placeholder 2"/>
          <p:cNvSpPr>
            <a:spLocks noGrp="1"/>
          </p:cNvSpPr>
          <p:nvPr>
            <p:ph type="body" idx="1"/>
          </p:nvPr>
        </p:nvSpPr>
        <p:spPr>
          <a:xfrm>
            <a:off x="756712" y="3579749"/>
            <a:ext cx="4248251" cy="1721272"/>
          </a:xfrm>
        </p:spPr>
        <p:txBody>
          <a:bodyPr anchor="t" anchorCtr="0"/>
          <a:lstStyle>
            <a:lvl1pPr marL="0" indent="0">
              <a:lnSpc>
                <a:spcPts val="2551"/>
              </a:lnSpc>
              <a:spcBef>
                <a:spcPts val="0"/>
              </a:spcBef>
              <a:buNone/>
              <a:defRPr sz="2251" b="0" spc="0" baseline="0">
                <a:solidFill>
                  <a:schemeClr val="bg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cxnSp>
        <p:nvCxnSpPr>
          <p:cNvPr id="9" name="Straight Connector 8"/>
          <p:cNvCxnSpPr/>
          <p:nvPr userDrawn="1"/>
        </p:nvCxnSpPr>
        <p:spPr>
          <a:xfrm>
            <a:off x="759884" y="3373489"/>
            <a:ext cx="4245077"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10"/>
          </p:nvPr>
        </p:nvSpPr>
        <p:spPr>
          <a:xfrm>
            <a:off x="759885" y="5502368"/>
            <a:ext cx="10672233" cy="336000"/>
          </a:xfrm>
        </p:spPr>
        <p:txBody>
          <a:bodyPr anchor="b" anchorCtr="0"/>
          <a:lstStyle>
            <a:lvl1pPr marL="0" indent="0">
              <a:lnSpc>
                <a:spcPts val="2551"/>
              </a:lnSpc>
              <a:spcBef>
                <a:spcPts val="0"/>
              </a:spcBef>
              <a:buNone/>
              <a:defRPr sz="2251" spc="-40" baseline="0">
                <a:solidFill>
                  <a:schemeClr val="bg1"/>
                </a:solidFill>
              </a:defRPr>
            </a:lvl1pPr>
          </a:lstStyle>
          <a:p>
            <a:pPr lvl="0"/>
            <a:r>
              <a:rPr lang="en-US"/>
              <a:t>Click to edit Master text styles</a:t>
            </a:r>
          </a:p>
        </p:txBody>
      </p:sp>
      <p:sp>
        <p:nvSpPr>
          <p:cNvPr id="7" name="TextBox 6"/>
          <p:cNvSpPr txBox="1"/>
          <p:nvPr userDrawn="1"/>
        </p:nvSpPr>
        <p:spPr>
          <a:xfrm>
            <a:off x="759885" y="5838791"/>
            <a:ext cx="4087977" cy="384043"/>
          </a:xfrm>
          <a:prstGeom prst="rect">
            <a:avLst/>
          </a:prstGeom>
          <a:noFill/>
        </p:spPr>
        <p:txBody>
          <a:bodyPr wrap="square" lIns="0" tIns="0" rIns="0" bIns="0" rtlCol="0">
            <a:noAutofit/>
          </a:bodyPr>
          <a:lstStyle/>
          <a:p>
            <a:pPr>
              <a:lnSpc>
                <a:spcPts val="2551"/>
              </a:lnSpc>
            </a:pPr>
            <a:r>
              <a:rPr lang="en-GB" sz="2253" spc="-27" baseline="0">
                <a:solidFill>
                  <a:schemeClr val="bg1"/>
                </a:solidFill>
              </a:rPr>
              <a:t>www.thorogood.com</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25530" y="760520"/>
            <a:ext cx="1800239" cy="206376"/>
          </a:xfrm>
          <a:prstGeom prst="rect">
            <a:avLst/>
          </a:prstGeom>
        </p:spPr>
      </p:pic>
    </p:spTree>
    <p:extLst>
      <p:ext uri="{BB962C8B-B14F-4D97-AF65-F5344CB8AC3E}">
        <p14:creationId xmlns:p14="http://schemas.microsoft.com/office/powerpoint/2010/main" val="419408642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Date Placeholder 2"/>
          <p:cNvSpPr>
            <a:spLocks noGrp="1"/>
          </p:cNvSpPr>
          <p:nvPr>
            <p:ph type="dt" sz="half" idx="10"/>
          </p:nvPr>
        </p:nvSpPr>
        <p:spPr/>
        <p:txBody>
          <a:bodyPr/>
          <a:lstStyle/>
          <a:p>
            <a:fld id="{B6448BE5-E436-404D-B90F-0C92E4C9C2AA}" type="datetime4">
              <a:rPr lang="en-GB" smtClean="0"/>
              <a:t>15 April 2022</a:t>
            </a:fld>
            <a:endParaRPr lang="fr-FR"/>
          </a:p>
        </p:txBody>
      </p:sp>
      <p:sp>
        <p:nvSpPr>
          <p:cNvPr id="4" name="Footer Placeholder 3"/>
          <p:cNvSpPr>
            <a:spLocks noGrp="1"/>
          </p:cNvSpPr>
          <p:nvPr>
            <p:ph type="ftr" sz="quarter" idx="11"/>
          </p:nvPr>
        </p:nvSpPr>
        <p:spPr/>
        <p:txBody>
          <a:bodyPr/>
          <a:lstStyle/>
          <a:p>
            <a:r>
              <a:rPr lang="en-US"/>
              <a:t>Landsec Platform Review ● DRAFT ● Classification: Private ●</a:t>
            </a:r>
            <a:endParaRPr lang="fr-FR"/>
          </a:p>
        </p:txBody>
      </p:sp>
      <p:sp>
        <p:nvSpPr>
          <p:cNvPr id="5" name="Slide Number Placeholder 4"/>
          <p:cNvSpPr>
            <a:spLocks noGrp="1"/>
          </p:cNvSpPr>
          <p:nvPr>
            <p:ph type="sldNum" sz="quarter" idx="12"/>
          </p:nvPr>
        </p:nvSpPr>
        <p:spPr/>
        <p:txBody>
          <a:bodyPr/>
          <a:lstStyle/>
          <a:p>
            <a:fld id="{4384C016-1569-4C6E-99E8-D8E7AC87BABD}" type="slidenum">
              <a:rPr lang="fr-FR" smtClean="0"/>
              <a:t>‹#›</a:t>
            </a:fld>
            <a:endParaRPr lang="fr-FR"/>
          </a:p>
        </p:txBody>
      </p:sp>
    </p:spTree>
    <p:extLst>
      <p:ext uri="{BB962C8B-B14F-4D97-AF65-F5344CB8AC3E}">
        <p14:creationId xmlns:p14="http://schemas.microsoft.com/office/powerpoint/2010/main" val="370057109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84A4B7-4424-40DB-8274-8B2291571294}" type="datetime4">
              <a:rPr lang="en-GB" smtClean="0"/>
              <a:t>15 April 2022</a:t>
            </a:fld>
            <a:endParaRPr lang="fr-FR"/>
          </a:p>
        </p:txBody>
      </p:sp>
      <p:sp>
        <p:nvSpPr>
          <p:cNvPr id="3" name="Footer Placeholder 2"/>
          <p:cNvSpPr>
            <a:spLocks noGrp="1"/>
          </p:cNvSpPr>
          <p:nvPr>
            <p:ph type="ftr" sz="quarter" idx="11"/>
          </p:nvPr>
        </p:nvSpPr>
        <p:spPr/>
        <p:txBody>
          <a:bodyPr/>
          <a:lstStyle/>
          <a:p>
            <a:r>
              <a:rPr lang="en-US"/>
              <a:t>Landsec Platform Review ● DRAFT ● Classification: Private ●</a:t>
            </a:r>
            <a:endParaRPr lang="fr-FR"/>
          </a:p>
        </p:txBody>
      </p:sp>
      <p:sp>
        <p:nvSpPr>
          <p:cNvPr id="4" name="Slide Number Placeholder 3"/>
          <p:cNvSpPr>
            <a:spLocks noGrp="1"/>
          </p:cNvSpPr>
          <p:nvPr>
            <p:ph type="sldNum" sz="quarter" idx="12"/>
          </p:nvPr>
        </p:nvSpPr>
        <p:spPr/>
        <p:txBody>
          <a:bodyPr/>
          <a:lstStyle/>
          <a:p>
            <a:fld id="{4384C016-1569-4C6E-99E8-D8E7AC87BABD}" type="slidenum">
              <a:rPr lang="fr-FR" smtClean="0"/>
              <a:t>‹#›</a:t>
            </a:fld>
            <a:endParaRPr lang="fr-FR"/>
          </a:p>
        </p:txBody>
      </p:sp>
    </p:spTree>
    <p:extLst>
      <p:ext uri="{BB962C8B-B14F-4D97-AF65-F5344CB8AC3E}">
        <p14:creationId xmlns:p14="http://schemas.microsoft.com/office/powerpoint/2010/main" val="317047544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fr-F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2"/>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fr-FR"/>
          </a:p>
        </p:txBody>
      </p:sp>
      <p:sp>
        <p:nvSpPr>
          <p:cNvPr id="4" name="Date Placeholder 3"/>
          <p:cNvSpPr>
            <a:spLocks noGrp="1"/>
          </p:cNvSpPr>
          <p:nvPr>
            <p:ph type="dt" sz="half" idx="10"/>
          </p:nvPr>
        </p:nvSpPr>
        <p:spPr/>
        <p:txBody>
          <a:bodyPr/>
          <a:lstStyle/>
          <a:p>
            <a:fld id="{A76B27B7-6FBC-44A2-AED2-527735F63096}" type="datetime4">
              <a:rPr lang="en-GB" smtClean="0"/>
              <a:t>15 April 2022</a:t>
            </a:fld>
            <a:endParaRPr lang="fr-FR"/>
          </a:p>
        </p:txBody>
      </p:sp>
      <p:sp>
        <p:nvSpPr>
          <p:cNvPr id="5" name="Footer Placeholder 4"/>
          <p:cNvSpPr>
            <a:spLocks noGrp="1"/>
          </p:cNvSpPr>
          <p:nvPr>
            <p:ph type="ftr" sz="quarter" idx="11"/>
          </p:nvPr>
        </p:nvSpPr>
        <p:spPr/>
        <p:txBody>
          <a:bodyPr/>
          <a:lstStyle/>
          <a:p>
            <a:r>
              <a:rPr lang="en-US"/>
              <a:t>Landsec Platform Review ● DRAFT ● Classification: Private ●</a:t>
            </a:r>
            <a:endParaRPr lang="fr-FR"/>
          </a:p>
        </p:txBody>
      </p:sp>
      <p:sp>
        <p:nvSpPr>
          <p:cNvPr id="6" name="Slide Number Placeholder 5"/>
          <p:cNvSpPr>
            <a:spLocks noGrp="1"/>
          </p:cNvSpPr>
          <p:nvPr>
            <p:ph type="sldNum" sz="quarter" idx="12"/>
          </p:nvPr>
        </p:nvSpPr>
        <p:spPr/>
        <p:txBody>
          <a:bodyPr/>
          <a:lstStyle/>
          <a:p>
            <a:fld id="{4384C016-1569-4C6E-99E8-D8E7AC87BABD}" type="slidenum">
              <a:rPr lang="fr-FR" smtClean="0"/>
              <a:t>‹#›</a:t>
            </a:fld>
            <a:endParaRPr lang="fr-FR"/>
          </a:p>
        </p:txBody>
      </p:sp>
    </p:spTree>
    <p:extLst>
      <p:ext uri="{BB962C8B-B14F-4D97-AF65-F5344CB8AC3E}">
        <p14:creationId xmlns:p14="http://schemas.microsoft.com/office/powerpoint/2010/main" val="60028438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9722AFAC-BA60-4CA3-802F-60891B1EACA7}" type="datetime4">
              <a:rPr lang="en-GB" smtClean="0"/>
              <a:t>15 April 2022</a:t>
            </a:fld>
            <a:endParaRPr lang="fr-FR"/>
          </a:p>
        </p:txBody>
      </p:sp>
      <p:sp>
        <p:nvSpPr>
          <p:cNvPr id="5" name="Footer Placeholder 4"/>
          <p:cNvSpPr>
            <a:spLocks noGrp="1"/>
          </p:cNvSpPr>
          <p:nvPr>
            <p:ph type="ftr" sz="quarter" idx="11"/>
          </p:nvPr>
        </p:nvSpPr>
        <p:spPr/>
        <p:txBody>
          <a:bodyPr/>
          <a:lstStyle/>
          <a:p>
            <a:r>
              <a:rPr lang="en-US"/>
              <a:t>Landsec Platform Review ● DRAFT ● Classification: Private ●</a:t>
            </a:r>
            <a:endParaRPr lang="fr-FR"/>
          </a:p>
        </p:txBody>
      </p:sp>
      <p:sp>
        <p:nvSpPr>
          <p:cNvPr id="6" name="Slide Number Placeholder 5"/>
          <p:cNvSpPr>
            <a:spLocks noGrp="1"/>
          </p:cNvSpPr>
          <p:nvPr>
            <p:ph type="sldNum" sz="quarter" idx="12"/>
          </p:nvPr>
        </p:nvSpPr>
        <p:spPr/>
        <p:txBody>
          <a:bodyPr/>
          <a:lstStyle/>
          <a:p>
            <a:fld id="{4384C016-1569-4C6E-99E8-D8E7AC87BABD}" type="slidenum">
              <a:rPr lang="fr-FR" smtClean="0"/>
              <a:t>‹#›</a:t>
            </a:fld>
            <a:endParaRPr lang="fr-FR"/>
          </a:p>
        </p:txBody>
      </p:sp>
    </p:spTree>
    <p:extLst>
      <p:ext uri="{BB962C8B-B14F-4D97-AF65-F5344CB8AC3E}">
        <p14:creationId xmlns:p14="http://schemas.microsoft.com/office/powerpoint/2010/main" val="56824773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p:cNvSpPr>
            <a:spLocks noGrp="1"/>
          </p:cNvSpPr>
          <p:nvPr>
            <p:ph type="dt" sz="half" idx="10"/>
          </p:nvPr>
        </p:nvSpPr>
        <p:spPr/>
        <p:txBody>
          <a:bodyPr/>
          <a:lstStyle/>
          <a:p>
            <a:fld id="{0D30123C-188C-40CB-9D41-C045A70C32FF}" type="datetime4">
              <a:rPr lang="en-GB" smtClean="0"/>
              <a:t>15 April 2022</a:t>
            </a:fld>
            <a:endParaRPr lang="fr-FR"/>
          </a:p>
        </p:txBody>
      </p:sp>
      <p:sp>
        <p:nvSpPr>
          <p:cNvPr id="6" name="Footer Placeholder 5"/>
          <p:cNvSpPr>
            <a:spLocks noGrp="1"/>
          </p:cNvSpPr>
          <p:nvPr>
            <p:ph type="ftr" sz="quarter" idx="11"/>
          </p:nvPr>
        </p:nvSpPr>
        <p:spPr/>
        <p:txBody>
          <a:bodyPr/>
          <a:lstStyle/>
          <a:p>
            <a:r>
              <a:rPr lang="en-US"/>
              <a:t>Landsec Platform Review ● DRAFT ● Classification: Private ●</a:t>
            </a:r>
            <a:endParaRPr lang="fr-FR"/>
          </a:p>
        </p:txBody>
      </p:sp>
      <p:sp>
        <p:nvSpPr>
          <p:cNvPr id="7" name="Slide Number Placeholder 6"/>
          <p:cNvSpPr>
            <a:spLocks noGrp="1"/>
          </p:cNvSpPr>
          <p:nvPr>
            <p:ph type="sldNum" sz="quarter" idx="12"/>
          </p:nvPr>
        </p:nvSpPr>
        <p:spPr/>
        <p:txBody>
          <a:bodyPr/>
          <a:lstStyle/>
          <a:p>
            <a:fld id="{4384C016-1569-4C6E-99E8-D8E7AC87BABD}" type="slidenum">
              <a:rPr lang="fr-FR" smtClean="0"/>
              <a:t>‹#›</a:t>
            </a:fld>
            <a:endParaRPr lang="fr-FR"/>
          </a:p>
        </p:txBody>
      </p:sp>
    </p:spTree>
    <p:extLst>
      <p:ext uri="{BB962C8B-B14F-4D97-AF65-F5344CB8AC3E}">
        <p14:creationId xmlns:p14="http://schemas.microsoft.com/office/powerpoint/2010/main" val="138302611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endParaRPr lang="fr-F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C30C0A-473E-4A2A-B43E-B410C4ABC8CB}" type="datetime4">
              <a:rPr lang="en-GB" smtClean="0"/>
              <a:t>15 April 2022</a:t>
            </a:fld>
            <a:endParaRPr lang="fr-FR"/>
          </a:p>
        </p:txBody>
      </p:sp>
      <p:sp>
        <p:nvSpPr>
          <p:cNvPr id="5" name="Footer Placeholder 4"/>
          <p:cNvSpPr>
            <a:spLocks noGrp="1"/>
          </p:cNvSpPr>
          <p:nvPr>
            <p:ph type="ftr" sz="quarter" idx="11"/>
          </p:nvPr>
        </p:nvSpPr>
        <p:spPr/>
        <p:txBody>
          <a:bodyPr/>
          <a:lstStyle/>
          <a:p>
            <a:r>
              <a:rPr lang="en-US"/>
              <a:t>Landsec Platform Review ● DRAFT ● Classification: Private ●</a:t>
            </a:r>
            <a:endParaRPr lang="fr-FR"/>
          </a:p>
        </p:txBody>
      </p:sp>
      <p:sp>
        <p:nvSpPr>
          <p:cNvPr id="6" name="Slide Number Placeholder 5"/>
          <p:cNvSpPr>
            <a:spLocks noGrp="1"/>
          </p:cNvSpPr>
          <p:nvPr>
            <p:ph type="sldNum" sz="quarter" idx="12"/>
          </p:nvPr>
        </p:nvSpPr>
        <p:spPr/>
        <p:txBody>
          <a:bodyPr/>
          <a:lstStyle/>
          <a:p>
            <a:fld id="{4384C016-1569-4C6E-99E8-D8E7AC87BABD}" type="slidenum">
              <a:rPr lang="fr-FR" smtClean="0"/>
              <a:t>‹#›</a:t>
            </a:fld>
            <a:endParaRPr lang="fr-FR"/>
          </a:p>
        </p:txBody>
      </p:sp>
    </p:spTree>
    <p:extLst>
      <p:ext uri="{BB962C8B-B14F-4D97-AF65-F5344CB8AC3E}">
        <p14:creationId xmlns:p14="http://schemas.microsoft.com/office/powerpoint/2010/main" val="17536237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p:cNvSpPr>
            <a:spLocks noGrp="1"/>
          </p:cNvSpPr>
          <p:nvPr>
            <p:ph type="dt" sz="half" idx="10"/>
          </p:nvPr>
        </p:nvSpPr>
        <p:spPr/>
        <p:txBody>
          <a:bodyPr/>
          <a:lstStyle/>
          <a:p>
            <a:fld id="{FFAE1A99-48F4-4874-8604-85AF7777CC8B}" type="datetime4">
              <a:rPr lang="en-GB" smtClean="0"/>
              <a:t>15 April 2022</a:t>
            </a:fld>
            <a:endParaRPr lang="fr-FR"/>
          </a:p>
        </p:txBody>
      </p:sp>
      <p:sp>
        <p:nvSpPr>
          <p:cNvPr id="8" name="Footer Placeholder 7"/>
          <p:cNvSpPr>
            <a:spLocks noGrp="1"/>
          </p:cNvSpPr>
          <p:nvPr>
            <p:ph type="ftr" sz="quarter" idx="11"/>
          </p:nvPr>
        </p:nvSpPr>
        <p:spPr/>
        <p:txBody>
          <a:bodyPr/>
          <a:lstStyle/>
          <a:p>
            <a:r>
              <a:rPr lang="en-US"/>
              <a:t>Landsec Platform Review ● DRAFT ● Classification: Private ●</a:t>
            </a:r>
            <a:endParaRPr lang="fr-FR"/>
          </a:p>
        </p:txBody>
      </p:sp>
      <p:sp>
        <p:nvSpPr>
          <p:cNvPr id="9" name="Slide Number Placeholder 8"/>
          <p:cNvSpPr>
            <a:spLocks noGrp="1"/>
          </p:cNvSpPr>
          <p:nvPr>
            <p:ph type="sldNum" sz="quarter" idx="12"/>
          </p:nvPr>
        </p:nvSpPr>
        <p:spPr/>
        <p:txBody>
          <a:bodyPr/>
          <a:lstStyle/>
          <a:p>
            <a:fld id="{4384C016-1569-4C6E-99E8-D8E7AC87BABD}" type="slidenum">
              <a:rPr lang="fr-FR" smtClean="0"/>
              <a:t>‹#›</a:t>
            </a:fld>
            <a:endParaRPr lang="fr-FR"/>
          </a:p>
        </p:txBody>
      </p:sp>
    </p:spTree>
    <p:extLst>
      <p:ext uri="{BB962C8B-B14F-4D97-AF65-F5344CB8AC3E}">
        <p14:creationId xmlns:p14="http://schemas.microsoft.com/office/powerpoint/2010/main" val="33444564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Blank with Title">
    <p:spTree>
      <p:nvGrpSpPr>
        <p:cNvPr id="1" name=""/>
        <p:cNvGrpSpPr/>
        <p:nvPr/>
      </p:nvGrpSpPr>
      <p:grpSpPr>
        <a:xfrm>
          <a:off x="0" y="0"/>
          <a:ext cx="0" cy="0"/>
          <a:chOff x="0" y="0"/>
          <a:chExt cx="0" cy="0"/>
        </a:xfrm>
      </p:grpSpPr>
      <p:sp>
        <p:nvSpPr>
          <p:cNvPr id="3" name="Title 1"/>
          <p:cNvSpPr>
            <a:spLocks noGrp="1"/>
          </p:cNvSpPr>
          <p:nvPr>
            <p:ph type="title"/>
          </p:nvPr>
        </p:nvSpPr>
        <p:spPr>
          <a:xfrm>
            <a:off x="759884" y="274637"/>
            <a:ext cx="10672235" cy="487835"/>
          </a:xfrm>
        </p:spPr>
        <p:txBody>
          <a:bodyPr/>
          <a:lstStyle/>
          <a:p>
            <a:r>
              <a:rPr lang="en-US"/>
              <a:t>Click to edit Master title style</a:t>
            </a:r>
            <a:endParaRPr lang="fr-FR"/>
          </a:p>
        </p:txBody>
      </p:sp>
      <p:sp>
        <p:nvSpPr>
          <p:cNvPr id="4" name="Text Placeholder 2"/>
          <p:cNvSpPr>
            <a:spLocks noGrp="1"/>
          </p:cNvSpPr>
          <p:nvPr>
            <p:ph type="body" idx="10"/>
          </p:nvPr>
        </p:nvSpPr>
        <p:spPr>
          <a:xfrm>
            <a:off x="759885" y="675389"/>
            <a:ext cx="10672235" cy="384000"/>
          </a:xfrm>
          <a:prstGeom prst="rect">
            <a:avLst/>
          </a:prstGeom>
        </p:spPr>
        <p:txBody>
          <a:bodyPr anchor="t" anchorCtr="0"/>
          <a:lstStyle>
            <a:lvl1pPr marL="0" indent="0">
              <a:lnSpc>
                <a:spcPts val="2667"/>
              </a:lnSpc>
              <a:spcBef>
                <a:spcPts val="0"/>
              </a:spcBef>
              <a:buNone/>
              <a:defRPr sz="2267" b="1">
                <a:solidFill>
                  <a:schemeClr val="bg2"/>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Tree>
    <p:extLst>
      <p:ext uri="{BB962C8B-B14F-4D97-AF65-F5344CB8AC3E}">
        <p14:creationId xmlns:p14="http://schemas.microsoft.com/office/powerpoint/2010/main" val="41783447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slideLayout" Target="../slideLayouts/slideLayout6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image" Target="../media/image13.png"/><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31" Type="http://schemas.openxmlformats.org/officeDocument/2006/relationships/theme" Target="../theme/theme2.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8.xml"/><Relationship Id="rId18" Type="http://schemas.openxmlformats.org/officeDocument/2006/relationships/slideLayout" Target="../slideLayouts/slideLayout83.xml"/><Relationship Id="rId26" Type="http://schemas.openxmlformats.org/officeDocument/2006/relationships/slideLayout" Target="../slideLayouts/slideLayout91.xml"/><Relationship Id="rId21" Type="http://schemas.openxmlformats.org/officeDocument/2006/relationships/slideLayout" Target="../slideLayouts/slideLayout86.xml"/><Relationship Id="rId34" Type="http://schemas.openxmlformats.org/officeDocument/2006/relationships/slideLayout" Target="../slideLayouts/slideLayout99.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5" Type="http://schemas.openxmlformats.org/officeDocument/2006/relationships/slideLayout" Target="../slideLayouts/slideLayout90.xml"/><Relationship Id="rId33" Type="http://schemas.openxmlformats.org/officeDocument/2006/relationships/slideLayout" Target="../slideLayouts/slideLayout98.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20" Type="http://schemas.openxmlformats.org/officeDocument/2006/relationships/slideLayout" Target="../slideLayouts/slideLayout85.xml"/><Relationship Id="rId29" Type="http://schemas.openxmlformats.org/officeDocument/2006/relationships/slideLayout" Target="../slideLayouts/slideLayout94.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24" Type="http://schemas.openxmlformats.org/officeDocument/2006/relationships/slideLayout" Target="../slideLayouts/slideLayout89.xml"/><Relationship Id="rId32" Type="http://schemas.openxmlformats.org/officeDocument/2006/relationships/slideLayout" Target="../slideLayouts/slideLayout97.xml"/><Relationship Id="rId37" Type="http://schemas.openxmlformats.org/officeDocument/2006/relationships/image" Target="../media/image13.png"/><Relationship Id="rId5" Type="http://schemas.openxmlformats.org/officeDocument/2006/relationships/slideLayout" Target="../slideLayouts/slideLayout70.xml"/><Relationship Id="rId15" Type="http://schemas.openxmlformats.org/officeDocument/2006/relationships/slideLayout" Target="../slideLayouts/slideLayout80.xml"/><Relationship Id="rId23" Type="http://schemas.openxmlformats.org/officeDocument/2006/relationships/slideLayout" Target="../slideLayouts/slideLayout88.xml"/><Relationship Id="rId28" Type="http://schemas.openxmlformats.org/officeDocument/2006/relationships/slideLayout" Target="../slideLayouts/slideLayout93.xml"/><Relationship Id="rId36" Type="http://schemas.openxmlformats.org/officeDocument/2006/relationships/theme" Target="../theme/theme3.xml"/><Relationship Id="rId10" Type="http://schemas.openxmlformats.org/officeDocument/2006/relationships/slideLayout" Target="../slideLayouts/slideLayout75.xml"/><Relationship Id="rId19" Type="http://schemas.openxmlformats.org/officeDocument/2006/relationships/slideLayout" Target="../slideLayouts/slideLayout84.xml"/><Relationship Id="rId31" Type="http://schemas.openxmlformats.org/officeDocument/2006/relationships/slideLayout" Target="../slideLayouts/slideLayout96.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 Id="rId22" Type="http://schemas.openxmlformats.org/officeDocument/2006/relationships/slideLayout" Target="../slideLayouts/slideLayout87.xml"/><Relationship Id="rId27" Type="http://schemas.openxmlformats.org/officeDocument/2006/relationships/slideLayout" Target="../slideLayouts/slideLayout92.xml"/><Relationship Id="rId30" Type="http://schemas.openxmlformats.org/officeDocument/2006/relationships/slideLayout" Target="../slideLayouts/slideLayout95.xml"/><Relationship Id="rId35" Type="http://schemas.openxmlformats.org/officeDocument/2006/relationships/slideLayout" Target="../slideLayouts/slideLayout100.xml"/><Relationship Id="rId8" Type="http://schemas.openxmlformats.org/officeDocument/2006/relationships/slideLayout" Target="../slideLayouts/slideLayout73.xml"/><Relationship Id="rId3"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9884" y="274637"/>
            <a:ext cx="10672235" cy="1143000"/>
          </a:xfrm>
          <a:prstGeom prst="rect">
            <a:avLst/>
          </a:prstGeom>
        </p:spPr>
        <p:txBody>
          <a:bodyPr vert="horz" lIns="0" tIns="0" rIns="0" bIns="0" rtlCol="0" anchor="t" anchorCtr="0">
            <a:noAutofit/>
          </a:bodyPr>
          <a:lstStyle/>
          <a:p>
            <a:r>
              <a:rPr lang="en-US"/>
              <a:t>Click to edit Master title style</a:t>
            </a:r>
            <a:endParaRPr lang="fr-FR"/>
          </a:p>
        </p:txBody>
      </p:sp>
      <p:sp>
        <p:nvSpPr>
          <p:cNvPr id="3" name="Text Placeholder 2"/>
          <p:cNvSpPr>
            <a:spLocks noGrp="1"/>
          </p:cNvSpPr>
          <p:nvPr>
            <p:ph type="body" idx="1"/>
          </p:nvPr>
        </p:nvSpPr>
        <p:spPr>
          <a:xfrm>
            <a:off x="759884" y="1600201"/>
            <a:ext cx="10672235" cy="4525963"/>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90130" y="6450329"/>
            <a:ext cx="1014121" cy="144000"/>
          </a:xfrm>
          <a:prstGeom prst="rect">
            <a:avLst/>
          </a:prstGeom>
        </p:spPr>
        <p:txBody>
          <a:bodyPr vert="horz" lIns="0" tIns="0" rIns="0" bIns="0" rtlCol="0" anchor="t" anchorCtr="0"/>
          <a:lstStyle>
            <a:lvl1pPr algn="l">
              <a:lnSpc>
                <a:spcPts val="1171"/>
              </a:lnSpc>
              <a:defRPr sz="975" b="1">
                <a:solidFill>
                  <a:schemeClr val="tx1">
                    <a:tint val="75000"/>
                  </a:schemeClr>
                </a:solidFill>
              </a:defRPr>
            </a:lvl1pPr>
          </a:lstStyle>
          <a:p>
            <a:fld id="{92615129-D8DE-4737-BEFF-FDDA425853E0}" type="datetime4">
              <a:rPr lang="en-GB" smtClean="0"/>
              <a:t>15 April 2022</a:t>
            </a:fld>
            <a:endParaRPr lang="fr-FR"/>
          </a:p>
        </p:txBody>
      </p:sp>
      <p:sp>
        <p:nvSpPr>
          <p:cNvPr id="5" name="Footer Placeholder 4"/>
          <p:cNvSpPr>
            <a:spLocks noGrp="1"/>
          </p:cNvSpPr>
          <p:nvPr>
            <p:ph type="ftr" sz="quarter" idx="3"/>
          </p:nvPr>
        </p:nvSpPr>
        <p:spPr>
          <a:xfrm>
            <a:off x="3887755" y="6450329"/>
            <a:ext cx="3660717" cy="144000"/>
          </a:xfrm>
          <a:prstGeom prst="rect">
            <a:avLst/>
          </a:prstGeom>
        </p:spPr>
        <p:txBody>
          <a:bodyPr vert="horz" lIns="0" tIns="0" rIns="0" bIns="0" rtlCol="0" anchor="t" anchorCtr="0"/>
          <a:lstStyle>
            <a:lvl1pPr algn="r">
              <a:lnSpc>
                <a:spcPts val="1171"/>
              </a:lnSpc>
              <a:defRPr sz="975" b="1">
                <a:solidFill>
                  <a:schemeClr val="tx1">
                    <a:tint val="75000"/>
                  </a:schemeClr>
                </a:solidFill>
              </a:defRPr>
            </a:lvl1pPr>
          </a:lstStyle>
          <a:p>
            <a:r>
              <a:rPr lang="en-GB"/>
              <a:t>Landsec Platform Review ● DRAFT ● Classification: Private ●</a:t>
            </a:r>
            <a:endParaRPr lang="fr-FR"/>
          </a:p>
        </p:txBody>
      </p:sp>
      <p:sp>
        <p:nvSpPr>
          <p:cNvPr id="6" name="Slide Number Placeholder 5"/>
          <p:cNvSpPr>
            <a:spLocks noGrp="1"/>
          </p:cNvSpPr>
          <p:nvPr>
            <p:ph type="sldNum" sz="quarter" idx="4"/>
          </p:nvPr>
        </p:nvSpPr>
        <p:spPr>
          <a:xfrm>
            <a:off x="11432118" y="6450329"/>
            <a:ext cx="387309" cy="144000"/>
          </a:xfrm>
          <a:prstGeom prst="rect">
            <a:avLst/>
          </a:prstGeom>
        </p:spPr>
        <p:txBody>
          <a:bodyPr vert="horz" lIns="0" tIns="0" rIns="0" bIns="0" rtlCol="0" anchor="t" anchorCtr="0"/>
          <a:lstStyle>
            <a:lvl1pPr algn="r">
              <a:lnSpc>
                <a:spcPts val="1171"/>
              </a:lnSpc>
              <a:defRPr sz="975" b="1">
                <a:solidFill>
                  <a:schemeClr val="tx1">
                    <a:tint val="75000"/>
                  </a:schemeClr>
                </a:solidFill>
              </a:defRPr>
            </a:lvl1pPr>
          </a:lstStyle>
          <a:p>
            <a:fld id="{4384C016-1569-4C6E-99E8-D8E7AC87BABD}" type="slidenum">
              <a:rPr lang="fr-FR" smtClean="0"/>
              <a:pPr/>
              <a:t>‹#›</a:t>
            </a:fld>
            <a:endParaRPr lang="fr-FR"/>
          </a:p>
        </p:txBody>
      </p:sp>
      <p:cxnSp>
        <p:nvCxnSpPr>
          <p:cNvPr id="11" name="Straight Connector 10"/>
          <p:cNvCxnSpPr/>
          <p:nvPr/>
        </p:nvCxnSpPr>
        <p:spPr>
          <a:xfrm>
            <a:off x="381639" y="6286327"/>
            <a:ext cx="11425340" cy="0"/>
          </a:xfrm>
          <a:prstGeom prst="line">
            <a:avLst/>
          </a:prstGeom>
          <a:ln w="3175">
            <a:solidFill>
              <a:srgbClr val="91938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547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796" r:id="rId34"/>
    <p:sldLayoutId id="2147483826" r:id="rId35"/>
  </p:sldLayoutIdLst>
  <p:hf hdr="0"/>
  <p:txStyles>
    <p:titleStyle>
      <a:lvl1pPr algn="l" defTabSz="1219170" rtl="0" eaLnBrk="1" latinLnBrk="0" hangingPunct="1">
        <a:lnSpc>
          <a:spcPts val="3267"/>
        </a:lnSpc>
        <a:spcBef>
          <a:spcPct val="0"/>
        </a:spcBef>
        <a:buNone/>
        <a:defRPr sz="3000" b="1" kern="1200">
          <a:solidFill>
            <a:schemeClr val="accent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505112" indent="-457189"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657509" indent="0" algn="l" defTabSz="1219170" rtl="0" eaLnBrk="1" latinLnBrk="0" hangingPunct="1">
        <a:spcBef>
          <a:spcPct val="20000"/>
        </a:spcBef>
        <a:buFont typeface="Arial" panose="020B0604020202020204" pitchFamily="34" charset="0"/>
        <a:buNone/>
        <a:defRPr sz="2667" kern="1200">
          <a:solidFill>
            <a:schemeClr val="tx1"/>
          </a:solidFill>
          <a:latin typeface="+mn-lt"/>
          <a:ea typeface="+mn-ea"/>
          <a:cs typeface="+mn-cs"/>
        </a:defRPr>
      </a:lvl7pPr>
      <a:lvl8pPr marL="4267093" indent="0" algn="l" defTabSz="1219170" rtl="0" eaLnBrk="1" latinLnBrk="0" hangingPunct="1">
        <a:spcBef>
          <a:spcPct val="20000"/>
        </a:spcBef>
        <a:buFont typeface="Arial" panose="020B0604020202020204" pitchFamily="34" charset="0"/>
        <a:buNone/>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fr-F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 name="Picture 15"/>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380576" y="6392969"/>
            <a:ext cx="1608000" cy="183640"/>
          </a:xfrm>
          <a:prstGeom prst="rect">
            <a:avLst/>
          </a:prstGeom>
        </p:spPr>
      </p:pic>
      <p:sp>
        <p:nvSpPr>
          <p:cNvPr id="2" name="Title Placeholder 1"/>
          <p:cNvSpPr>
            <a:spLocks noGrp="1"/>
          </p:cNvSpPr>
          <p:nvPr>
            <p:ph type="title"/>
          </p:nvPr>
        </p:nvSpPr>
        <p:spPr>
          <a:xfrm>
            <a:off x="759884" y="274637"/>
            <a:ext cx="10672235" cy="1143000"/>
          </a:xfrm>
          <a:prstGeom prst="rect">
            <a:avLst/>
          </a:prstGeom>
        </p:spPr>
        <p:txBody>
          <a:bodyPr vert="horz" lIns="0" tIns="0" rIns="0" bIns="0" rtlCol="0" anchor="t" anchorCtr="0">
            <a:noAutofit/>
          </a:bodyPr>
          <a:lstStyle/>
          <a:p>
            <a:r>
              <a:rPr lang="en-US"/>
              <a:t>Click to edit Master title style</a:t>
            </a:r>
            <a:endParaRPr lang="fr-FR"/>
          </a:p>
        </p:txBody>
      </p:sp>
      <p:sp>
        <p:nvSpPr>
          <p:cNvPr id="3" name="Text Placeholder 2"/>
          <p:cNvSpPr>
            <a:spLocks noGrp="1"/>
          </p:cNvSpPr>
          <p:nvPr>
            <p:ph type="body" idx="1"/>
          </p:nvPr>
        </p:nvSpPr>
        <p:spPr>
          <a:xfrm>
            <a:off x="759884" y="1600201"/>
            <a:ext cx="10672235" cy="45259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225059" y="6450328"/>
            <a:ext cx="1440000" cy="147024"/>
          </a:xfrm>
          <a:prstGeom prst="rect">
            <a:avLst/>
          </a:prstGeom>
        </p:spPr>
        <p:txBody>
          <a:bodyPr vert="horz" lIns="0" tIns="0" rIns="0" bIns="0" rtlCol="0" anchor="t" anchorCtr="0"/>
          <a:lstStyle>
            <a:lvl1pPr algn="l">
              <a:lnSpc>
                <a:spcPts val="1171"/>
              </a:lnSpc>
              <a:defRPr sz="975" b="1">
                <a:solidFill>
                  <a:schemeClr val="bg2"/>
                </a:solidFill>
              </a:defRPr>
            </a:lvl1pPr>
          </a:lstStyle>
          <a:p>
            <a:fld id="{8CA92296-EBB4-494B-8EF9-DE3E5281182F}" type="datetime4">
              <a:rPr lang="en-GB" smtClean="0"/>
              <a:t>15 April 2022</a:t>
            </a:fld>
            <a:endParaRPr lang="en-US"/>
          </a:p>
        </p:txBody>
      </p:sp>
      <p:sp>
        <p:nvSpPr>
          <p:cNvPr id="5" name="Footer Placeholder 4"/>
          <p:cNvSpPr>
            <a:spLocks noGrp="1"/>
          </p:cNvSpPr>
          <p:nvPr>
            <p:ph type="ftr" sz="quarter" idx="3"/>
          </p:nvPr>
        </p:nvSpPr>
        <p:spPr>
          <a:xfrm>
            <a:off x="2831637" y="6450328"/>
            <a:ext cx="6336000" cy="147024"/>
          </a:xfrm>
          <a:prstGeom prst="rect">
            <a:avLst/>
          </a:prstGeom>
        </p:spPr>
        <p:txBody>
          <a:bodyPr vert="horz" lIns="0" tIns="0" rIns="0" bIns="0" rtlCol="0" anchor="t" anchorCtr="0"/>
          <a:lstStyle>
            <a:lvl1pPr algn="r">
              <a:lnSpc>
                <a:spcPts val="1171"/>
              </a:lnSpc>
              <a:defRPr sz="975" b="1">
                <a:solidFill>
                  <a:schemeClr val="bg2"/>
                </a:solidFill>
              </a:defRPr>
            </a:lvl1pPr>
          </a:lstStyle>
          <a:p>
            <a:r>
              <a:rPr lang="en-US"/>
              <a:t>Landsec Platform Review ● DRAFT ● Classification: Private ●</a:t>
            </a:r>
          </a:p>
        </p:txBody>
      </p:sp>
      <p:sp>
        <p:nvSpPr>
          <p:cNvPr id="6" name="Slide Number Placeholder 5"/>
          <p:cNvSpPr>
            <a:spLocks noGrp="1"/>
          </p:cNvSpPr>
          <p:nvPr>
            <p:ph type="sldNum" sz="quarter" idx="4"/>
          </p:nvPr>
        </p:nvSpPr>
        <p:spPr>
          <a:xfrm>
            <a:off x="11432118" y="6450328"/>
            <a:ext cx="387309" cy="144000"/>
          </a:xfrm>
          <a:prstGeom prst="rect">
            <a:avLst/>
          </a:prstGeom>
        </p:spPr>
        <p:txBody>
          <a:bodyPr vert="horz" lIns="0" tIns="0" rIns="0" bIns="0" rtlCol="0" anchor="t" anchorCtr="0"/>
          <a:lstStyle>
            <a:lvl1pPr algn="r">
              <a:lnSpc>
                <a:spcPts val="1171"/>
              </a:lnSpc>
              <a:defRPr sz="975" b="1">
                <a:solidFill>
                  <a:schemeClr val="bg2"/>
                </a:solidFill>
              </a:defRPr>
            </a:lvl1pPr>
          </a:lstStyle>
          <a:p>
            <a:fld id="{43ADA6F2-9A2A-455F-86B9-C1D26337E14A}" type="slidenum">
              <a:rPr lang="en-US" smtClean="0"/>
              <a:t>‹#›</a:t>
            </a:fld>
            <a:endParaRPr lang="en-US"/>
          </a:p>
        </p:txBody>
      </p:sp>
      <p:cxnSp>
        <p:nvCxnSpPr>
          <p:cNvPr id="11" name="Straight Connector 10"/>
          <p:cNvCxnSpPr/>
          <p:nvPr/>
        </p:nvCxnSpPr>
        <p:spPr>
          <a:xfrm>
            <a:off x="381639" y="6286327"/>
            <a:ext cx="11425340" cy="0"/>
          </a:xfrm>
          <a:prstGeom prst="line">
            <a:avLst/>
          </a:prstGeom>
          <a:ln w="3175">
            <a:solidFill>
              <a:srgbClr val="91938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3238957"/>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 id="2147483755" r:id="rId25"/>
    <p:sldLayoutId id="2147483756" r:id="rId26"/>
    <p:sldLayoutId id="2147483757" r:id="rId27"/>
    <p:sldLayoutId id="2147483758" r:id="rId28"/>
    <p:sldLayoutId id="2147483759" r:id="rId29"/>
    <p:sldLayoutId id="2147483827" r:id="rId30"/>
  </p:sldLayoutIdLst>
  <p:hf hdr="0"/>
  <p:txStyles>
    <p:titleStyle>
      <a:lvl1pPr algn="l" defTabSz="1219170" rtl="0" eaLnBrk="1" latinLnBrk="0" hangingPunct="1">
        <a:lnSpc>
          <a:spcPts val="3267"/>
        </a:lnSpc>
        <a:spcBef>
          <a:spcPct val="0"/>
        </a:spcBef>
        <a:buNone/>
        <a:defRPr sz="3000" b="1" kern="1200">
          <a:solidFill>
            <a:schemeClr val="accent1"/>
          </a:solidFill>
          <a:latin typeface="+mj-lt"/>
          <a:ea typeface="+mj-ea"/>
          <a:cs typeface="+mj-cs"/>
        </a:defRPr>
      </a:lvl1pPr>
    </p:titleStyle>
    <p:bodyStyle>
      <a:lvl1pPr marL="457189" indent="-457189" algn="l" defTabSz="1219170" rtl="0" eaLnBrk="1" latinLnBrk="0" hangingPunct="1">
        <a:spcBef>
          <a:spcPct val="20000"/>
        </a:spcBef>
        <a:buClr>
          <a:schemeClr val="accent1"/>
        </a:buClr>
        <a:buFont typeface="Arial" panose="020B0604020202020204" pitchFamily="34" charset="0"/>
        <a:buChar char="•"/>
        <a:defRPr sz="2933" kern="1200">
          <a:solidFill>
            <a:schemeClr val="tx2"/>
          </a:solidFill>
          <a:latin typeface="+mn-lt"/>
          <a:ea typeface="+mn-ea"/>
          <a:cs typeface="+mn-cs"/>
        </a:defRPr>
      </a:lvl1pPr>
      <a:lvl2pPr marL="990575" indent="-380990" algn="l" defTabSz="1219170" rtl="0" eaLnBrk="1" latinLnBrk="0" hangingPunct="1">
        <a:spcBef>
          <a:spcPct val="20000"/>
        </a:spcBef>
        <a:buClr>
          <a:schemeClr val="accent1"/>
        </a:buClr>
        <a:buFont typeface="Arial" panose="020B0604020202020204" pitchFamily="34" charset="0"/>
        <a:buChar char="•"/>
        <a:defRPr sz="2667" kern="1200">
          <a:solidFill>
            <a:schemeClr val="tx2"/>
          </a:solidFill>
          <a:latin typeface="+mn-lt"/>
          <a:ea typeface="+mn-ea"/>
          <a:cs typeface="+mn-cs"/>
        </a:defRPr>
      </a:lvl2pPr>
      <a:lvl3pPr marL="1523962" indent="-304792" algn="l" defTabSz="1219170" rtl="0" eaLnBrk="1" latinLnBrk="0" hangingPunct="1">
        <a:spcBef>
          <a:spcPct val="20000"/>
        </a:spcBef>
        <a:buClr>
          <a:schemeClr val="accent1"/>
        </a:buClr>
        <a:buFont typeface="Arial" panose="020B0604020202020204" pitchFamily="34" charset="0"/>
        <a:buChar char="•"/>
        <a:defRPr sz="2400" kern="1200">
          <a:solidFill>
            <a:schemeClr val="tx2"/>
          </a:solidFill>
          <a:latin typeface="+mn-lt"/>
          <a:ea typeface="+mn-ea"/>
          <a:cs typeface="+mn-cs"/>
        </a:defRPr>
      </a:lvl3pPr>
      <a:lvl4pPr marL="2133547" indent="-304792" algn="l" defTabSz="1219170" rtl="0" eaLnBrk="1" latinLnBrk="0" hangingPunct="1">
        <a:spcBef>
          <a:spcPct val="20000"/>
        </a:spcBef>
        <a:buClr>
          <a:schemeClr val="accent1"/>
        </a:buClr>
        <a:buFont typeface="Arial" panose="020B0604020202020204" pitchFamily="34" charset="0"/>
        <a:buChar char="•"/>
        <a:defRPr sz="2133" kern="1200">
          <a:solidFill>
            <a:schemeClr val="tx2"/>
          </a:solidFill>
          <a:latin typeface="+mn-lt"/>
          <a:ea typeface="+mn-ea"/>
          <a:cs typeface="+mn-cs"/>
        </a:defRPr>
      </a:lvl4pPr>
      <a:lvl5pPr marL="2743131" indent="-304792" algn="l" defTabSz="1219170" rtl="0" eaLnBrk="1" latinLnBrk="0" hangingPunct="1">
        <a:spcBef>
          <a:spcPct val="20000"/>
        </a:spcBef>
        <a:buClr>
          <a:schemeClr val="accent1"/>
        </a:buClr>
        <a:buFont typeface="Arial" panose="020B0604020202020204" pitchFamily="34" charset="0"/>
        <a:buChar char="•"/>
        <a:defRPr sz="1867" kern="1200">
          <a:solidFill>
            <a:schemeClr val="tx2"/>
          </a:solidFill>
          <a:latin typeface="+mn-lt"/>
          <a:ea typeface="+mn-ea"/>
          <a:cs typeface="+mn-cs"/>
        </a:defRPr>
      </a:lvl5pPr>
      <a:lvl6pPr marL="3505112" indent="-457189"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657509" indent="0" algn="l" defTabSz="1219170" rtl="0" eaLnBrk="1" latinLnBrk="0" hangingPunct="1">
        <a:spcBef>
          <a:spcPct val="20000"/>
        </a:spcBef>
        <a:buFont typeface="Arial" panose="020B0604020202020204" pitchFamily="34" charset="0"/>
        <a:buNone/>
        <a:defRPr sz="2667" kern="1200">
          <a:solidFill>
            <a:schemeClr val="tx1"/>
          </a:solidFill>
          <a:latin typeface="+mn-lt"/>
          <a:ea typeface="+mn-ea"/>
          <a:cs typeface="+mn-cs"/>
        </a:defRPr>
      </a:lvl7pPr>
      <a:lvl8pPr marL="4267093" indent="0" algn="l" defTabSz="1219170" rtl="0" eaLnBrk="1" latinLnBrk="0" hangingPunct="1">
        <a:spcBef>
          <a:spcPct val="20000"/>
        </a:spcBef>
        <a:buFont typeface="Arial" panose="020B0604020202020204" pitchFamily="34" charset="0"/>
        <a:buNone/>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fr-F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7" cstate="print">
            <a:extLst>
              <a:ext uri="{28A0092B-C50C-407E-A947-70E740481C1C}">
                <a14:useLocalDpi xmlns:a14="http://schemas.microsoft.com/office/drawing/2010/main" val="0"/>
              </a:ext>
            </a:extLst>
          </a:blip>
          <a:stretch>
            <a:fillRect/>
          </a:stretch>
        </p:blipFill>
        <p:spPr>
          <a:xfrm>
            <a:off x="380576" y="6392969"/>
            <a:ext cx="1608000" cy="183640"/>
          </a:xfrm>
          <a:prstGeom prst="rect">
            <a:avLst/>
          </a:prstGeom>
        </p:spPr>
      </p:pic>
      <p:sp>
        <p:nvSpPr>
          <p:cNvPr id="2" name="Title Placeholder 1"/>
          <p:cNvSpPr>
            <a:spLocks noGrp="1"/>
          </p:cNvSpPr>
          <p:nvPr>
            <p:ph type="title"/>
          </p:nvPr>
        </p:nvSpPr>
        <p:spPr>
          <a:xfrm>
            <a:off x="759884" y="274637"/>
            <a:ext cx="10672235" cy="1143000"/>
          </a:xfrm>
          <a:prstGeom prst="rect">
            <a:avLst/>
          </a:prstGeom>
        </p:spPr>
        <p:txBody>
          <a:bodyPr vert="horz" lIns="0" tIns="0" rIns="0" bIns="0" rtlCol="0" anchor="t" anchorCtr="0">
            <a:noAutofit/>
          </a:bodyPr>
          <a:lstStyle/>
          <a:p>
            <a:r>
              <a:rPr lang="en-US"/>
              <a:t>Click to edit Master title style</a:t>
            </a:r>
            <a:endParaRPr lang="fr-FR"/>
          </a:p>
        </p:txBody>
      </p:sp>
      <p:sp>
        <p:nvSpPr>
          <p:cNvPr id="3" name="Text Placeholder 2"/>
          <p:cNvSpPr>
            <a:spLocks noGrp="1"/>
          </p:cNvSpPr>
          <p:nvPr>
            <p:ph type="body" idx="1"/>
          </p:nvPr>
        </p:nvSpPr>
        <p:spPr>
          <a:xfrm>
            <a:off x="759884" y="1600201"/>
            <a:ext cx="10672235" cy="45259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90130" y="6450329"/>
            <a:ext cx="1014121" cy="144000"/>
          </a:xfrm>
          <a:prstGeom prst="rect">
            <a:avLst/>
          </a:prstGeom>
        </p:spPr>
        <p:txBody>
          <a:bodyPr vert="horz" lIns="0" tIns="0" rIns="0" bIns="0" rtlCol="0" anchor="t" anchorCtr="0"/>
          <a:lstStyle>
            <a:lvl1pPr algn="l">
              <a:lnSpc>
                <a:spcPts val="1171"/>
              </a:lnSpc>
              <a:defRPr sz="975" b="1">
                <a:solidFill>
                  <a:schemeClr val="tx1">
                    <a:tint val="75000"/>
                  </a:schemeClr>
                </a:solidFill>
              </a:defRPr>
            </a:lvl1pPr>
          </a:lstStyle>
          <a:p>
            <a:fld id="{3CAEA18A-B184-4FC5-9DD1-C580A3F85FF4}" type="datetime4">
              <a:rPr lang="en-GB" smtClean="0"/>
              <a:t>15 April 2022</a:t>
            </a:fld>
            <a:endParaRPr lang="fr-FR"/>
          </a:p>
        </p:txBody>
      </p:sp>
      <p:sp>
        <p:nvSpPr>
          <p:cNvPr id="5" name="Footer Placeholder 4"/>
          <p:cNvSpPr>
            <a:spLocks noGrp="1"/>
          </p:cNvSpPr>
          <p:nvPr>
            <p:ph type="ftr" sz="quarter" idx="3"/>
          </p:nvPr>
        </p:nvSpPr>
        <p:spPr>
          <a:xfrm>
            <a:off x="3887755" y="6450329"/>
            <a:ext cx="3660717" cy="144000"/>
          </a:xfrm>
          <a:prstGeom prst="rect">
            <a:avLst/>
          </a:prstGeom>
        </p:spPr>
        <p:txBody>
          <a:bodyPr vert="horz" lIns="0" tIns="0" rIns="0" bIns="0" rtlCol="0" anchor="t" anchorCtr="0"/>
          <a:lstStyle>
            <a:lvl1pPr algn="r">
              <a:lnSpc>
                <a:spcPts val="1171"/>
              </a:lnSpc>
              <a:defRPr sz="975" b="1">
                <a:solidFill>
                  <a:schemeClr val="tx1">
                    <a:tint val="75000"/>
                  </a:schemeClr>
                </a:solidFill>
              </a:defRPr>
            </a:lvl1pPr>
          </a:lstStyle>
          <a:p>
            <a:r>
              <a:rPr lang="en-US"/>
              <a:t>Landsec Platform Review ● DRAFT ● Classification: Private ●</a:t>
            </a:r>
            <a:endParaRPr lang="fr-FR"/>
          </a:p>
        </p:txBody>
      </p:sp>
      <p:sp>
        <p:nvSpPr>
          <p:cNvPr id="6" name="Slide Number Placeholder 5"/>
          <p:cNvSpPr>
            <a:spLocks noGrp="1"/>
          </p:cNvSpPr>
          <p:nvPr>
            <p:ph type="sldNum" sz="quarter" idx="4"/>
          </p:nvPr>
        </p:nvSpPr>
        <p:spPr>
          <a:xfrm>
            <a:off x="11432118" y="6450329"/>
            <a:ext cx="387309" cy="144000"/>
          </a:xfrm>
          <a:prstGeom prst="rect">
            <a:avLst/>
          </a:prstGeom>
        </p:spPr>
        <p:txBody>
          <a:bodyPr vert="horz" lIns="0" tIns="0" rIns="0" bIns="0" rtlCol="0" anchor="t" anchorCtr="0"/>
          <a:lstStyle>
            <a:lvl1pPr algn="r">
              <a:lnSpc>
                <a:spcPts val="1171"/>
              </a:lnSpc>
              <a:defRPr sz="975" b="1">
                <a:solidFill>
                  <a:schemeClr val="tx1">
                    <a:tint val="75000"/>
                  </a:schemeClr>
                </a:solidFill>
              </a:defRPr>
            </a:lvl1pPr>
          </a:lstStyle>
          <a:p>
            <a:fld id="{4384C016-1569-4C6E-99E8-D8E7AC87BABD}" type="slidenum">
              <a:rPr lang="fr-FR" smtClean="0"/>
              <a:pPr/>
              <a:t>‹#›</a:t>
            </a:fld>
            <a:endParaRPr lang="fr-FR"/>
          </a:p>
        </p:txBody>
      </p:sp>
      <p:cxnSp>
        <p:nvCxnSpPr>
          <p:cNvPr id="11" name="Straight Connector 10"/>
          <p:cNvCxnSpPr/>
          <p:nvPr/>
        </p:nvCxnSpPr>
        <p:spPr>
          <a:xfrm>
            <a:off x="381639" y="6286327"/>
            <a:ext cx="11425340" cy="0"/>
          </a:xfrm>
          <a:prstGeom prst="line">
            <a:avLst/>
          </a:prstGeom>
          <a:ln w="3175">
            <a:solidFill>
              <a:srgbClr val="91938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8090890"/>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 id="2147483779" r:id="rId19"/>
    <p:sldLayoutId id="2147483780" r:id="rId20"/>
    <p:sldLayoutId id="2147483781" r:id="rId21"/>
    <p:sldLayoutId id="2147483782" r:id="rId22"/>
    <p:sldLayoutId id="2147483783" r:id="rId23"/>
    <p:sldLayoutId id="2147483784" r:id="rId24"/>
    <p:sldLayoutId id="2147483785" r:id="rId25"/>
    <p:sldLayoutId id="2147483786" r:id="rId26"/>
    <p:sldLayoutId id="2147483787" r:id="rId27"/>
    <p:sldLayoutId id="2147483788" r:id="rId28"/>
    <p:sldLayoutId id="2147483789" r:id="rId29"/>
    <p:sldLayoutId id="2147483790" r:id="rId30"/>
    <p:sldLayoutId id="2147483791" r:id="rId31"/>
    <p:sldLayoutId id="2147483792" r:id="rId32"/>
    <p:sldLayoutId id="2147483793" r:id="rId33"/>
    <p:sldLayoutId id="2147483794" r:id="rId34"/>
    <p:sldLayoutId id="2147483795" r:id="rId35"/>
  </p:sldLayoutIdLst>
  <p:hf hdr="0"/>
  <p:txStyles>
    <p:titleStyle>
      <a:lvl1pPr algn="l" defTabSz="1219170" rtl="0" eaLnBrk="1" latinLnBrk="0" hangingPunct="1">
        <a:lnSpc>
          <a:spcPts val="3267"/>
        </a:lnSpc>
        <a:spcBef>
          <a:spcPct val="0"/>
        </a:spcBef>
        <a:buNone/>
        <a:defRPr sz="3000" b="1" kern="1200">
          <a:solidFill>
            <a:schemeClr val="accent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505112" indent="-457189"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657509" indent="0" algn="l" defTabSz="1219170" rtl="0" eaLnBrk="1" latinLnBrk="0" hangingPunct="1">
        <a:spcBef>
          <a:spcPct val="20000"/>
        </a:spcBef>
        <a:buFont typeface="Arial" panose="020B0604020202020204" pitchFamily="34" charset="0"/>
        <a:buNone/>
        <a:defRPr sz="2667" kern="1200">
          <a:solidFill>
            <a:schemeClr val="tx1"/>
          </a:solidFill>
          <a:latin typeface="+mn-lt"/>
          <a:ea typeface="+mn-ea"/>
          <a:cs typeface="+mn-cs"/>
        </a:defRPr>
      </a:lvl7pPr>
      <a:lvl8pPr marL="4267093" indent="0" algn="l" defTabSz="1219170" rtl="0" eaLnBrk="1" latinLnBrk="0" hangingPunct="1">
        <a:spcBef>
          <a:spcPct val="20000"/>
        </a:spcBef>
        <a:buFont typeface="Arial" panose="020B0604020202020204" pitchFamily="34" charset="0"/>
        <a:buNone/>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fr-F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1.xml"/><Relationship Id="rId5" Type="http://schemas.openxmlformats.org/officeDocument/2006/relationships/image" Target="../media/image18.sv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1.xml"/><Relationship Id="rId5" Type="http://schemas.openxmlformats.org/officeDocument/2006/relationships/image" Target="../media/image18.sv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0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7A101E-FC77-6142-82ED-F3514E4D9204}"/>
              </a:ext>
            </a:extLst>
          </p:cNvPr>
          <p:cNvSpPr>
            <a:spLocks noGrp="1"/>
          </p:cNvSpPr>
          <p:nvPr>
            <p:ph type="dt" sz="half" idx="10"/>
          </p:nvPr>
        </p:nvSpPr>
        <p:spPr/>
        <p:txBody>
          <a:bodyPr/>
          <a:lstStyle/>
          <a:p>
            <a:r>
              <a:rPr lang="en-GB" dirty="0"/>
              <a:t>January 2022</a:t>
            </a:r>
          </a:p>
        </p:txBody>
      </p:sp>
      <p:sp>
        <p:nvSpPr>
          <p:cNvPr id="3" name="Text Placeholder 2">
            <a:extLst>
              <a:ext uri="{FF2B5EF4-FFF2-40B4-BE49-F238E27FC236}">
                <a16:creationId xmlns:a16="http://schemas.microsoft.com/office/drawing/2014/main" id="{F30E29D4-D512-5B4C-BF84-EAFBE0C51499}"/>
              </a:ext>
            </a:extLst>
          </p:cNvPr>
          <p:cNvSpPr>
            <a:spLocks noGrp="1"/>
          </p:cNvSpPr>
          <p:nvPr>
            <p:ph type="body" sz="quarter" idx="13"/>
          </p:nvPr>
        </p:nvSpPr>
        <p:spPr/>
        <p:txBody>
          <a:bodyPr/>
          <a:lstStyle/>
          <a:p>
            <a:r>
              <a:rPr lang="en-GB" dirty="0"/>
              <a:t>Data Foundation </a:t>
            </a:r>
          </a:p>
          <a:p>
            <a:r>
              <a:rPr lang="en-GB" b="0" i="1" dirty="0"/>
              <a:t>Initial Data Ingestion</a:t>
            </a:r>
          </a:p>
          <a:p>
            <a:endParaRPr lang="en-GB" b="0" dirty="0"/>
          </a:p>
        </p:txBody>
      </p:sp>
    </p:spTree>
    <p:extLst>
      <p:ext uri="{BB962C8B-B14F-4D97-AF65-F5344CB8AC3E}">
        <p14:creationId xmlns:p14="http://schemas.microsoft.com/office/powerpoint/2010/main" val="763427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7A101E-FC77-6142-82ED-F3514E4D9204}"/>
              </a:ext>
            </a:extLst>
          </p:cNvPr>
          <p:cNvSpPr>
            <a:spLocks noGrp="1"/>
          </p:cNvSpPr>
          <p:nvPr>
            <p:ph type="dt" sz="half" idx="10"/>
          </p:nvPr>
        </p:nvSpPr>
        <p:spPr/>
        <p:txBody>
          <a:bodyPr/>
          <a:lstStyle/>
          <a:p>
            <a:r>
              <a:rPr lang="en-GB" dirty="0"/>
              <a:t>January 2022</a:t>
            </a:r>
          </a:p>
        </p:txBody>
      </p:sp>
      <p:sp>
        <p:nvSpPr>
          <p:cNvPr id="3" name="Text Placeholder 2">
            <a:extLst>
              <a:ext uri="{FF2B5EF4-FFF2-40B4-BE49-F238E27FC236}">
                <a16:creationId xmlns:a16="http://schemas.microsoft.com/office/drawing/2014/main" id="{F30E29D4-D512-5B4C-BF84-EAFBE0C51499}"/>
              </a:ext>
            </a:extLst>
          </p:cNvPr>
          <p:cNvSpPr>
            <a:spLocks noGrp="1"/>
          </p:cNvSpPr>
          <p:nvPr>
            <p:ph type="body" sz="quarter" idx="13"/>
          </p:nvPr>
        </p:nvSpPr>
        <p:spPr/>
        <p:txBody>
          <a:bodyPr/>
          <a:lstStyle/>
          <a:p>
            <a:r>
              <a:rPr lang="en-GB" dirty="0"/>
              <a:t>Data Foundation </a:t>
            </a:r>
          </a:p>
          <a:p>
            <a:r>
              <a:rPr lang="en-GB" b="0" i="1" dirty="0"/>
              <a:t>Initial Data Ingestion</a:t>
            </a:r>
          </a:p>
          <a:p>
            <a:endParaRPr lang="en-GB" b="0" dirty="0"/>
          </a:p>
        </p:txBody>
      </p:sp>
    </p:spTree>
    <p:extLst>
      <p:ext uri="{BB962C8B-B14F-4D97-AF65-F5344CB8AC3E}">
        <p14:creationId xmlns:p14="http://schemas.microsoft.com/office/powerpoint/2010/main" val="1196744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D302AB-37EA-4D92-B1CB-7B3CC1E7EC11}"/>
              </a:ext>
            </a:extLst>
          </p:cNvPr>
          <p:cNvSpPr>
            <a:spLocks noGrp="1"/>
          </p:cNvSpPr>
          <p:nvPr>
            <p:ph type="dt" sz="half" idx="10"/>
          </p:nvPr>
        </p:nvSpPr>
        <p:spPr>
          <a:xfrm>
            <a:off x="8432403" y="6447304"/>
            <a:ext cx="1440000" cy="147024"/>
          </a:xfrm>
        </p:spPr>
        <p:txBody>
          <a:bodyPr/>
          <a:lstStyle/>
          <a:p>
            <a:fld id="{005D7947-3F39-46A8-8C29-9BB34732EE48}" type="datetime4">
              <a:rPr lang="en-GB" smtClean="0"/>
              <a:t>15 April 2022</a:t>
            </a:fld>
            <a:endParaRPr lang="fr-FR"/>
          </a:p>
        </p:txBody>
      </p:sp>
      <p:sp>
        <p:nvSpPr>
          <p:cNvPr id="4" name="Slide Number Placeholder 3">
            <a:extLst>
              <a:ext uri="{FF2B5EF4-FFF2-40B4-BE49-F238E27FC236}">
                <a16:creationId xmlns:a16="http://schemas.microsoft.com/office/drawing/2014/main" id="{D61E0A5A-9623-49DC-B31D-6D3EFA284D44}"/>
              </a:ext>
            </a:extLst>
          </p:cNvPr>
          <p:cNvSpPr>
            <a:spLocks noGrp="1"/>
          </p:cNvSpPr>
          <p:nvPr>
            <p:ph type="sldNum" sz="quarter" idx="12"/>
          </p:nvPr>
        </p:nvSpPr>
        <p:spPr/>
        <p:txBody>
          <a:bodyPr/>
          <a:lstStyle/>
          <a:p>
            <a:fld id="{4384C016-1569-4C6E-99E8-D8E7AC87BABD}" type="slidenum">
              <a:rPr lang="fr-FR" smtClean="0"/>
              <a:pPr/>
              <a:t>11</a:t>
            </a:fld>
            <a:endParaRPr lang="fr-FR"/>
          </a:p>
        </p:txBody>
      </p:sp>
      <p:sp>
        <p:nvSpPr>
          <p:cNvPr id="5" name="Title 4">
            <a:extLst>
              <a:ext uri="{FF2B5EF4-FFF2-40B4-BE49-F238E27FC236}">
                <a16:creationId xmlns:a16="http://schemas.microsoft.com/office/drawing/2014/main" id="{8367229D-8C65-4C2F-A5AC-9A1D7F7FFA35}"/>
              </a:ext>
            </a:extLst>
          </p:cNvPr>
          <p:cNvSpPr>
            <a:spLocks noGrp="1"/>
          </p:cNvSpPr>
          <p:nvPr>
            <p:ph type="title"/>
          </p:nvPr>
        </p:nvSpPr>
        <p:spPr>
          <a:xfrm>
            <a:off x="379942" y="270055"/>
            <a:ext cx="11432117" cy="432000"/>
          </a:xfrm>
        </p:spPr>
        <p:txBody>
          <a:bodyPr/>
          <a:lstStyle/>
          <a:p>
            <a:r>
              <a:rPr lang="en-US" dirty="0"/>
              <a:t>Timeline (Option 1)</a:t>
            </a:r>
          </a:p>
        </p:txBody>
      </p:sp>
      <p:cxnSp>
        <p:nvCxnSpPr>
          <p:cNvPr id="12" name="Straight Connector 11">
            <a:extLst>
              <a:ext uri="{FF2B5EF4-FFF2-40B4-BE49-F238E27FC236}">
                <a16:creationId xmlns:a16="http://schemas.microsoft.com/office/drawing/2014/main" id="{527AB59D-4D78-4929-99D5-AB5FEC9D457D}"/>
              </a:ext>
            </a:extLst>
          </p:cNvPr>
          <p:cNvCxnSpPr>
            <a:cxnSpLocks/>
            <a:stCxn id="66" idx="2"/>
            <a:endCxn id="68" idx="6"/>
          </p:cNvCxnSpPr>
          <p:nvPr/>
        </p:nvCxnSpPr>
        <p:spPr>
          <a:xfrm flipV="1">
            <a:off x="1123340" y="3071530"/>
            <a:ext cx="10058219" cy="1464"/>
          </a:xfrm>
          <a:prstGeom prst="line">
            <a:avLst/>
          </a:prstGeom>
        </p:spPr>
        <p:style>
          <a:lnRef idx="1">
            <a:schemeClr val="accent4"/>
          </a:lnRef>
          <a:fillRef idx="0">
            <a:schemeClr val="accent4"/>
          </a:fillRef>
          <a:effectRef idx="0">
            <a:schemeClr val="accent4"/>
          </a:effectRef>
          <a:fontRef idx="minor">
            <a:schemeClr val="tx1"/>
          </a:fontRef>
        </p:style>
      </p:cxnSp>
      <p:sp>
        <p:nvSpPr>
          <p:cNvPr id="13" name="Oval 12">
            <a:extLst>
              <a:ext uri="{FF2B5EF4-FFF2-40B4-BE49-F238E27FC236}">
                <a16:creationId xmlns:a16="http://schemas.microsoft.com/office/drawing/2014/main" id="{2DDE16FC-C135-4EA4-9085-FAFE6209D8C4}"/>
              </a:ext>
            </a:extLst>
          </p:cNvPr>
          <p:cNvSpPr/>
          <p:nvPr/>
        </p:nvSpPr>
        <p:spPr>
          <a:xfrm>
            <a:off x="3291740" y="3012034"/>
            <a:ext cx="121920" cy="121920"/>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Oval 14">
            <a:extLst>
              <a:ext uri="{FF2B5EF4-FFF2-40B4-BE49-F238E27FC236}">
                <a16:creationId xmlns:a16="http://schemas.microsoft.com/office/drawing/2014/main" id="{4779BF95-6793-4988-9CBB-7AB13C5440CA}"/>
              </a:ext>
            </a:extLst>
          </p:cNvPr>
          <p:cNvSpPr/>
          <p:nvPr/>
        </p:nvSpPr>
        <p:spPr>
          <a:xfrm>
            <a:off x="9657579" y="3009979"/>
            <a:ext cx="121920" cy="121920"/>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Oval 15">
            <a:extLst>
              <a:ext uri="{FF2B5EF4-FFF2-40B4-BE49-F238E27FC236}">
                <a16:creationId xmlns:a16="http://schemas.microsoft.com/office/drawing/2014/main" id="{ED0BCDCE-52B8-4540-84B5-9D66A48C7A15}"/>
              </a:ext>
            </a:extLst>
          </p:cNvPr>
          <p:cNvSpPr/>
          <p:nvPr/>
        </p:nvSpPr>
        <p:spPr>
          <a:xfrm>
            <a:off x="6105077" y="3009979"/>
            <a:ext cx="121920" cy="121920"/>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Oval 16">
            <a:extLst>
              <a:ext uri="{FF2B5EF4-FFF2-40B4-BE49-F238E27FC236}">
                <a16:creationId xmlns:a16="http://schemas.microsoft.com/office/drawing/2014/main" id="{5F873D77-D8DD-474A-92E9-04372212109F}"/>
              </a:ext>
            </a:extLst>
          </p:cNvPr>
          <p:cNvSpPr/>
          <p:nvPr/>
        </p:nvSpPr>
        <p:spPr>
          <a:xfrm>
            <a:off x="6817245" y="3019877"/>
            <a:ext cx="121920" cy="121920"/>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 name="Oval 17">
            <a:extLst>
              <a:ext uri="{FF2B5EF4-FFF2-40B4-BE49-F238E27FC236}">
                <a16:creationId xmlns:a16="http://schemas.microsoft.com/office/drawing/2014/main" id="{FB7E7874-6EA4-4BA2-A438-36F8CB14A8CC}"/>
              </a:ext>
            </a:extLst>
          </p:cNvPr>
          <p:cNvSpPr/>
          <p:nvPr/>
        </p:nvSpPr>
        <p:spPr>
          <a:xfrm>
            <a:off x="8282901" y="3021121"/>
            <a:ext cx="121920" cy="121920"/>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Oval 18">
            <a:extLst>
              <a:ext uri="{FF2B5EF4-FFF2-40B4-BE49-F238E27FC236}">
                <a16:creationId xmlns:a16="http://schemas.microsoft.com/office/drawing/2014/main" id="{AC21FBD7-B33C-4D9A-AE9B-D65C6C97BBD0}"/>
              </a:ext>
            </a:extLst>
          </p:cNvPr>
          <p:cNvSpPr/>
          <p:nvPr/>
        </p:nvSpPr>
        <p:spPr>
          <a:xfrm>
            <a:off x="8971879" y="3018391"/>
            <a:ext cx="121920" cy="121920"/>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aphicFrame>
        <p:nvGraphicFramePr>
          <p:cNvPr id="20" name="Table 26">
            <a:extLst>
              <a:ext uri="{FF2B5EF4-FFF2-40B4-BE49-F238E27FC236}">
                <a16:creationId xmlns:a16="http://schemas.microsoft.com/office/drawing/2014/main" id="{6FA27021-AA8E-4770-A04C-17FE5B10B69C}"/>
              </a:ext>
            </a:extLst>
          </p:cNvPr>
          <p:cNvGraphicFramePr>
            <a:graphicFrameLocks noGrp="1"/>
          </p:cNvGraphicFramePr>
          <p:nvPr>
            <p:extLst>
              <p:ext uri="{D42A27DB-BD31-4B8C-83A1-F6EECF244321}">
                <p14:modId xmlns:p14="http://schemas.microsoft.com/office/powerpoint/2010/main" val="1328637148"/>
              </p:ext>
            </p:extLst>
          </p:nvPr>
        </p:nvGraphicFramePr>
        <p:xfrm>
          <a:off x="836142" y="2689820"/>
          <a:ext cx="10656780" cy="349043"/>
        </p:xfrm>
        <a:graphic>
          <a:graphicData uri="http://schemas.openxmlformats.org/drawingml/2006/table">
            <a:tbl>
              <a:tblPr bandRow="1">
                <a:tableStyleId>{5940675A-B579-460E-94D1-54222C63F5DA}</a:tableStyleId>
              </a:tblPr>
              <a:tblGrid>
                <a:gridCol w="710452">
                  <a:extLst>
                    <a:ext uri="{9D8B030D-6E8A-4147-A177-3AD203B41FA5}">
                      <a16:colId xmlns:a16="http://schemas.microsoft.com/office/drawing/2014/main" val="3066073378"/>
                    </a:ext>
                  </a:extLst>
                </a:gridCol>
                <a:gridCol w="710452">
                  <a:extLst>
                    <a:ext uri="{9D8B030D-6E8A-4147-A177-3AD203B41FA5}">
                      <a16:colId xmlns:a16="http://schemas.microsoft.com/office/drawing/2014/main" val="706753792"/>
                    </a:ext>
                  </a:extLst>
                </a:gridCol>
                <a:gridCol w="710452">
                  <a:extLst>
                    <a:ext uri="{9D8B030D-6E8A-4147-A177-3AD203B41FA5}">
                      <a16:colId xmlns:a16="http://schemas.microsoft.com/office/drawing/2014/main" val="2761976678"/>
                    </a:ext>
                  </a:extLst>
                </a:gridCol>
                <a:gridCol w="710452">
                  <a:extLst>
                    <a:ext uri="{9D8B030D-6E8A-4147-A177-3AD203B41FA5}">
                      <a16:colId xmlns:a16="http://schemas.microsoft.com/office/drawing/2014/main" val="499329571"/>
                    </a:ext>
                  </a:extLst>
                </a:gridCol>
                <a:gridCol w="710452">
                  <a:extLst>
                    <a:ext uri="{9D8B030D-6E8A-4147-A177-3AD203B41FA5}">
                      <a16:colId xmlns:a16="http://schemas.microsoft.com/office/drawing/2014/main" val="835417652"/>
                    </a:ext>
                  </a:extLst>
                </a:gridCol>
                <a:gridCol w="710452">
                  <a:extLst>
                    <a:ext uri="{9D8B030D-6E8A-4147-A177-3AD203B41FA5}">
                      <a16:colId xmlns:a16="http://schemas.microsoft.com/office/drawing/2014/main" val="1147376845"/>
                    </a:ext>
                  </a:extLst>
                </a:gridCol>
                <a:gridCol w="710452">
                  <a:extLst>
                    <a:ext uri="{9D8B030D-6E8A-4147-A177-3AD203B41FA5}">
                      <a16:colId xmlns:a16="http://schemas.microsoft.com/office/drawing/2014/main" val="197863569"/>
                    </a:ext>
                  </a:extLst>
                </a:gridCol>
                <a:gridCol w="710452">
                  <a:extLst>
                    <a:ext uri="{9D8B030D-6E8A-4147-A177-3AD203B41FA5}">
                      <a16:colId xmlns:a16="http://schemas.microsoft.com/office/drawing/2014/main" val="4017771258"/>
                    </a:ext>
                  </a:extLst>
                </a:gridCol>
                <a:gridCol w="710452">
                  <a:extLst>
                    <a:ext uri="{9D8B030D-6E8A-4147-A177-3AD203B41FA5}">
                      <a16:colId xmlns:a16="http://schemas.microsoft.com/office/drawing/2014/main" val="2110040232"/>
                    </a:ext>
                  </a:extLst>
                </a:gridCol>
                <a:gridCol w="710452">
                  <a:extLst>
                    <a:ext uri="{9D8B030D-6E8A-4147-A177-3AD203B41FA5}">
                      <a16:colId xmlns:a16="http://schemas.microsoft.com/office/drawing/2014/main" val="1415939560"/>
                    </a:ext>
                  </a:extLst>
                </a:gridCol>
                <a:gridCol w="710452">
                  <a:extLst>
                    <a:ext uri="{9D8B030D-6E8A-4147-A177-3AD203B41FA5}">
                      <a16:colId xmlns:a16="http://schemas.microsoft.com/office/drawing/2014/main" val="2776040510"/>
                    </a:ext>
                  </a:extLst>
                </a:gridCol>
                <a:gridCol w="710452">
                  <a:extLst>
                    <a:ext uri="{9D8B030D-6E8A-4147-A177-3AD203B41FA5}">
                      <a16:colId xmlns:a16="http://schemas.microsoft.com/office/drawing/2014/main" val="2701729592"/>
                    </a:ext>
                  </a:extLst>
                </a:gridCol>
                <a:gridCol w="710452">
                  <a:extLst>
                    <a:ext uri="{9D8B030D-6E8A-4147-A177-3AD203B41FA5}">
                      <a16:colId xmlns:a16="http://schemas.microsoft.com/office/drawing/2014/main" val="1946141030"/>
                    </a:ext>
                  </a:extLst>
                </a:gridCol>
                <a:gridCol w="710452">
                  <a:extLst>
                    <a:ext uri="{9D8B030D-6E8A-4147-A177-3AD203B41FA5}">
                      <a16:colId xmlns:a16="http://schemas.microsoft.com/office/drawing/2014/main" val="379522987"/>
                    </a:ext>
                  </a:extLst>
                </a:gridCol>
                <a:gridCol w="710452">
                  <a:extLst>
                    <a:ext uri="{9D8B030D-6E8A-4147-A177-3AD203B41FA5}">
                      <a16:colId xmlns:a16="http://schemas.microsoft.com/office/drawing/2014/main" val="1885753230"/>
                    </a:ext>
                  </a:extLst>
                </a:gridCol>
              </a:tblGrid>
              <a:tr h="349043">
                <a:tc>
                  <a:txBody>
                    <a:bodyPr/>
                    <a:lstStyle/>
                    <a:p>
                      <a:pPr algn="ctr"/>
                      <a:r>
                        <a:rPr lang="en-US" sz="1300">
                          <a:solidFill>
                            <a:schemeClr val="bg2"/>
                          </a:solidFill>
                        </a:rPr>
                        <a:t>0</a:t>
                      </a:r>
                    </a:p>
                  </a:txBody>
                  <a:tcPr marL="141545" marR="141545" marT="43031" marB="430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300">
                          <a:solidFill>
                            <a:schemeClr val="bg2"/>
                          </a:solidFill>
                        </a:rPr>
                        <a:t>1</a:t>
                      </a:r>
                    </a:p>
                  </a:txBody>
                  <a:tcPr marL="141545" marR="141545" marT="43031" marB="430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300">
                          <a:solidFill>
                            <a:schemeClr val="bg2"/>
                          </a:solidFill>
                        </a:rPr>
                        <a:t>2</a:t>
                      </a:r>
                    </a:p>
                  </a:txBody>
                  <a:tcPr marL="141545" marR="141545" marT="43031" marB="430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300">
                          <a:solidFill>
                            <a:schemeClr val="bg2"/>
                          </a:solidFill>
                        </a:rPr>
                        <a:t>3</a:t>
                      </a:r>
                    </a:p>
                  </a:txBody>
                  <a:tcPr marL="141545" marR="141545" marT="43031" marB="430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300" dirty="0">
                          <a:solidFill>
                            <a:schemeClr val="bg2"/>
                          </a:solidFill>
                        </a:rPr>
                        <a:t>4</a:t>
                      </a:r>
                    </a:p>
                  </a:txBody>
                  <a:tcPr marL="141545" marR="141545" marT="43031" marB="430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300">
                          <a:solidFill>
                            <a:schemeClr val="bg2"/>
                          </a:solidFill>
                        </a:rPr>
                        <a:t>5</a:t>
                      </a:r>
                    </a:p>
                  </a:txBody>
                  <a:tcPr marL="141545" marR="141545" marT="43031" marB="430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300">
                          <a:solidFill>
                            <a:schemeClr val="bg2"/>
                          </a:solidFill>
                        </a:rPr>
                        <a:t>6</a:t>
                      </a:r>
                    </a:p>
                  </a:txBody>
                  <a:tcPr marL="141545" marR="141545" marT="43031" marB="430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300">
                          <a:solidFill>
                            <a:schemeClr val="bg2"/>
                          </a:solidFill>
                        </a:rPr>
                        <a:t>7</a:t>
                      </a:r>
                    </a:p>
                  </a:txBody>
                  <a:tcPr marL="141545" marR="141545" marT="43031" marB="430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300">
                          <a:solidFill>
                            <a:schemeClr val="bg2"/>
                          </a:solidFill>
                        </a:rPr>
                        <a:t>8</a:t>
                      </a:r>
                    </a:p>
                  </a:txBody>
                  <a:tcPr marL="141545" marR="141545" marT="43031" marB="430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300">
                          <a:solidFill>
                            <a:schemeClr val="bg2"/>
                          </a:solidFill>
                        </a:rPr>
                        <a:t>9</a:t>
                      </a:r>
                    </a:p>
                  </a:txBody>
                  <a:tcPr marL="141545" marR="141545" marT="43031" marB="430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300" dirty="0">
                          <a:solidFill>
                            <a:schemeClr val="bg2"/>
                          </a:solidFill>
                        </a:rPr>
                        <a:t>10..</a:t>
                      </a:r>
                    </a:p>
                  </a:txBody>
                  <a:tcPr marL="141545" marR="141545" marT="43031" marB="430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300" dirty="0">
                          <a:solidFill>
                            <a:schemeClr val="bg2"/>
                          </a:solidFill>
                        </a:rPr>
                        <a:t>..23</a:t>
                      </a:r>
                    </a:p>
                  </a:txBody>
                  <a:tcPr marL="141545" marR="141545" marT="43031" marB="430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300" dirty="0">
                          <a:solidFill>
                            <a:schemeClr val="bg2"/>
                          </a:solidFill>
                        </a:rPr>
                        <a:t>24</a:t>
                      </a:r>
                    </a:p>
                  </a:txBody>
                  <a:tcPr marL="141545" marR="141545" marT="43031" marB="430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300" dirty="0">
                          <a:solidFill>
                            <a:schemeClr val="bg2"/>
                          </a:solidFill>
                        </a:rPr>
                        <a:t>25</a:t>
                      </a:r>
                    </a:p>
                  </a:txBody>
                  <a:tcPr marL="141545" marR="141545" marT="43031" marB="430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300" dirty="0">
                          <a:solidFill>
                            <a:schemeClr val="bg2"/>
                          </a:solidFill>
                        </a:rPr>
                        <a:t>26</a:t>
                      </a:r>
                    </a:p>
                  </a:txBody>
                  <a:tcPr marL="141545" marR="141545" marT="43031" marB="430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85900899"/>
                  </a:ext>
                </a:extLst>
              </a:tr>
            </a:tbl>
          </a:graphicData>
        </a:graphic>
      </p:graphicFrame>
      <p:sp>
        <p:nvSpPr>
          <p:cNvPr id="21" name="Oval 20">
            <a:extLst>
              <a:ext uri="{FF2B5EF4-FFF2-40B4-BE49-F238E27FC236}">
                <a16:creationId xmlns:a16="http://schemas.microsoft.com/office/drawing/2014/main" id="{9F1CC408-3505-4F9B-A114-BE656F94B0D6}"/>
              </a:ext>
            </a:extLst>
          </p:cNvPr>
          <p:cNvSpPr/>
          <p:nvPr/>
        </p:nvSpPr>
        <p:spPr>
          <a:xfrm>
            <a:off x="10380060" y="3010577"/>
            <a:ext cx="121920" cy="121920"/>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Oval 21">
            <a:extLst>
              <a:ext uri="{FF2B5EF4-FFF2-40B4-BE49-F238E27FC236}">
                <a16:creationId xmlns:a16="http://schemas.microsoft.com/office/drawing/2014/main" id="{D49886A8-C13E-486C-8689-758B45D8695E}"/>
              </a:ext>
            </a:extLst>
          </p:cNvPr>
          <p:cNvSpPr/>
          <p:nvPr/>
        </p:nvSpPr>
        <p:spPr>
          <a:xfrm>
            <a:off x="5396360" y="3010547"/>
            <a:ext cx="121920" cy="121920"/>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3" name="Oval 22">
            <a:extLst>
              <a:ext uri="{FF2B5EF4-FFF2-40B4-BE49-F238E27FC236}">
                <a16:creationId xmlns:a16="http://schemas.microsoft.com/office/drawing/2014/main" id="{F33A4400-BD28-462A-BA7B-FA4CD979584C}"/>
              </a:ext>
            </a:extLst>
          </p:cNvPr>
          <p:cNvSpPr/>
          <p:nvPr/>
        </p:nvSpPr>
        <p:spPr>
          <a:xfrm>
            <a:off x="7538478" y="3009979"/>
            <a:ext cx="121920" cy="121920"/>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7" name="Arrow: Pentagon 26">
            <a:extLst>
              <a:ext uri="{FF2B5EF4-FFF2-40B4-BE49-F238E27FC236}">
                <a16:creationId xmlns:a16="http://schemas.microsoft.com/office/drawing/2014/main" id="{73830256-D602-46F5-AE7C-42065A60047C}"/>
              </a:ext>
            </a:extLst>
          </p:cNvPr>
          <p:cNvSpPr/>
          <p:nvPr/>
        </p:nvSpPr>
        <p:spPr>
          <a:xfrm>
            <a:off x="9093799" y="3301231"/>
            <a:ext cx="2189394" cy="314771"/>
          </a:xfrm>
          <a:prstGeom prst="homePlate">
            <a:avLst/>
          </a:prstGeom>
          <a:solidFill>
            <a:srgbClr val="FFC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accent5"/>
                </a:solidFill>
              </a:rPr>
              <a:t>PGLS &amp; Documentation</a:t>
            </a:r>
          </a:p>
        </p:txBody>
      </p:sp>
      <p:sp>
        <p:nvSpPr>
          <p:cNvPr id="36" name="Arrow: Pentagon 35">
            <a:extLst>
              <a:ext uri="{FF2B5EF4-FFF2-40B4-BE49-F238E27FC236}">
                <a16:creationId xmlns:a16="http://schemas.microsoft.com/office/drawing/2014/main" id="{3AC90025-CEE9-492A-B16F-C1CD10C30004}"/>
              </a:ext>
            </a:extLst>
          </p:cNvPr>
          <p:cNvSpPr/>
          <p:nvPr/>
        </p:nvSpPr>
        <p:spPr>
          <a:xfrm>
            <a:off x="7671907" y="3304856"/>
            <a:ext cx="1421892" cy="314771"/>
          </a:xfrm>
          <a:prstGeom prst="homePlate">
            <a:avLst/>
          </a:prstGeom>
          <a:solidFill>
            <a:srgbClr val="49ADBB">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5"/>
                </a:solidFill>
              </a:rPr>
              <a:t>Sprint 4-10</a:t>
            </a:r>
          </a:p>
        </p:txBody>
      </p:sp>
      <p:sp>
        <p:nvSpPr>
          <p:cNvPr id="70" name="TextBox 69">
            <a:extLst>
              <a:ext uri="{FF2B5EF4-FFF2-40B4-BE49-F238E27FC236}">
                <a16:creationId xmlns:a16="http://schemas.microsoft.com/office/drawing/2014/main" id="{5B982A88-F0BF-4E92-B1DC-A9CCE0630819}"/>
              </a:ext>
            </a:extLst>
          </p:cNvPr>
          <p:cNvSpPr txBox="1"/>
          <p:nvPr/>
        </p:nvSpPr>
        <p:spPr>
          <a:xfrm>
            <a:off x="7352388" y="4496069"/>
            <a:ext cx="1923135" cy="584968"/>
          </a:xfrm>
          <a:prstGeom prst="rect">
            <a:avLst/>
          </a:prstGeom>
          <a:ln w="9525"/>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067">
                <a:solidFill>
                  <a:schemeClr val="tx2"/>
                </a:solidFill>
              </a:rPr>
              <a:t>Open to users to test functionality of the reporting and validate data</a:t>
            </a:r>
          </a:p>
        </p:txBody>
      </p:sp>
      <p:sp>
        <p:nvSpPr>
          <p:cNvPr id="93" name="TextBox 92">
            <a:extLst>
              <a:ext uri="{FF2B5EF4-FFF2-40B4-BE49-F238E27FC236}">
                <a16:creationId xmlns:a16="http://schemas.microsoft.com/office/drawing/2014/main" id="{8C7A38E4-07C2-4402-9E44-DA19B16EE18B}"/>
              </a:ext>
            </a:extLst>
          </p:cNvPr>
          <p:cNvSpPr txBox="1"/>
          <p:nvPr/>
        </p:nvSpPr>
        <p:spPr>
          <a:xfrm>
            <a:off x="9068806" y="5141398"/>
            <a:ext cx="2112753" cy="584968"/>
          </a:xfrm>
          <a:prstGeom prst="rect">
            <a:avLst/>
          </a:prstGeom>
          <a:ln w="9525"/>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067">
                <a:solidFill>
                  <a:schemeClr val="tx2"/>
                </a:solidFill>
              </a:rPr>
              <a:t>Thorogood will provide support for the application over this period</a:t>
            </a:r>
          </a:p>
        </p:txBody>
      </p:sp>
      <p:cxnSp>
        <p:nvCxnSpPr>
          <p:cNvPr id="130" name="Straight Connector 129">
            <a:extLst>
              <a:ext uri="{FF2B5EF4-FFF2-40B4-BE49-F238E27FC236}">
                <a16:creationId xmlns:a16="http://schemas.microsoft.com/office/drawing/2014/main" id="{7A20E253-E448-4A31-852C-4CCB1773F1D7}"/>
              </a:ext>
            </a:extLst>
          </p:cNvPr>
          <p:cNvCxnSpPr>
            <a:cxnSpLocks/>
          </p:cNvCxnSpPr>
          <p:nvPr/>
        </p:nvCxnSpPr>
        <p:spPr>
          <a:xfrm>
            <a:off x="8309623" y="3599384"/>
            <a:ext cx="0" cy="896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F5DF4A0-47F4-4661-8666-A7DFF8199F6A}"/>
              </a:ext>
            </a:extLst>
          </p:cNvPr>
          <p:cNvCxnSpPr>
            <a:cxnSpLocks/>
            <a:stCxn id="27" idx="2"/>
            <a:endCxn id="93" idx="0"/>
          </p:cNvCxnSpPr>
          <p:nvPr/>
        </p:nvCxnSpPr>
        <p:spPr>
          <a:xfrm>
            <a:off x="10109803" y="3616002"/>
            <a:ext cx="15380" cy="1525396"/>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21A0C9D-DA02-477F-A2D1-81EB47C1BBD5}"/>
              </a:ext>
            </a:extLst>
          </p:cNvPr>
          <p:cNvSpPr txBox="1"/>
          <p:nvPr/>
        </p:nvSpPr>
        <p:spPr>
          <a:xfrm>
            <a:off x="397089" y="2560485"/>
            <a:ext cx="787211" cy="338554"/>
          </a:xfrm>
          <a:prstGeom prst="rect">
            <a:avLst/>
          </a:prstGeom>
          <a:noFill/>
        </p:spPr>
        <p:txBody>
          <a:bodyPr wrap="square" rtlCol="0">
            <a:spAutoFit/>
          </a:bodyPr>
          <a:lstStyle/>
          <a:p>
            <a:r>
              <a:rPr lang="en-GB" sz="1600">
                <a:solidFill>
                  <a:schemeClr val="bg2"/>
                </a:solidFill>
              </a:rPr>
              <a:t>Week</a:t>
            </a:r>
            <a:endParaRPr lang="en-US" sz="1600">
              <a:solidFill>
                <a:schemeClr val="bg2"/>
              </a:solidFill>
            </a:endParaRPr>
          </a:p>
        </p:txBody>
      </p:sp>
      <p:sp>
        <p:nvSpPr>
          <p:cNvPr id="42" name="Footer Placeholder 4">
            <a:extLst>
              <a:ext uri="{FF2B5EF4-FFF2-40B4-BE49-F238E27FC236}">
                <a16:creationId xmlns:a16="http://schemas.microsoft.com/office/drawing/2014/main" id="{FE45E3A5-E981-4164-8E81-176EA2612020}"/>
              </a:ext>
            </a:extLst>
          </p:cNvPr>
          <p:cNvSpPr>
            <a:spLocks noGrp="1"/>
          </p:cNvSpPr>
          <p:nvPr>
            <p:ph type="ftr" sz="quarter" idx="11"/>
          </p:nvPr>
        </p:nvSpPr>
        <p:spPr>
          <a:xfrm>
            <a:off x="4676321" y="6450328"/>
            <a:ext cx="3660717" cy="144000"/>
          </a:xfrm>
        </p:spPr>
        <p:txBody>
          <a:bodyPr/>
          <a:lstStyle/>
          <a:p>
            <a:r>
              <a:rPr lang="en-US"/>
              <a:t>Landsec Platform Review ● DRAFT ● Classification: Private ●</a:t>
            </a:r>
            <a:endParaRPr lang="fr-FR"/>
          </a:p>
        </p:txBody>
      </p:sp>
      <p:sp>
        <p:nvSpPr>
          <p:cNvPr id="62" name="Arrow: Pentagon 61">
            <a:extLst>
              <a:ext uri="{FF2B5EF4-FFF2-40B4-BE49-F238E27FC236}">
                <a16:creationId xmlns:a16="http://schemas.microsoft.com/office/drawing/2014/main" id="{3CDC224B-79BF-4B2B-AD41-8155E00311DC}"/>
              </a:ext>
            </a:extLst>
          </p:cNvPr>
          <p:cNvSpPr/>
          <p:nvPr/>
        </p:nvSpPr>
        <p:spPr>
          <a:xfrm>
            <a:off x="3357769" y="3300670"/>
            <a:ext cx="1455098" cy="314771"/>
          </a:xfrm>
          <a:prstGeom prst="homePlate">
            <a:avLst/>
          </a:prstGeom>
          <a:solidFill>
            <a:srgbClr val="49ADBB">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accent5"/>
                </a:solidFill>
              </a:rPr>
              <a:t>Sprint 1</a:t>
            </a:r>
          </a:p>
        </p:txBody>
      </p:sp>
      <p:sp>
        <p:nvSpPr>
          <p:cNvPr id="66" name="Oval 65">
            <a:extLst>
              <a:ext uri="{FF2B5EF4-FFF2-40B4-BE49-F238E27FC236}">
                <a16:creationId xmlns:a16="http://schemas.microsoft.com/office/drawing/2014/main" id="{097B1450-3419-4ED6-8FA3-29E3823C7F4F}"/>
              </a:ext>
            </a:extLst>
          </p:cNvPr>
          <p:cNvSpPr/>
          <p:nvPr/>
        </p:nvSpPr>
        <p:spPr>
          <a:xfrm>
            <a:off x="1123340" y="3012034"/>
            <a:ext cx="121920" cy="121920"/>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7" name="Oval 66">
            <a:extLst>
              <a:ext uri="{FF2B5EF4-FFF2-40B4-BE49-F238E27FC236}">
                <a16:creationId xmlns:a16="http://schemas.microsoft.com/office/drawing/2014/main" id="{DE838F8C-7952-41B6-A237-3E684E9DF924}"/>
              </a:ext>
            </a:extLst>
          </p:cNvPr>
          <p:cNvSpPr/>
          <p:nvPr/>
        </p:nvSpPr>
        <p:spPr>
          <a:xfrm>
            <a:off x="1809867" y="3009979"/>
            <a:ext cx="121920" cy="121920"/>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8" name="Oval 67">
            <a:extLst>
              <a:ext uri="{FF2B5EF4-FFF2-40B4-BE49-F238E27FC236}">
                <a16:creationId xmlns:a16="http://schemas.microsoft.com/office/drawing/2014/main" id="{2CD05D26-62A4-442A-91E5-42EAB666563B}"/>
              </a:ext>
            </a:extLst>
          </p:cNvPr>
          <p:cNvSpPr/>
          <p:nvPr/>
        </p:nvSpPr>
        <p:spPr>
          <a:xfrm>
            <a:off x="11059639" y="3010570"/>
            <a:ext cx="121920" cy="121920"/>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9" name="Oval 68">
            <a:extLst>
              <a:ext uri="{FF2B5EF4-FFF2-40B4-BE49-F238E27FC236}">
                <a16:creationId xmlns:a16="http://schemas.microsoft.com/office/drawing/2014/main" id="{CBA49EE5-56CF-43CB-B0D3-C2A4E4E27B59}"/>
              </a:ext>
            </a:extLst>
          </p:cNvPr>
          <p:cNvSpPr/>
          <p:nvPr/>
        </p:nvSpPr>
        <p:spPr>
          <a:xfrm>
            <a:off x="4681816" y="3010593"/>
            <a:ext cx="121920" cy="121920"/>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1" name="Oval 70">
            <a:extLst>
              <a:ext uri="{FF2B5EF4-FFF2-40B4-BE49-F238E27FC236}">
                <a16:creationId xmlns:a16="http://schemas.microsoft.com/office/drawing/2014/main" id="{08B02569-BAFB-4F21-9BAA-DE3306AA93CD}"/>
              </a:ext>
            </a:extLst>
          </p:cNvPr>
          <p:cNvSpPr/>
          <p:nvPr/>
        </p:nvSpPr>
        <p:spPr>
          <a:xfrm>
            <a:off x="2553912" y="3009979"/>
            <a:ext cx="121920" cy="121920"/>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2" name="Oval 71">
            <a:extLst>
              <a:ext uri="{FF2B5EF4-FFF2-40B4-BE49-F238E27FC236}">
                <a16:creationId xmlns:a16="http://schemas.microsoft.com/office/drawing/2014/main" id="{9E53311F-8CD4-431D-9D4B-F760B2CD15D9}"/>
              </a:ext>
            </a:extLst>
          </p:cNvPr>
          <p:cNvSpPr/>
          <p:nvPr/>
        </p:nvSpPr>
        <p:spPr>
          <a:xfrm>
            <a:off x="3974467" y="3010547"/>
            <a:ext cx="121920" cy="121920"/>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8" name="Arrow: Pentagon 97">
            <a:extLst>
              <a:ext uri="{FF2B5EF4-FFF2-40B4-BE49-F238E27FC236}">
                <a16:creationId xmlns:a16="http://schemas.microsoft.com/office/drawing/2014/main" id="{B7342425-2443-4DA6-808E-78B1885C3CA0}"/>
              </a:ext>
            </a:extLst>
          </p:cNvPr>
          <p:cNvSpPr/>
          <p:nvPr/>
        </p:nvSpPr>
        <p:spPr>
          <a:xfrm>
            <a:off x="4818041" y="3312059"/>
            <a:ext cx="1421893" cy="314771"/>
          </a:xfrm>
          <a:prstGeom prst="homePlate">
            <a:avLst/>
          </a:prstGeom>
          <a:solidFill>
            <a:srgbClr val="49ADBB">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5"/>
                </a:solidFill>
              </a:rPr>
              <a:t>Sprint 2-8</a:t>
            </a:r>
          </a:p>
        </p:txBody>
      </p:sp>
      <p:sp>
        <p:nvSpPr>
          <p:cNvPr id="100" name="Arrow: Pentagon 99">
            <a:extLst>
              <a:ext uri="{FF2B5EF4-FFF2-40B4-BE49-F238E27FC236}">
                <a16:creationId xmlns:a16="http://schemas.microsoft.com/office/drawing/2014/main" id="{17525053-6032-4607-912A-6598DA15C282}"/>
              </a:ext>
            </a:extLst>
          </p:cNvPr>
          <p:cNvSpPr/>
          <p:nvPr/>
        </p:nvSpPr>
        <p:spPr>
          <a:xfrm>
            <a:off x="6254921" y="3302320"/>
            <a:ext cx="1421892" cy="314771"/>
          </a:xfrm>
          <a:prstGeom prst="homePlate">
            <a:avLst/>
          </a:prstGeom>
          <a:solidFill>
            <a:srgbClr val="49ADBB">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5"/>
                </a:solidFill>
              </a:rPr>
              <a:t>Sprint 3-10</a:t>
            </a:r>
          </a:p>
        </p:txBody>
      </p:sp>
      <p:grpSp>
        <p:nvGrpSpPr>
          <p:cNvPr id="111" name="Graphic 146" descr="Users">
            <a:extLst>
              <a:ext uri="{FF2B5EF4-FFF2-40B4-BE49-F238E27FC236}">
                <a16:creationId xmlns:a16="http://schemas.microsoft.com/office/drawing/2014/main" id="{86624B89-9C58-4AFA-B347-0C1DCB73B988}"/>
              </a:ext>
            </a:extLst>
          </p:cNvPr>
          <p:cNvGrpSpPr/>
          <p:nvPr/>
        </p:nvGrpSpPr>
        <p:grpSpPr>
          <a:xfrm>
            <a:off x="8538374" y="4031100"/>
            <a:ext cx="686335" cy="432000"/>
            <a:chOff x="6788710" y="1100873"/>
            <a:chExt cx="588142" cy="366888"/>
          </a:xfrm>
          <a:solidFill>
            <a:srgbClr val="6AC738"/>
          </a:solidFill>
        </p:grpSpPr>
        <p:sp>
          <p:nvSpPr>
            <p:cNvPr id="112" name="Freeform: Shape 111">
              <a:extLst>
                <a:ext uri="{FF2B5EF4-FFF2-40B4-BE49-F238E27FC236}">
                  <a16:creationId xmlns:a16="http://schemas.microsoft.com/office/drawing/2014/main" id="{B0CC6FBD-E0B2-4754-8B8C-E6AEF8F9D3B0}"/>
                </a:ext>
              </a:extLst>
            </p:cNvPr>
            <p:cNvSpPr/>
            <p:nvPr/>
          </p:nvSpPr>
          <p:spPr>
            <a:xfrm>
              <a:off x="6851725" y="1100873"/>
              <a:ext cx="126030" cy="126030"/>
            </a:xfrm>
            <a:custGeom>
              <a:avLst/>
              <a:gdLst>
                <a:gd name="connsiteX0" fmla="*/ 126031 w 126030"/>
                <a:gd name="connsiteY0" fmla="*/ 63015 h 126030"/>
                <a:gd name="connsiteX1" fmla="*/ 63015 w 126030"/>
                <a:gd name="connsiteY1" fmla="*/ 126031 h 126030"/>
                <a:gd name="connsiteX2" fmla="*/ 0 w 126030"/>
                <a:gd name="connsiteY2" fmla="*/ 63015 h 126030"/>
                <a:gd name="connsiteX3" fmla="*/ 63015 w 126030"/>
                <a:gd name="connsiteY3" fmla="*/ 0 h 126030"/>
                <a:gd name="connsiteX4" fmla="*/ 126031 w 126030"/>
                <a:gd name="connsiteY4" fmla="*/ 63015 h 126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30" h="126030">
                  <a:moveTo>
                    <a:pt x="126031" y="63015"/>
                  </a:moveTo>
                  <a:cubicBezTo>
                    <a:pt x="126031" y="97818"/>
                    <a:pt x="97818" y="126031"/>
                    <a:pt x="63015" y="126031"/>
                  </a:cubicBezTo>
                  <a:cubicBezTo>
                    <a:pt x="28213" y="126031"/>
                    <a:pt x="0" y="97818"/>
                    <a:pt x="0" y="63015"/>
                  </a:cubicBezTo>
                  <a:cubicBezTo>
                    <a:pt x="0" y="28213"/>
                    <a:pt x="28213" y="0"/>
                    <a:pt x="63015" y="0"/>
                  </a:cubicBezTo>
                  <a:cubicBezTo>
                    <a:pt x="97818" y="0"/>
                    <a:pt x="126031" y="28213"/>
                    <a:pt x="126031" y="63015"/>
                  </a:cubicBezTo>
                  <a:close/>
                </a:path>
              </a:pathLst>
            </a:custGeom>
            <a:solidFill>
              <a:srgbClr val="6AC738"/>
            </a:solidFill>
            <a:ln w="3111"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GB" sz="2400"/>
            </a:p>
          </p:txBody>
        </p:sp>
        <p:sp>
          <p:nvSpPr>
            <p:cNvPr id="113" name="Freeform: Shape 112">
              <a:extLst>
                <a:ext uri="{FF2B5EF4-FFF2-40B4-BE49-F238E27FC236}">
                  <a16:creationId xmlns:a16="http://schemas.microsoft.com/office/drawing/2014/main" id="{4A6A4A3E-1C7D-4730-AD5A-4B0A80F5450B}"/>
                </a:ext>
              </a:extLst>
            </p:cNvPr>
            <p:cNvSpPr/>
            <p:nvPr/>
          </p:nvSpPr>
          <p:spPr>
            <a:xfrm>
              <a:off x="7187806" y="1100873"/>
              <a:ext cx="126030" cy="126030"/>
            </a:xfrm>
            <a:custGeom>
              <a:avLst/>
              <a:gdLst>
                <a:gd name="connsiteX0" fmla="*/ 126031 w 126030"/>
                <a:gd name="connsiteY0" fmla="*/ 63015 h 126030"/>
                <a:gd name="connsiteX1" fmla="*/ 63015 w 126030"/>
                <a:gd name="connsiteY1" fmla="*/ 126031 h 126030"/>
                <a:gd name="connsiteX2" fmla="*/ 0 w 126030"/>
                <a:gd name="connsiteY2" fmla="*/ 63015 h 126030"/>
                <a:gd name="connsiteX3" fmla="*/ 63015 w 126030"/>
                <a:gd name="connsiteY3" fmla="*/ 0 h 126030"/>
                <a:gd name="connsiteX4" fmla="*/ 126031 w 126030"/>
                <a:gd name="connsiteY4" fmla="*/ 63015 h 126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30" h="126030">
                  <a:moveTo>
                    <a:pt x="126031" y="63015"/>
                  </a:moveTo>
                  <a:cubicBezTo>
                    <a:pt x="126031" y="97818"/>
                    <a:pt x="97818" y="126031"/>
                    <a:pt x="63015" y="126031"/>
                  </a:cubicBezTo>
                  <a:cubicBezTo>
                    <a:pt x="28213" y="126031"/>
                    <a:pt x="0" y="97818"/>
                    <a:pt x="0" y="63015"/>
                  </a:cubicBezTo>
                  <a:cubicBezTo>
                    <a:pt x="0" y="28213"/>
                    <a:pt x="28213" y="0"/>
                    <a:pt x="63015" y="0"/>
                  </a:cubicBezTo>
                  <a:cubicBezTo>
                    <a:pt x="97818" y="0"/>
                    <a:pt x="126031" y="28213"/>
                    <a:pt x="126031" y="63015"/>
                  </a:cubicBezTo>
                  <a:close/>
                </a:path>
              </a:pathLst>
            </a:custGeom>
            <a:solidFill>
              <a:srgbClr val="6AC738"/>
            </a:solidFill>
            <a:ln w="3111"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GB" sz="2400"/>
            </a:p>
          </p:txBody>
        </p:sp>
        <p:sp>
          <p:nvSpPr>
            <p:cNvPr id="114" name="Freeform: Shape 113">
              <a:extLst>
                <a:ext uri="{FF2B5EF4-FFF2-40B4-BE49-F238E27FC236}">
                  <a16:creationId xmlns:a16="http://schemas.microsoft.com/office/drawing/2014/main" id="{A1B7F1A0-1E56-4D3B-BF42-EEDF3BA5AC25}"/>
                </a:ext>
              </a:extLst>
            </p:cNvPr>
            <p:cNvSpPr/>
            <p:nvPr/>
          </p:nvSpPr>
          <p:spPr>
            <a:xfrm>
              <a:off x="6956750" y="1341731"/>
              <a:ext cx="252061" cy="126030"/>
            </a:xfrm>
            <a:custGeom>
              <a:avLst/>
              <a:gdLst>
                <a:gd name="connsiteX0" fmla="*/ 252061 w 252061"/>
                <a:gd name="connsiteY0" fmla="*/ 126031 h 126030"/>
                <a:gd name="connsiteX1" fmla="*/ 252061 w 252061"/>
                <a:gd name="connsiteY1" fmla="*/ 63015 h 126030"/>
                <a:gd name="connsiteX2" fmla="*/ 239458 w 252061"/>
                <a:gd name="connsiteY2" fmla="*/ 37809 h 126030"/>
                <a:gd name="connsiteX3" fmla="*/ 177843 w 252061"/>
                <a:gd name="connsiteY3" fmla="*/ 8402 h 126030"/>
                <a:gd name="connsiteX4" fmla="*/ 126031 w 252061"/>
                <a:gd name="connsiteY4" fmla="*/ 0 h 126030"/>
                <a:gd name="connsiteX5" fmla="*/ 74218 w 252061"/>
                <a:gd name="connsiteY5" fmla="*/ 8402 h 126030"/>
                <a:gd name="connsiteX6" fmla="*/ 12603 w 252061"/>
                <a:gd name="connsiteY6" fmla="*/ 37809 h 126030"/>
                <a:gd name="connsiteX7" fmla="*/ 0 w 252061"/>
                <a:gd name="connsiteY7" fmla="*/ 63015 h 126030"/>
                <a:gd name="connsiteX8" fmla="*/ 0 w 252061"/>
                <a:gd name="connsiteY8" fmla="*/ 126031 h 126030"/>
                <a:gd name="connsiteX9" fmla="*/ 252061 w 252061"/>
                <a:gd name="connsiteY9" fmla="*/ 126031 h 12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061" h="126030">
                  <a:moveTo>
                    <a:pt x="252061" y="126031"/>
                  </a:moveTo>
                  <a:lnTo>
                    <a:pt x="252061" y="63015"/>
                  </a:lnTo>
                  <a:cubicBezTo>
                    <a:pt x="252061" y="53213"/>
                    <a:pt x="247860" y="43411"/>
                    <a:pt x="239458" y="37809"/>
                  </a:cubicBezTo>
                  <a:cubicBezTo>
                    <a:pt x="222654" y="23806"/>
                    <a:pt x="200249" y="14003"/>
                    <a:pt x="177843" y="8402"/>
                  </a:cubicBezTo>
                  <a:cubicBezTo>
                    <a:pt x="162439" y="4201"/>
                    <a:pt x="144235" y="0"/>
                    <a:pt x="126031" y="0"/>
                  </a:cubicBezTo>
                  <a:cubicBezTo>
                    <a:pt x="109226" y="0"/>
                    <a:pt x="91022" y="2801"/>
                    <a:pt x="74218" y="8402"/>
                  </a:cubicBezTo>
                  <a:cubicBezTo>
                    <a:pt x="51813" y="14003"/>
                    <a:pt x="30807" y="25206"/>
                    <a:pt x="12603" y="37809"/>
                  </a:cubicBezTo>
                  <a:cubicBezTo>
                    <a:pt x="4201" y="44811"/>
                    <a:pt x="0" y="53213"/>
                    <a:pt x="0" y="63015"/>
                  </a:cubicBezTo>
                  <a:lnTo>
                    <a:pt x="0" y="126031"/>
                  </a:lnTo>
                  <a:lnTo>
                    <a:pt x="252061" y="126031"/>
                  </a:lnTo>
                  <a:close/>
                </a:path>
              </a:pathLst>
            </a:custGeom>
            <a:solidFill>
              <a:srgbClr val="6AC738"/>
            </a:solidFill>
            <a:ln w="3111"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GB" sz="2400"/>
            </a:p>
          </p:txBody>
        </p:sp>
        <p:sp>
          <p:nvSpPr>
            <p:cNvPr id="115" name="Freeform: Shape 114">
              <a:extLst>
                <a:ext uri="{FF2B5EF4-FFF2-40B4-BE49-F238E27FC236}">
                  <a16:creationId xmlns:a16="http://schemas.microsoft.com/office/drawing/2014/main" id="{0BBC9463-2330-490B-AE2B-593D333ADCE5}"/>
                </a:ext>
              </a:extLst>
            </p:cNvPr>
            <p:cNvSpPr/>
            <p:nvPr/>
          </p:nvSpPr>
          <p:spPr>
            <a:xfrm>
              <a:off x="7019766" y="1198896"/>
              <a:ext cx="126030" cy="126030"/>
            </a:xfrm>
            <a:custGeom>
              <a:avLst/>
              <a:gdLst>
                <a:gd name="connsiteX0" fmla="*/ 126031 w 126030"/>
                <a:gd name="connsiteY0" fmla="*/ 63015 h 126030"/>
                <a:gd name="connsiteX1" fmla="*/ 63015 w 126030"/>
                <a:gd name="connsiteY1" fmla="*/ 126031 h 126030"/>
                <a:gd name="connsiteX2" fmla="*/ 0 w 126030"/>
                <a:gd name="connsiteY2" fmla="*/ 63015 h 126030"/>
                <a:gd name="connsiteX3" fmla="*/ 63015 w 126030"/>
                <a:gd name="connsiteY3" fmla="*/ 0 h 126030"/>
                <a:gd name="connsiteX4" fmla="*/ 126031 w 126030"/>
                <a:gd name="connsiteY4" fmla="*/ 63015 h 126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30" h="126030">
                  <a:moveTo>
                    <a:pt x="126031" y="63015"/>
                  </a:moveTo>
                  <a:cubicBezTo>
                    <a:pt x="126031" y="97818"/>
                    <a:pt x="97818" y="126031"/>
                    <a:pt x="63015" y="126031"/>
                  </a:cubicBezTo>
                  <a:cubicBezTo>
                    <a:pt x="28213" y="126031"/>
                    <a:pt x="0" y="97818"/>
                    <a:pt x="0" y="63015"/>
                  </a:cubicBezTo>
                  <a:cubicBezTo>
                    <a:pt x="0" y="28213"/>
                    <a:pt x="28213" y="0"/>
                    <a:pt x="63015" y="0"/>
                  </a:cubicBezTo>
                  <a:cubicBezTo>
                    <a:pt x="97818" y="0"/>
                    <a:pt x="126031" y="28213"/>
                    <a:pt x="126031" y="63015"/>
                  </a:cubicBezTo>
                  <a:close/>
                </a:path>
              </a:pathLst>
            </a:custGeom>
            <a:solidFill>
              <a:srgbClr val="6AC738"/>
            </a:solidFill>
            <a:ln w="3111"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GB" sz="2400"/>
            </a:p>
          </p:txBody>
        </p:sp>
        <p:sp>
          <p:nvSpPr>
            <p:cNvPr id="116" name="Freeform: Shape 115">
              <a:extLst>
                <a:ext uri="{FF2B5EF4-FFF2-40B4-BE49-F238E27FC236}">
                  <a16:creationId xmlns:a16="http://schemas.microsoft.com/office/drawing/2014/main" id="{BBB9237E-9B62-4752-AAE8-6867642B6061}"/>
                </a:ext>
              </a:extLst>
            </p:cNvPr>
            <p:cNvSpPr/>
            <p:nvPr/>
          </p:nvSpPr>
          <p:spPr>
            <a:xfrm>
              <a:off x="7148597" y="1243707"/>
              <a:ext cx="228255" cy="126030"/>
            </a:xfrm>
            <a:custGeom>
              <a:avLst/>
              <a:gdLst>
                <a:gd name="connsiteX0" fmla="*/ 215652 w 228255"/>
                <a:gd name="connsiteY0" fmla="*/ 37809 h 126030"/>
                <a:gd name="connsiteX1" fmla="*/ 154037 w 228255"/>
                <a:gd name="connsiteY1" fmla="*/ 8402 h 126030"/>
                <a:gd name="connsiteX2" fmla="*/ 102225 w 228255"/>
                <a:gd name="connsiteY2" fmla="*/ 0 h 126030"/>
                <a:gd name="connsiteX3" fmla="*/ 50412 w 228255"/>
                <a:gd name="connsiteY3" fmla="*/ 8402 h 126030"/>
                <a:gd name="connsiteX4" fmla="*/ 25206 w 228255"/>
                <a:gd name="connsiteY4" fmla="*/ 18204 h 126030"/>
                <a:gd name="connsiteX5" fmla="*/ 25206 w 228255"/>
                <a:gd name="connsiteY5" fmla="*/ 19605 h 126030"/>
                <a:gd name="connsiteX6" fmla="*/ 0 w 228255"/>
                <a:gd name="connsiteY6" fmla="*/ 81220 h 126030"/>
                <a:gd name="connsiteX7" fmla="*/ 64416 w 228255"/>
                <a:gd name="connsiteY7" fmla="*/ 113428 h 126030"/>
                <a:gd name="connsiteX8" fmla="*/ 75618 w 228255"/>
                <a:gd name="connsiteY8" fmla="*/ 126031 h 126030"/>
                <a:gd name="connsiteX9" fmla="*/ 228255 w 228255"/>
                <a:gd name="connsiteY9" fmla="*/ 126031 h 126030"/>
                <a:gd name="connsiteX10" fmla="*/ 228255 w 228255"/>
                <a:gd name="connsiteY10" fmla="*/ 63015 h 126030"/>
                <a:gd name="connsiteX11" fmla="*/ 215652 w 228255"/>
                <a:gd name="connsiteY11" fmla="*/ 37809 h 12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8255" h="126030">
                  <a:moveTo>
                    <a:pt x="215652" y="37809"/>
                  </a:moveTo>
                  <a:cubicBezTo>
                    <a:pt x="198848" y="23806"/>
                    <a:pt x="176443" y="14003"/>
                    <a:pt x="154037" y="8402"/>
                  </a:cubicBezTo>
                  <a:cubicBezTo>
                    <a:pt x="138634" y="4201"/>
                    <a:pt x="120429" y="0"/>
                    <a:pt x="102225" y="0"/>
                  </a:cubicBezTo>
                  <a:cubicBezTo>
                    <a:pt x="85421" y="0"/>
                    <a:pt x="67216" y="2801"/>
                    <a:pt x="50412" y="8402"/>
                  </a:cubicBezTo>
                  <a:cubicBezTo>
                    <a:pt x="42010" y="11203"/>
                    <a:pt x="33608" y="14003"/>
                    <a:pt x="25206" y="18204"/>
                  </a:cubicBezTo>
                  <a:lnTo>
                    <a:pt x="25206" y="19605"/>
                  </a:lnTo>
                  <a:cubicBezTo>
                    <a:pt x="25206" y="43411"/>
                    <a:pt x="15404" y="65816"/>
                    <a:pt x="0" y="81220"/>
                  </a:cubicBezTo>
                  <a:cubicBezTo>
                    <a:pt x="26606" y="89622"/>
                    <a:pt x="47612" y="100824"/>
                    <a:pt x="64416" y="113428"/>
                  </a:cubicBezTo>
                  <a:cubicBezTo>
                    <a:pt x="68617" y="117629"/>
                    <a:pt x="72818" y="120429"/>
                    <a:pt x="75618" y="126031"/>
                  </a:cubicBezTo>
                  <a:lnTo>
                    <a:pt x="228255" y="126031"/>
                  </a:lnTo>
                  <a:lnTo>
                    <a:pt x="228255" y="63015"/>
                  </a:lnTo>
                  <a:cubicBezTo>
                    <a:pt x="228255" y="53213"/>
                    <a:pt x="224054" y="43411"/>
                    <a:pt x="215652" y="37809"/>
                  </a:cubicBezTo>
                  <a:close/>
                </a:path>
              </a:pathLst>
            </a:custGeom>
            <a:solidFill>
              <a:srgbClr val="6AC738"/>
            </a:solidFill>
            <a:ln w="3111"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GB" sz="2400"/>
            </a:p>
          </p:txBody>
        </p:sp>
        <p:sp>
          <p:nvSpPr>
            <p:cNvPr id="117" name="Freeform: Shape 116">
              <a:extLst>
                <a:ext uri="{FF2B5EF4-FFF2-40B4-BE49-F238E27FC236}">
                  <a16:creationId xmlns:a16="http://schemas.microsoft.com/office/drawing/2014/main" id="{D87F9EAF-6B1E-4B61-A84C-D859292E433C}"/>
                </a:ext>
              </a:extLst>
            </p:cNvPr>
            <p:cNvSpPr/>
            <p:nvPr/>
          </p:nvSpPr>
          <p:spPr>
            <a:xfrm>
              <a:off x="6788710" y="1243707"/>
              <a:ext cx="228255" cy="126030"/>
            </a:xfrm>
            <a:custGeom>
              <a:avLst/>
              <a:gdLst>
                <a:gd name="connsiteX0" fmla="*/ 163840 w 228255"/>
                <a:gd name="connsiteY0" fmla="*/ 113428 h 126030"/>
                <a:gd name="connsiteX1" fmla="*/ 163840 w 228255"/>
                <a:gd name="connsiteY1" fmla="*/ 113428 h 126030"/>
                <a:gd name="connsiteX2" fmla="*/ 228255 w 228255"/>
                <a:gd name="connsiteY2" fmla="*/ 81220 h 126030"/>
                <a:gd name="connsiteX3" fmla="*/ 203049 w 228255"/>
                <a:gd name="connsiteY3" fmla="*/ 19605 h 126030"/>
                <a:gd name="connsiteX4" fmla="*/ 203049 w 228255"/>
                <a:gd name="connsiteY4" fmla="*/ 16804 h 126030"/>
                <a:gd name="connsiteX5" fmla="*/ 177843 w 228255"/>
                <a:gd name="connsiteY5" fmla="*/ 8402 h 126030"/>
                <a:gd name="connsiteX6" fmla="*/ 126031 w 228255"/>
                <a:gd name="connsiteY6" fmla="*/ 0 h 126030"/>
                <a:gd name="connsiteX7" fmla="*/ 74218 w 228255"/>
                <a:gd name="connsiteY7" fmla="*/ 8402 h 126030"/>
                <a:gd name="connsiteX8" fmla="*/ 12603 w 228255"/>
                <a:gd name="connsiteY8" fmla="*/ 37809 h 126030"/>
                <a:gd name="connsiteX9" fmla="*/ 0 w 228255"/>
                <a:gd name="connsiteY9" fmla="*/ 63015 h 126030"/>
                <a:gd name="connsiteX10" fmla="*/ 0 w 228255"/>
                <a:gd name="connsiteY10" fmla="*/ 126031 h 126030"/>
                <a:gd name="connsiteX11" fmla="*/ 151237 w 228255"/>
                <a:gd name="connsiteY11" fmla="*/ 126031 h 126030"/>
                <a:gd name="connsiteX12" fmla="*/ 163840 w 228255"/>
                <a:gd name="connsiteY12" fmla="*/ 113428 h 12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255" h="126030">
                  <a:moveTo>
                    <a:pt x="163840" y="113428"/>
                  </a:moveTo>
                  <a:lnTo>
                    <a:pt x="163840" y="113428"/>
                  </a:lnTo>
                  <a:cubicBezTo>
                    <a:pt x="183444" y="99424"/>
                    <a:pt x="205850" y="88221"/>
                    <a:pt x="228255" y="81220"/>
                  </a:cubicBezTo>
                  <a:cubicBezTo>
                    <a:pt x="212852" y="64416"/>
                    <a:pt x="203049" y="43411"/>
                    <a:pt x="203049" y="19605"/>
                  </a:cubicBezTo>
                  <a:cubicBezTo>
                    <a:pt x="203049" y="18204"/>
                    <a:pt x="203049" y="18204"/>
                    <a:pt x="203049" y="16804"/>
                  </a:cubicBezTo>
                  <a:cubicBezTo>
                    <a:pt x="194647" y="14003"/>
                    <a:pt x="186245" y="9802"/>
                    <a:pt x="177843" y="8402"/>
                  </a:cubicBezTo>
                  <a:cubicBezTo>
                    <a:pt x="162439" y="4201"/>
                    <a:pt x="144235" y="0"/>
                    <a:pt x="126031" y="0"/>
                  </a:cubicBezTo>
                  <a:cubicBezTo>
                    <a:pt x="109226" y="0"/>
                    <a:pt x="91022" y="2801"/>
                    <a:pt x="74218" y="8402"/>
                  </a:cubicBezTo>
                  <a:cubicBezTo>
                    <a:pt x="51813" y="15404"/>
                    <a:pt x="30807" y="25206"/>
                    <a:pt x="12603" y="37809"/>
                  </a:cubicBezTo>
                  <a:cubicBezTo>
                    <a:pt x="4201" y="43411"/>
                    <a:pt x="0" y="53213"/>
                    <a:pt x="0" y="63015"/>
                  </a:cubicBezTo>
                  <a:lnTo>
                    <a:pt x="0" y="126031"/>
                  </a:lnTo>
                  <a:lnTo>
                    <a:pt x="151237" y="126031"/>
                  </a:lnTo>
                  <a:cubicBezTo>
                    <a:pt x="155438" y="120429"/>
                    <a:pt x="158238" y="117629"/>
                    <a:pt x="163840" y="113428"/>
                  </a:cubicBezTo>
                  <a:close/>
                </a:path>
              </a:pathLst>
            </a:custGeom>
            <a:solidFill>
              <a:srgbClr val="6AC738"/>
            </a:solidFill>
            <a:ln w="3111"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GB" sz="2400"/>
            </a:p>
          </p:txBody>
        </p:sp>
      </p:grpSp>
      <p:sp>
        <p:nvSpPr>
          <p:cNvPr id="118" name="Arrow: Pentagon 117">
            <a:extLst>
              <a:ext uri="{FF2B5EF4-FFF2-40B4-BE49-F238E27FC236}">
                <a16:creationId xmlns:a16="http://schemas.microsoft.com/office/drawing/2014/main" id="{5FAEF0FA-5DBF-45EC-93F5-1F222C4D1019}"/>
              </a:ext>
            </a:extLst>
          </p:cNvPr>
          <p:cNvSpPr/>
          <p:nvPr/>
        </p:nvSpPr>
        <p:spPr>
          <a:xfrm>
            <a:off x="1112442" y="3296728"/>
            <a:ext cx="808447" cy="320364"/>
          </a:xfrm>
          <a:prstGeom prst="homePlate">
            <a:avLst/>
          </a:prstGeom>
          <a:solidFill>
            <a:schemeClr val="bg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accent5"/>
                </a:solidFill>
              </a:rPr>
              <a:t>Onboard</a:t>
            </a:r>
          </a:p>
        </p:txBody>
      </p:sp>
      <p:sp>
        <p:nvSpPr>
          <p:cNvPr id="119" name="Arrow: Pentagon 118">
            <a:extLst>
              <a:ext uri="{FF2B5EF4-FFF2-40B4-BE49-F238E27FC236}">
                <a16:creationId xmlns:a16="http://schemas.microsoft.com/office/drawing/2014/main" id="{5187FEB8-C9F5-48C4-AA85-878F24F09260}"/>
              </a:ext>
            </a:extLst>
          </p:cNvPr>
          <p:cNvSpPr/>
          <p:nvPr/>
        </p:nvSpPr>
        <p:spPr>
          <a:xfrm>
            <a:off x="1928382" y="3296727"/>
            <a:ext cx="1421894" cy="314771"/>
          </a:xfrm>
          <a:prstGeom prst="homePlate">
            <a:avLst/>
          </a:prstGeom>
          <a:solidFill>
            <a:srgbClr val="7030A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accent5"/>
                </a:solidFill>
              </a:rPr>
              <a:t> Review</a:t>
            </a:r>
          </a:p>
        </p:txBody>
      </p:sp>
      <p:sp>
        <p:nvSpPr>
          <p:cNvPr id="122" name="TextBox 121">
            <a:extLst>
              <a:ext uri="{FF2B5EF4-FFF2-40B4-BE49-F238E27FC236}">
                <a16:creationId xmlns:a16="http://schemas.microsoft.com/office/drawing/2014/main" id="{A8A0A486-74CA-40CC-905E-845EBB3EA946}"/>
              </a:ext>
            </a:extLst>
          </p:cNvPr>
          <p:cNvSpPr txBox="1"/>
          <p:nvPr/>
        </p:nvSpPr>
        <p:spPr>
          <a:xfrm>
            <a:off x="5918227" y="5144289"/>
            <a:ext cx="1923135" cy="584968"/>
          </a:xfrm>
          <a:prstGeom prst="rect">
            <a:avLst/>
          </a:prstGeom>
          <a:ln w="9525"/>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067">
                <a:solidFill>
                  <a:schemeClr val="tx2"/>
                </a:solidFill>
              </a:rPr>
              <a:t>Data Model and Reporting – to help with validation and error reporting</a:t>
            </a:r>
          </a:p>
        </p:txBody>
      </p:sp>
      <p:cxnSp>
        <p:nvCxnSpPr>
          <p:cNvPr id="123" name="Straight Connector 122">
            <a:extLst>
              <a:ext uri="{FF2B5EF4-FFF2-40B4-BE49-F238E27FC236}">
                <a16:creationId xmlns:a16="http://schemas.microsoft.com/office/drawing/2014/main" id="{E5AF84F6-2823-49CE-BA52-DD1B39111F7A}"/>
              </a:ext>
            </a:extLst>
          </p:cNvPr>
          <p:cNvCxnSpPr>
            <a:cxnSpLocks/>
            <a:endCxn id="122" idx="0"/>
          </p:cNvCxnSpPr>
          <p:nvPr/>
        </p:nvCxnSpPr>
        <p:spPr>
          <a:xfrm>
            <a:off x="6879795" y="3603305"/>
            <a:ext cx="0" cy="1540984"/>
          </a:xfrm>
          <a:prstGeom prst="line">
            <a:avLst/>
          </a:prstGeom>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33B099D0-DBAF-49B4-8025-3186E6E4C50D}"/>
              </a:ext>
            </a:extLst>
          </p:cNvPr>
          <p:cNvSpPr txBox="1"/>
          <p:nvPr/>
        </p:nvSpPr>
        <p:spPr>
          <a:xfrm>
            <a:off x="4508263" y="4514172"/>
            <a:ext cx="1923135" cy="584968"/>
          </a:xfrm>
          <a:prstGeom prst="rect">
            <a:avLst/>
          </a:prstGeom>
          <a:ln w="9525"/>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067">
                <a:solidFill>
                  <a:schemeClr val="tx2"/>
                </a:solidFill>
              </a:rPr>
              <a:t>Data transformations to prepare ingested data for modelling</a:t>
            </a:r>
          </a:p>
        </p:txBody>
      </p:sp>
      <p:cxnSp>
        <p:nvCxnSpPr>
          <p:cNvPr id="128" name="Straight Connector 127">
            <a:extLst>
              <a:ext uri="{FF2B5EF4-FFF2-40B4-BE49-F238E27FC236}">
                <a16:creationId xmlns:a16="http://schemas.microsoft.com/office/drawing/2014/main" id="{A2626707-DFDC-4D0B-B030-0FAA8B4BC1F7}"/>
              </a:ext>
            </a:extLst>
          </p:cNvPr>
          <p:cNvCxnSpPr>
            <a:cxnSpLocks/>
          </p:cNvCxnSpPr>
          <p:nvPr/>
        </p:nvCxnSpPr>
        <p:spPr>
          <a:xfrm>
            <a:off x="5465498" y="3617487"/>
            <a:ext cx="0" cy="896685"/>
          </a:xfrm>
          <a:prstGeom prst="line">
            <a:avLst/>
          </a:prstGeom>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FCFA4965-EC93-4B86-9E7C-C53CCBD6C25E}"/>
              </a:ext>
            </a:extLst>
          </p:cNvPr>
          <p:cNvSpPr txBox="1"/>
          <p:nvPr/>
        </p:nvSpPr>
        <p:spPr>
          <a:xfrm>
            <a:off x="3053814" y="5139571"/>
            <a:ext cx="1923135" cy="584968"/>
          </a:xfrm>
          <a:prstGeom prst="rect">
            <a:avLst/>
          </a:prstGeom>
          <a:ln w="9525"/>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067">
                <a:solidFill>
                  <a:schemeClr val="tx2"/>
                </a:solidFill>
              </a:rPr>
              <a:t>Landscape assessment, Design, Data cleansing and Ingestion</a:t>
            </a:r>
          </a:p>
        </p:txBody>
      </p:sp>
      <p:cxnSp>
        <p:nvCxnSpPr>
          <p:cNvPr id="131" name="Straight Connector 130">
            <a:extLst>
              <a:ext uri="{FF2B5EF4-FFF2-40B4-BE49-F238E27FC236}">
                <a16:creationId xmlns:a16="http://schemas.microsoft.com/office/drawing/2014/main" id="{96DFB3B2-A230-42C2-8B3E-CC4B45270C24}"/>
              </a:ext>
            </a:extLst>
          </p:cNvPr>
          <p:cNvCxnSpPr>
            <a:cxnSpLocks/>
            <a:endCxn id="129" idx="0"/>
          </p:cNvCxnSpPr>
          <p:nvPr/>
        </p:nvCxnSpPr>
        <p:spPr>
          <a:xfrm>
            <a:off x="4015382" y="3598587"/>
            <a:ext cx="0" cy="1540984"/>
          </a:xfrm>
          <a:prstGeom prst="line">
            <a:avLst/>
          </a:prstGeom>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70F48B01-E922-4864-BC44-D45EB8DC82DB}"/>
              </a:ext>
            </a:extLst>
          </p:cNvPr>
          <p:cNvSpPr txBox="1"/>
          <p:nvPr/>
        </p:nvSpPr>
        <p:spPr>
          <a:xfrm>
            <a:off x="1643850" y="4509454"/>
            <a:ext cx="1923135" cy="420756"/>
          </a:xfrm>
          <a:prstGeom prst="rect">
            <a:avLst/>
          </a:prstGeom>
          <a:ln w="9525"/>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067">
                <a:solidFill>
                  <a:schemeClr val="tx2"/>
                </a:solidFill>
              </a:rPr>
              <a:t>Initial Analysis and Platform Review</a:t>
            </a:r>
          </a:p>
        </p:txBody>
      </p:sp>
      <p:cxnSp>
        <p:nvCxnSpPr>
          <p:cNvPr id="133" name="Straight Connector 132">
            <a:extLst>
              <a:ext uri="{FF2B5EF4-FFF2-40B4-BE49-F238E27FC236}">
                <a16:creationId xmlns:a16="http://schemas.microsoft.com/office/drawing/2014/main" id="{4E34D30F-27D0-4B38-B806-CB6363D74F2B}"/>
              </a:ext>
            </a:extLst>
          </p:cNvPr>
          <p:cNvCxnSpPr>
            <a:cxnSpLocks/>
          </p:cNvCxnSpPr>
          <p:nvPr/>
        </p:nvCxnSpPr>
        <p:spPr>
          <a:xfrm>
            <a:off x="2601085" y="3612769"/>
            <a:ext cx="0" cy="896685"/>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DE4D8768-68E8-4D19-9792-3A27A3E561FF}"/>
              </a:ext>
            </a:extLst>
          </p:cNvPr>
          <p:cNvSpPr txBox="1"/>
          <p:nvPr/>
        </p:nvSpPr>
        <p:spPr>
          <a:xfrm>
            <a:off x="397089" y="1027301"/>
            <a:ext cx="2292863" cy="256545"/>
          </a:xfrm>
          <a:prstGeom prst="rect">
            <a:avLst/>
          </a:prstGeom>
          <a:ln w="9525"/>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067" dirty="0">
                <a:solidFill>
                  <a:schemeClr val="tx2"/>
                </a:solidFill>
              </a:rPr>
              <a:t>Smaller team, extended timelines</a:t>
            </a:r>
          </a:p>
        </p:txBody>
      </p:sp>
      <p:cxnSp>
        <p:nvCxnSpPr>
          <p:cNvPr id="61" name="Connector: Elbow 60">
            <a:extLst>
              <a:ext uri="{FF2B5EF4-FFF2-40B4-BE49-F238E27FC236}">
                <a16:creationId xmlns:a16="http://schemas.microsoft.com/office/drawing/2014/main" id="{A04979D8-03B7-41E0-9CBE-0BEDA122FCA7}"/>
              </a:ext>
            </a:extLst>
          </p:cNvPr>
          <p:cNvCxnSpPr>
            <a:cxnSpLocks/>
            <a:stCxn id="60" idx="3"/>
          </p:cNvCxnSpPr>
          <p:nvPr/>
        </p:nvCxnSpPr>
        <p:spPr>
          <a:xfrm flipV="1">
            <a:off x="2689952" y="702055"/>
            <a:ext cx="363862" cy="453519"/>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422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D302AB-37EA-4D92-B1CB-7B3CC1E7EC11}"/>
              </a:ext>
            </a:extLst>
          </p:cNvPr>
          <p:cNvSpPr>
            <a:spLocks noGrp="1"/>
          </p:cNvSpPr>
          <p:nvPr>
            <p:ph type="dt" sz="half" idx="10"/>
          </p:nvPr>
        </p:nvSpPr>
        <p:spPr>
          <a:xfrm>
            <a:off x="8432403" y="6447304"/>
            <a:ext cx="1440000" cy="147024"/>
          </a:xfrm>
        </p:spPr>
        <p:txBody>
          <a:bodyPr/>
          <a:lstStyle/>
          <a:p>
            <a:fld id="{005D7947-3F39-46A8-8C29-9BB34732EE48}" type="datetime4">
              <a:rPr lang="en-GB" smtClean="0"/>
              <a:t>15 April 2022</a:t>
            </a:fld>
            <a:endParaRPr lang="fr-FR"/>
          </a:p>
        </p:txBody>
      </p:sp>
      <p:sp>
        <p:nvSpPr>
          <p:cNvPr id="4" name="Slide Number Placeholder 3">
            <a:extLst>
              <a:ext uri="{FF2B5EF4-FFF2-40B4-BE49-F238E27FC236}">
                <a16:creationId xmlns:a16="http://schemas.microsoft.com/office/drawing/2014/main" id="{D61E0A5A-9623-49DC-B31D-6D3EFA284D44}"/>
              </a:ext>
            </a:extLst>
          </p:cNvPr>
          <p:cNvSpPr>
            <a:spLocks noGrp="1"/>
          </p:cNvSpPr>
          <p:nvPr>
            <p:ph type="sldNum" sz="quarter" idx="12"/>
          </p:nvPr>
        </p:nvSpPr>
        <p:spPr/>
        <p:txBody>
          <a:bodyPr/>
          <a:lstStyle/>
          <a:p>
            <a:fld id="{4384C016-1569-4C6E-99E8-D8E7AC87BABD}" type="slidenum">
              <a:rPr lang="fr-FR" smtClean="0"/>
              <a:pPr/>
              <a:t>12</a:t>
            </a:fld>
            <a:endParaRPr lang="fr-FR"/>
          </a:p>
        </p:txBody>
      </p:sp>
      <p:sp>
        <p:nvSpPr>
          <p:cNvPr id="5" name="Title 4">
            <a:extLst>
              <a:ext uri="{FF2B5EF4-FFF2-40B4-BE49-F238E27FC236}">
                <a16:creationId xmlns:a16="http://schemas.microsoft.com/office/drawing/2014/main" id="{8367229D-8C65-4C2F-A5AC-9A1D7F7FFA35}"/>
              </a:ext>
            </a:extLst>
          </p:cNvPr>
          <p:cNvSpPr>
            <a:spLocks noGrp="1"/>
          </p:cNvSpPr>
          <p:nvPr>
            <p:ph type="title"/>
          </p:nvPr>
        </p:nvSpPr>
        <p:spPr>
          <a:xfrm>
            <a:off x="379942" y="270055"/>
            <a:ext cx="11432117" cy="432000"/>
          </a:xfrm>
        </p:spPr>
        <p:txBody>
          <a:bodyPr/>
          <a:lstStyle/>
          <a:p>
            <a:r>
              <a:rPr lang="en-US" dirty="0"/>
              <a:t>Timeline (Option 2)</a:t>
            </a:r>
          </a:p>
        </p:txBody>
      </p:sp>
      <p:cxnSp>
        <p:nvCxnSpPr>
          <p:cNvPr id="12" name="Straight Connector 11">
            <a:extLst>
              <a:ext uri="{FF2B5EF4-FFF2-40B4-BE49-F238E27FC236}">
                <a16:creationId xmlns:a16="http://schemas.microsoft.com/office/drawing/2014/main" id="{527AB59D-4D78-4929-99D5-AB5FEC9D457D}"/>
              </a:ext>
            </a:extLst>
          </p:cNvPr>
          <p:cNvCxnSpPr>
            <a:cxnSpLocks/>
            <a:stCxn id="66" idx="2"/>
            <a:endCxn id="68" idx="6"/>
          </p:cNvCxnSpPr>
          <p:nvPr/>
        </p:nvCxnSpPr>
        <p:spPr>
          <a:xfrm flipV="1">
            <a:off x="1123340" y="3071530"/>
            <a:ext cx="10058219" cy="1464"/>
          </a:xfrm>
          <a:prstGeom prst="line">
            <a:avLst/>
          </a:prstGeom>
        </p:spPr>
        <p:style>
          <a:lnRef idx="1">
            <a:schemeClr val="accent4"/>
          </a:lnRef>
          <a:fillRef idx="0">
            <a:schemeClr val="accent4"/>
          </a:fillRef>
          <a:effectRef idx="0">
            <a:schemeClr val="accent4"/>
          </a:effectRef>
          <a:fontRef idx="minor">
            <a:schemeClr val="tx1"/>
          </a:fontRef>
        </p:style>
      </p:cxnSp>
      <p:sp>
        <p:nvSpPr>
          <p:cNvPr id="13" name="Oval 12">
            <a:extLst>
              <a:ext uri="{FF2B5EF4-FFF2-40B4-BE49-F238E27FC236}">
                <a16:creationId xmlns:a16="http://schemas.microsoft.com/office/drawing/2014/main" id="{2DDE16FC-C135-4EA4-9085-FAFE6209D8C4}"/>
              </a:ext>
            </a:extLst>
          </p:cNvPr>
          <p:cNvSpPr/>
          <p:nvPr/>
        </p:nvSpPr>
        <p:spPr>
          <a:xfrm>
            <a:off x="3291740" y="3012034"/>
            <a:ext cx="121920" cy="121920"/>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Oval 14">
            <a:extLst>
              <a:ext uri="{FF2B5EF4-FFF2-40B4-BE49-F238E27FC236}">
                <a16:creationId xmlns:a16="http://schemas.microsoft.com/office/drawing/2014/main" id="{4779BF95-6793-4988-9CBB-7AB13C5440CA}"/>
              </a:ext>
            </a:extLst>
          </p:cNvPr>
          <p:cNvSpPr/>
          <p:nvPr/>
        </p:nvSpPr>
        <p:spPr>
          <a:xfrm>
            <a:off x="9657579" y="3009979"/>
            <a:ext cx="121920" cy="121920"/>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Oval 15">
            <a:extLst>
              <a:ext uri="{FF2B5EF4-FFF2-40B4-BE49-F238E27FC236}">
                <a16:creationId xmlns:a16="http://schemas.microsoft.com/office/drawing/2014/main" id="{ED0BCDCE-52B8-4540-84B5-9D66A48C7A15}"/>
              </a:ext>
            </a:extLst>
          </p:cNvPr>
          <p:cNvSpPr/>
          <p:nvPr/>
        </p:nvSpPr>
        <p:spPr>
          <a:xfrm>
            <a:off x="6105077" y="3009979"/>
            <a:ext cx="121920" cy="121920"/>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Oval 16">
            <a:extLst>
              <a:ext uri="{FF2B5EF4-FFF2-40B4-BE49-F238E27FC236}">
                <a16:creationId xmlns:a16="http://schemas.microsoft.com/office/drawing/2014/main" id="{5F873D77-D8DD-474A-92E9-04372212109F}"/>
              </a:ext>
            </a:extLst>
          </p:cNvPr>
          <p:cNvSpPr/>
          <p:nvPr/>
        </p:nvSpPr>
        <p:spPr>
          <a:xfrm>
            <a:off x="6817245" y="3019877"/>
            <a:ext cx="121920" cy="121920"/>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 name="Oval 17">
            <a:extLst>
              <a:ext uri="{FF2B5EF4-FFF2-40B4-BE49-F238E27FC236}">
                <a16:creationId xmlns:a16="http://schemas.microsoft.com/office/drawing/2014/main" id="{FB7E7874-6EA4-4BA2-A438-36F8CB14A8CC}"/>
              </a:ext>
            </a:extLst>
          </p:cNvPr>
          <p:cNvSpPr/>
          <p:nvPr/>
        </p:nvSpPr>
        <p:spPr>
          <a:xfrm>
            <a:off x="8282901" y="3021121"/>
            <a:ext cx="121920" cy="121920"/>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Oval 18">
            <a:extLst>
              <a:ext uri="{FF2B5EF4-FFF2-40B4-BE49-F238E27FC236}">
                <a16:creationId xmlns:a16="http://schemas.microsoft.com/office/drawing/2014/main" id="{AC21FBD7-B33C-4D9A-AE9B-D65C6C97BBD0}"/>
              </a:ext>
            </a:extLst>
          </p:cNvPr>
          <p:cNvSpPr/>
          <p:nvPr/>
        </p:nvSpPr>
        <p:spPr>
          <a:xfrm>
            <a:off x="8971879" y="3018391"/>
            <a:ext cx="121920" cy="121920"/>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aphicFrame>
        <p:nvGraphicFramePr>
          <p:cNvPr id="20" name="Table 26">
            <a:extLst>
              <a:ext uri="{FF2B5EF4-FFF2-40B4-BE49-F238E27FC236}">
                <a16:creationId xmlns:a16="http://schemas.microsoft.com/office/drawing/2014/main" id="{6FA27021-AA8E-4770-A04C-17FE5B10B69C}"/>
              </a:ext>
            </a:extLst>
          </p:cNvPr>
          <p:cNvGraphicFramePr>
            <a:graphicFrameLocks noGrp="1"/>
          </p:cNvGraphicFramePr>
          <p:nvPr>
            <p:extLst>
              <p:ext uri="{D42A27DB-BD31-4B8C-83A1-F6EECF244321}">
                <p14:modId xmlns:p14="http://schemas.microsoft.com/office/powerpoint/2010/main" val="3045201086"/>
              </p:ext>
            </p:extLst>
          </p:nvPr>
        </p:nvGraphicFramePr>
        <p:xfrm>
          <a:off x="836142" y="2689820"/>
          <a:ext cx="10656780" cy="349043"/>
        </p:xfrm>
        <a:graphic>
          <a:graphicData uri="http://schemas.openxmlformats.org/drawingml/2006/table">
            <a:tbl>
              <a:tblPr bandRow="1">
                <a:tableStyleId>{5940675A-B579-460E-94D1-54222C63F5DA}</a:tableStyleId>
              </a:tblPr>
              <a:tblGrid>
                <a:gridCol w="710452">
                  <a:extLst>
                    <a:ext uri="{9D8B030D-6E8A-4147-A177-3AD203B41FA5}">
                      <a16:colId xmlns:a16="http://schemas.microsoft.com/office/drawing/2014/main" val="3066073378"/>
                    </a:ext>
                  </a:extLst>
                </a:gridCol>
                <a:gridCol w="710452">
                  <a:extLst>
                    <a:ext uri="{9D8B030D-6E8A-4147-A177-3AD203B41FA5}">
                      <a16:colId xmlns:a16="http://schemas.microsoft.com/office/drawing/2014/main" val="706753792"/>
                    </a:ext>
                  </a:extLst>
                </a:gridCol>
                <a:gridCol w="710452">
                  <a:extLst>
                    <a:ext uri="{9D8B030D-6E8A-4147-A177-3AD203B41FA5}">
                      <a16:colId xmlns:a16="http://schemas.microsoft.com/office/drawing/2014/main" val="2761976678"/>
                    </a:ext>
                  </a:extLst>
                </a:gridCol>
                <a:gridCol w="710452">
                  <a:extLst>
                    <a:ext uri="{9D8B030D-6E8A-4147-A177-3AD203B41FA5}">
                      <a16:colId xmlns:a16="http://schemas.microsoft.com/office/drawing/2014/main" val="499329571"/>
                    </a:ext>
                  </a:extLst>
                </a:gridCol>
                <a:gridCol w="710452">
                  <a:extLst>
                    <a:ext uri="{9D8B030D-6E8A-4147-A177-3AD203B41FA5}">
                      <a16:colId xmlns:a16="http://schemas.microsoft.com/office/drawing/2014/main" val="835417652"/>
                    </a:ext>
                  </a:extLst>
                </a:gridCol>
                <a:gridCol w="710452">
                  <a:extLst>
                    <a:ext uri="{9D8B030D-6E8A-4147-A177-3AD203B41FA5}">
                      <a16:colId xmlns:a16="http://schemas.microsoft.com/office/drawing/2014/main" val="1147376845"/>
                    </a:ext>
                  </a:extLst>
                </a:gridCol>
                <a:gridCol w="710452">
                  <a:extLst>
                    <a:ext uri="{9D8B030D-6E8A-4147-A177-3AD203B41FA5}">
                      <a16:colId xmlns:a16="http://schemas.microsoft.com/office/drawing/2014/main" val="197863569"/>
                    </a:ext>
                  </a:extLst>
                </a:gridCol>
                <a:gridCol w="710452">
                  <a:extLst>
                    <a:ext uri="{9D8B030D-6E8A-4147-A177-3AD203B41FA5}">
                      <a16:colId xmlns:a16="http://schemas.microsoft.com/office/drawing/2014/main" val="4017771258"/>
                    </a:ext>
                  </a:extLst>
                </a:gridCol>
                <a:gridCol w="710452">
                  <a:extLst>
                    <a:ext uri="{9D8B030D-6E8A-4147-A177-3AD203B41FA5}">
                      <a16:colId xmlns:a16="http://schemas.microsoft.com/office/drawing/2014/main" val="2110040232"/>
                    </a:ext>
                  </a:extLst>
                </a:gridCol>
                <a:gridCol w="710452">
                  <a:extLst>
                    <a:ext uri="{9D8B030D-6E8A-4147-A177-3AD203B41FA5}">
                      <a16:colId xmlns:a16="http://schemas.microsoft.com/office/drawing/2014/main" val="1415939560"/>
                    </a:ext>
                  </a:extLst>
                </a:gridCol>
                <a:gridCol w="710452">
                  <a:extLst>
                    <a:ext uri="{9D8B030D-6E8A-4147-A177-3AD203B41FA5}">
                      <a16:colId xmlns:a16="http://schemas.microsoft.com/office/drawing/2014/main" val="2776040510"/>
                    </a:ext>
                  </a:extLst>
                </a:gridCol>
                <a:gridCol w="710452">
                  <a:extLst>
                    <a:ext uri="{9D8B030D-6E8A-4147-A177-3AD203B41FA5}">
                      <a16:colId xmlns:a16="http://schemas.microsoft.com/office/drawing/2014/main" val="2701729592"/>
                    </a:ext>
                  </a:extLst>
                </a:gridCol>
                <a:gridCol w="710452">
                  <a:extLst>
                    <a:ext uri="{9D8B030D-6E8A-4147-A177-3AD203B41FA5}">
                      <a16:colId xmlns:a16="http://schemas.microsoft.com/office/drawing/2014/main" val="1946141030"/>
                    </a:ext>
                  </a:extLst>
                </a:gridCol>
                <a:gridCol w="710452">
                  <a:extLst>
                    <a:ext uri="{9D8B030D-6E8A-4147-A177-3AD203B41FA5}">
                      <a16:colId xmlns:a16="http://schemas.microsoft.com/office/drawing/2014/main" val="379522987"/>
                    </a:ext>
                  </a:extLst>
                </a:gridCol>
                <a:gridCol w="710452">
                  <a:extLst>
                    <a:ext uri="{9D8B030D-6E8A-4147-A177-3AD203B41FA5}">
                      <a16:colId xmlns:a16="http://schemas.microsoft.com/office/drawing/2014/main" val="1885753230"/>
                    </a:ext>
                  </a:extLst>
                </a:gridCol>
              </a:tblGrid>
              <a:tr h="349043">
                <a:tc>
                  <a:txBody>
                    <a:bodyPr/>
                    <a:lstStyle/>
                    <a:p>
                      <a:pPr algn="ctr"/>
                      <a:r>
                        <a:rPr lang="en-US" sz="1300">
                          <a:solidFill>
                            <a:schemeClr val="bg2"/>
                          </a:solidFill>
                        </a:rPr>
                        <a:t>0</a:t>
                      </a:r>
                    </a:p>
                  </a:txBody>
                  <a:tcPr marL="141545" marR="141545" marT="43031" marB="430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300">
                          <a:solidFill>
                            <a:schemeClr val="bg2"/>
                          </a:solidFill>
                        </a:rPr>
                        <a:t>1</a:t>
                      </a:r>
                    </a:p>
                  </a:txBody>
                  <a:tcPr marL="141545" marR="141545" marT="43031" marB="430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300">
                          <a:solidFill>
                            <a:schemeClr val="bg2"/>
                          </a:solidFill>
                        </a:rPr>
                        <a:t>2</a:t>
                      </a:r>
                    </a:p>
                  </a:txBody>
                  <a:tcPr marL="141545" marR="141545" marT="43031" marB="430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300">
                          <a:solidFill>
                            <a:schemeClr val="bg2"/>
                          </a:solidFill>
                        </a:rPr>
                        <a:t>3</a:t>
                      </a:r>
                    </a:p>
                  </a:txBody>
                  <a:tcPr marL="141545" marR="141545" marT="43031" marB="430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300">
                          <a:solidFill>
                            <a:schemeClr val="bg2"/>
                          </a:solidFill>
                        </a:rPr>
                        <a:t>4</a:t>
                      </a:r>
                    </a:p>
                  </a:txBody>
                  <a:tcPr marL="141545" marR="141545" marT="43031" marB="430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300">
                          <a:solidFill>
                            <a:schemeClr val="bg2"/>
                          </a:solidFill>
                        </a:rPr>
                        <a:t>5</a:t>
                      </a:r>
                    </a:p>
                  </a:txBody>
                  <a:tcPr marL="141545" marR="141545" marT="43031" marB="430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300">
                          <a:solidFill>
                            <a:schemeClr val="bg2"/>
                          </a:solidFill>
                        </a:rPr>
                        <a:t>6</a:t>
                      </a:r>
                    </a:p>
                  </a:txBody>
                  <a:tcPr marL="141545" marR="141545" marT="43031" marB="430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300">
                          <a:solidFill>
                            <a:schemeClr val="bg2"/>
                          </a:solidFill>
                        </a:rPr>
                        <a:t>7</a:t>
                      </a:r>
                    </a:p>
                  </a:txBody>
                  <a:tcPr marL="141545" marR="141545" marT="43031" marB="430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300">
                          <a:solidFill>
                            <a:schemeClr val="bg2"/>
                          </a:solidFill>
                        </a:rPr>
                        <a:t>8</a:t>
                      </a:r>
                    </a:p>
                  </a:txBody>
                  <a:tcPr marL="141545" marR="141545" marT="43031" marB="430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300" dirty="0">
                          <a:solidFill>
                            <a:schemeClr val="bg2"/>
                          </a:solidFill>
                        </a:rPr>
                        <a:t>9</a:t>
                      </a:r>
                    </a:p>
                  </a:txBody>
                  <a:tcPr marL="141545" marR="141545" marT="43031" marB="430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300" dirty="0">
                          <a:solidFill>
                            <a:schemeClr val="bg2"/>
                          </a:solidFill>
                        </a:rPr>
                        <a:t>10</a:t>
                      </a:r>
                    </a:p>
                  </a:txBody>
                  <a:tcPr marL="141545" marR="141545" marT="43031" marB="430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300" dirty="0">
                          <a:solidFill>
                            <a:schemeClr val="bg2"/>
                          </a:solidFill>
                        </a:rPr>
                        <a:t>11</a:t>
                      </a:r>
                    </a:p>
                  </a:txBody>
                  <a:tcPr marL="141545" marR="141545" marT="43031" marB="430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300" dirty="0">
                          <a:solidFill>
                            <a:schemeClr val="bg2"/>
                          </a:solidFill>
                        </a:rPr>
                        <a:t>12</a:t>
                      </a:r>
                    </a:p>
                  </a:txBody>
                  <a:tcPr marL="141545" marR="141545" marT="43031" marB="430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300" dirty="0">
                          <a:solidFill>
                            <a:schemeClr val="bg2"/>
                          </a:solidFill>
                        </a:rPr>
                        <a:t>13</a:t>
                      </a:r>
                    </a:p>
                  </a:txBody>
                  <a:tcPr marL="141545" marR="141545" marT="43031" marB="430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300" dirty="0">
                          <a:solidFill>
                            <a:schemeClr val="bg2"/>
                          </a:solidFill>
                        </a:rPr>
                        <a:t>14</a:t>
                      </a:r>
                    </a:p>
                  </a:txBody>
                  <a:tcPr marL="141545" marR="141545" marT="43031" marB="430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85900899"/>
                  </a:ext>
                </a:extLst>
              </a:tr>
            </a:tbl>
          </a:graphicData>
        </a:graphic>
      </p:graphicFrame>
      <p:sp>
        <p:nvSpPr>
          <p:cNvPr id="21" name="Oval 20">
            <a:extLst>
              <a:ext uri="{FF2B5EF4-FFF2-40B4-BE49-F238E27FC236}">
                <a16:creationId xmlns:a16="http://schemas.microsoft.com/office/drawing/2014/main" id="{9F1CC408-3505-4F9B-A114-BE656F94B0D6}"/>
              </a:ext>
            </a:extLst>
          </p:cNvPr>
          <p:cNvSpPr/>
          <p:nvPr/>
        </p:nvSpPr>
        <p:spPr>
          <a:xfrm>
            <a:off x="10380060" y="3010577"/>
            <a:ext cx="121920" cy="121920"/>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Oval 21">
            <a:extLst>
              <a:ext uri="{FF2B5EF4-FFF2-40B4-BE49-F238E27FC236}">
                <a16:creationId xmlns:a16="http://schemas.microsoft.com/office/drawing/2014/main" id="{D49886A8-C13E-486C-8689-758B45D8695E}"/>
              </a:ext>
            </a:extLst>
          </p:cNvPr>
          <p:cNvSpPr/>
          <p:nvPr/>
        </p:nvSpPr>
        <p:spPr>
          <a:xfrm>
            <a:off x="5396360" y="3010547"/>
            <a:ext cx="121920" cy="121920"/>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3" name="Oval 22">
            <a:extLst>
              <a:ext uri="{FF2B5EF4-FFF2-40B4-BE49-F238E27FC236}">
                <a16:creationId xmlns:a16="http://schemas.microsoft.com/office/drawing/2014/main" id="{F33A4400-BD28-462A-BA7B-FA4CD979584C}"/>
              </a:ext>
            </a:extLst>
          </p:cNvPr>
          <p:cNvSpPr/>
          <p:nvPr/>
        </p:nvSpPr>
        <p:spPr>
          <a:xfrm>
            <a:off x="7538478" y="3009979"/>
            <a:ext cx="121920" cy="121920"/>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7" name="Arrow: Pentagon 26">
            <a:extLst>
              <a:ext uri="{FF2B5EF4-FFF2-40B4-BE49-F238E27FC236}">
                <a16:creationId xmlns:a16="http://schemas.microsoft.com/office/drawing/2014/main" id="{73830256-D602-46F5-AE7C-42065A60047C}"/>
              </a:ext>
            </a:extLst>
          </p:cNvPr>
          <p:cNvSpPr/>
          <p:nvPr/>
        </p:nvSpPr>
        <p:spPr>
          <a:xfrm>
            <a:off x="9093799" y="3301231"/>
            <a:ext cx="2189394" cy="314771"/>
          </a:xfrm>
          <a:prstGeom prst="homePlate">
            <a:avLst/>
          </a:prstGeom>
          <a:solidFill>
            <a:srgbClr val="FFC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accent5"/>
                </a:solidFill>
              </a:rPr>
              <a:t>PGLS &amp; Documentation</a:t>
            </a:r>
          </a:p>
        </p:txBody>
      </p:sp>
      <p:sp>
        <p:nvSpPr>
          <p:cNvPr id="36" name="Arrow: Pentagon 35">
            <a:extLst>
              <a:ext uri="{FF2B5EF4-FFF2-40B4-BE49-F238E27FC236}">
                <a16:creationId xmlns:a16="http://schemas.microsoft.com/office/drawing/2014/main" id="{3AC90025-CEE9-492A-B16F-C1CD10C30004}"/>
              </a:ext>
            </a:extLst>
          </p:cNvPr>
          <p:cNvSpPr/>
          <p:nvPr/>
        </p:nvSpPr>
        <p:spPr>
          <a:xfrm>
            <a:off x="7671907" y="3304856"/>
            <a:ext cx="1421892" cy="314771"/>
          </a:xfrm>
          <a:prstGeom prst="homePlate">
            <a:avLst/>
          </a:prstGeom>
          <a:solidFill>
            <a:srgbClr val="49ADBB">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5"/>
                </a:solidFill>
              </a:rPr>
              <a:t>Sprint 4</a:t>
            </a:r>
          </a:p>
        </p:txBody>
      </p:sp>
      <p:sp>
        <p:nvSpPr>
          <p:cNvPr id="70" name="TextBox 69">
            <a:extLst>
              <a:ext uri="{FF2B5EF4-FFF2-40B4-BE49-F238E27FC236}">
                <a16:creationId xmlns:a16="http://schemas.microsoft.com/office/drawing/2014/main" id="{5B982A88-F0BF-4E92-B1DC-A9CCE0630819}"/>
              </a:ext>
            </a:extLst>
          </p:cNvPr>
          <p:cNvSpPr txBox="1"/>
          <p:nvPr/>
        </p:nvSpPr>
        <p:spPr>
          <a:xfrm>
            <a:off x="7352388" y="4496069"/>
            <a:ext cx="1923135" cy="584968"/>
          </a:xfrm>
          <a:prstGeom prst="rect">
            <a:avLst/>
          </a:prstGeom>
          <a:ln w="9525"/>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067">
                <a:solidFill>
                  <a:schemeClr val="tx2"/>
                </a:solidFill>
              </a:rPr>
              <a:t>Open to users to test functionality of the reporting and validate data</a:t>
            </a:r>
          </a:p>
        </p:txBody>
      </p:sp>
      <p:sp>
        <p:nvSpPr>
          <p:cNvPr id="93" name="TextBox 92">
            <a:extLst>
              <a:ext uri="{FF2B5EF4-FFF2-40B4-BE49-F238E27FC236}">
                <a16:creationId xmlns:a16="http://schemas.microsoft.com/office/drawing/2014/main" id="{8C7A38E4-07C2-4402-9E44-DA19B16EE18B}"/>
              </a:ext>
            </a:extLst>
          </p:cNvPr>
          <p:cNvSpPr txBox="1"/>
          <p:nvPr/>
        </p:nvSpPr>
        <p:spPr>
          <a:xfrm>
            <a:off x="9068806" y="5141398"/>
            <a:ext cx="2112753" cy="584968"/>
          </a:xfrm>
          <a:prstGeom prst="rect">
            <a:avLst/>
          </a:prstGeom>
          <a:ln w="9525"/>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067">
                <a:solidFill>
                  <a:schemeClr val="tx2"/>
                </a:solidFill>
              </a:rPr>
              <a:t>Thorogood will provide support for the application over this period</a:t>
            </a:r>
          </a:p>
        </p:txBody>
      </p:sp>
      <p:cxnSp>
        <p:nvCxnSpPr>
          <p:cNvPr id="130" name="Straight Connector 129">
            <a:extLst>
              <a:ext uri="{FF2B5EF4-FFF2-40B4-BE49-F238E27FC236}">
                <a16:creationId xmlns:a16="http://schemas.microsoft.com/office/drawing/2014/main" id="{7A20E253-E448-4A31-852C-4CCB1773F1D7}"/>
              </a:ext>
            </a:extLst>
          </p:cNvPr>
          <p:cNvCxnSpPr>
            <a:cxnSpLocks/>
          </p:cNvCxnSpPr>
          <p:nvPr/>
        </p:nvCxnSpPr>
        <p:spPr>
          <a:xfrm>
            <a:off x="8309623" y="3599384"/>
            <a:ext cx="0" cy="896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F5DF4A0-47F4-4661-8666-A7DFF8199F6A}"/>
              </a:ext>
            </a:extLst>
          </p:cNvPr>
          <p:cNvCxnSpPr>
            <a:cxnSpLocks/>
            <a:stCxn id="27" idx="2"/>
            <a:endCxn id="93" idx="0"/>
          </p:cNvCxnSpPr>
          <p:nvPr/>
        </p:nvCxnSpPr>
        <p:spPr>
          <a:xfrm>
            <a:off x="10109803" y="3616002"/>
            <a:ext cx="15380" cy="1525396"/>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21A0C9D-DA02-477F-A2D1-81EB47C1BBD5}"/>
              </a:ext>
            </a:extLst>
          </p:cNvPr>
          <p:cNvSpPr txBox="1"/>
          <p:nvPr/>
        </p:nvSpPr>
        <p:spPr>
          <a:xfrm>
            <a:off x="397089" y="2560485"/>
            <a:ext cx="787211" cy="338554"/>
          </a:xfrm>
          <a:prstGeom prst="rect">
            <a:avLst/>
          </a:prstGeom>
          <a:noFill/>
        </p:spPr>
        <p:txBody>
          <a:bodyPr wrap="square" rtlCol="0">
            <a:spAutoFit/>
          </a:bodyPr>
          <a:lstStyle/>
          <a:p>
            <a:r>
              <a:rPr lang="en-GB" sz="1600">
                <a:solidFill>
                  <a:schemeClr val="bg2"/>
                </a:solidFill>
              </a:rPr>
              <a:t>Week</a:t>
            </a:r>
            <a:endParaRPr lang="en-US" sz="1600">
              <a:solidFill>
                <a:schemeClr val="bg2"/>
              </a:solidFill>
            </a:endParaRPr>
          </a:p>
        </p:txBody>
      </p:sp>
      <p:sp>
        <p:nvSpPr>
          <p:cNvPr id="42" name="Footer Placeholder 4">
            <a:extLst>
              <a:ext uri="{FF2B5EF4-FFF2-40B4-BE49-F238E27FC236}">
                <a16:creationId xmlns:a16="http://schemas.microsoft.com/office/drawing/2014/main" id="{FE45E3A5-E981-4164-8E81-176EA2612020}"/>
              </a:ext>
            </a:extLst>
          </p:cNvPr>
          <p:cNvSpPr>
            <a:spLocks noGrp="1"/>
          </p:cNvSpPr>
          <p:nvPr>
            <p:ph type="ftr" sz="quarter" idx="11"/>
          </p:nvPr>
        </p:nvSpPr>
        <p:spPr>
          <a:xfrm>
            <a:off x="4676321" y="6450328"/>
            <a:ext cx="3660717" cy="144000"/>
          </a:xfrm>
        </p:spPr>
        <p:txBody>
          <a:bodyPr/>
          <a:lstStyle/>
          <a:p>
            <a:r>
              <a:rPr lang="en-US"/>
              <a:t>Landsec Platform Review ● DRAFT ● Classification: Private ●</a:t>
            </a:r>
            <a:endParaRPr lang="fr-FR"/>
          </a:p>
        </p:txBody>
      </p:sp>
      <p:sp>
        <p:nvSpPr>
          <p:cNvPr id="62" name="Arrow: Pentagon 61">
            <a:extLst>
              <a:ext uri="{FF2B5EF4-FFF2-40B4-BE49-F238E27FC236}">
                <a16:creationId xmlns:a16="http://schemas.microsoft.com/office/drawing/2014/main" id="{3CDC224B-79BF-4B2B-AD41-8155E00311DC}"/>
              </a:ext>
            </a:extLst>
          </p:cNvPr>
          <p:cNvSpPr/>
          <p:nvPr/>
        </p:nvSpPr>
        <p:spPr>
          <a:xfrm>
            <a:off x="3357769" y="3300670"/>
            <a:ext cx="1455098" cy="314771"/>
          </a:xfrm>
          <a:prstGeom prst="homePlate">
            <a:avLst/>
          </a:prstGeom>
          <a:solidFill>
            <a:srgbClr val="49ADBB">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accent5"/>
                </a:solidFill>
              </a:rPr>
              <a:t>Sprint 1</a:t>
            </a:r>
          </a:p>
        </p:txBody>
      </p:sp>
      <p:sp>
        <p:nvSpPr>
          <p:cNvPr id="66" name="Oval 65">
            <a:extLst>
              <a:ext uri="{FF2B5EF4-FFF2-40B4-BE49-F238E27FC236}">
                <a16:creationId xmlns:a16="http://schemas.microsoft.com/office/drawing/2014/main" id="{097B1450-3419-4ED6-8FA3-29E3823C7F4F}"/>
              </a:ext>
            </a:extLst>
          </p:cNvPr>
          <p:cNvSpPr/>
          <p:nvPr/>
        </p:nvSpPr>
        <p:spPr>
          <a:xfrm>
            <a:off x="1123340" y="3012034"/>
            <a:ext cx="121920" cy="121920"/>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7" name="Oval 66">
            <a:extLst>
              <a:ext uri="{FF2B5EF4-FFF2-40B4-BE49-F238E27FC236}">
                <a16:creationId xmlns:a16="http://schemas.microsoft.com/office/drawing/2014/main" id="{DE838F8C-7952-41B6-A237-3E684E9DF924}"/>
              </a:ext>
            </a:extLst>
          </p:cNvPr>
          <p:cNvSpPr/>
          <p:nvPr/>
        </p:nvSpPr>
        <p:spPr>
          <a:xfrm>
            <a:off x="1809867" y="3009979"/>
            <a:ext cx="121920" cy="121920"/>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8" name="Oval 67">
            <a:extLst>
              <a:ext uri="{FF2B5EF4-FFF2-40B4-BE49-F238E27FC236}">
                <a16:creationId xmlns:a16="http://schemas.microsoft.com/office/drawing/2014/main" id="{2CD05D26-62A4-442A-91E5-42EAB666563B}"/>
              </a:ext>
            </a:extLst>
          </p:cNvPr>
          <p:cNvSpPr/>
          <p:nvPr/>
        </p:nvSpPr>
        <p:spPr>
          <a:xfrm>
            <a:off x="11059639" y="3010570"/>
            <a:ext cx="121920" cy="121920"/>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9" name="Oval 68">
            <a:extLst>
              <a:ext uri="{FF2B5EF4-FFF2-40B4-BE49-F238E27FC236}">
                <a16:creationId xmlns:a16="http://schemas.microsoft.com/office/drawing/2014/main" id="{CBA49EE5-56CF-43CB-B0D3-C2A4E4E27B59}"/>
              </a:ext>
            </a:extLst>
          </p:cNvPr>
          <p:cNvSpPr/>
          <p:nvPr/>
        </p:nvSpPr>
        <p:spPr>
          <a:xfrm>
            <a:off x="4681816" y="3010593"/>
            <a:ext cx="121920" cy="121920"/>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1" name="Oval 70">
            <a:extLst>
              <a:ext uri="{FF2B5EF4-FFF2-40B4-BE49-F238E27FC236}">
                <a16:creationId xmlns:a16="http://schemas.microsoft.com/office/drawing/2014/main" id="{08B02569-BAFB-4F21-9BAA-DE3306AA93CD}"/>
              </a:ext>
            </a:extLst>
          </p:cNvPr>
          <p:cNvSpPr/>
          <p:nvPr/>
        </p:nvSpPr>
        <p:spPr>
          <a:xfrm>
            <a:off x="2553912" y="3009979"/>
            <a:ext cx="121920" cy="121920"/>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2" name="Oval 71">
            <a:extLst>
              <a:ext uri="{FF2B5EF4-FFF2-40B4-BE49-F238E27FC236}">
                <a16:creationId xmlns:a16="http://schemas.microsoft.com/office/drawing/2014/main" id="{9E53311F-8CD4-431D-9D4B-F760B2CD15D9}"/>
              </a:ext>
            </a:extLst>
          </p:cNvPr>
          <p:cNvSpPr/>
          <p:nvPr/>
        </p:nvSpPr>
        <p:spPr>
          <a:xfrm>
            <a:off x="3974467" y="3010547"/>
            <a:ext cx="121920" cy="121920"/>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8" name="Arrow: Pentagon 97">
            <a:extLst>
              <a:ext uri="{FF2B5EF4-FFF2-40B4-BE49-F238E27FC236}">
                <a16:creationId xmlns:a16="http://schemas.microsoft.com/office/drawing/2014/main" id="{B7342425-2443-4DA6-808E-78B1885C3CA0}"/>
              </a:ext>
            </a:extLst>
          </p:cNvPr>
          <p:cNvSpPr/>
          <p:nvPr/>
        </p:nvSpPr>
        <p:spPr>
          <a:xfrm>
            <a:off x="4818041" y="3312059"/>
            <a:ext cx="1421893" cy="314771"/>
          </a:xfrm>
          <a:prstGeom prst="homePlate">
            <a:avLst/>
          </a:prstGeom>
          <a:solidFill>
            <a:srgbClr val="49ADBB">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5"/>
                </a:solidFill>
              </a:rPr>
              <a:t>Sprint 2</a:t>
            </a:r>
          </a:p>
        </p:txBody>
      </p:sp>
      <p:sp>
        <p:nvSpPr>
          <p:cNvPr id="100" name="Arrow: Pentagon 99">
            <a:extLst>
              <a:ext uri="{FF2B5EF4-FFF2-40B4-BE49-F238E27FC236}">
                <a16:creationId xmlns:a16="http://schemas.microsoft.com/office/drawing/2014/main" id="{17525053-6032-4607-912A-6598DA15C282}"/>
              </a:ext>
            </a:extLst>
          </p:cNvPr>
          <p:cNvSpPr/>
          <p:nvPr/>
        </p:nvSpPr>
        <p:spPr>
          <a:xfrm>
            <a:off x="6254921" y="3302320"/>
            <a:ext cx="1421892" cy="314771"/>
          </a:xfrm>
          <a:prstGeom prst="homePlate">
            <a:avLst/>
          </a:prstGeom>
          <a:solidFill>
            <a:srgbClr val="49ADBB">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5"/>
                </a:solidFill>
              </a:rPr>
              <a:t>Sprint 3</a:t>
            </a:r>
          </a:p>
        </p:txBody>
      </p:sp>
      <p:grpSp>
        <p:nvGrpSpPr>
          <p:cNvPr id="111" name="Graphic 146" descr="Users">
            <a:extLst>
              <a:ext uri="{FF2B5EF4-FFF2-40B4-BE49-F238E27FC236}">
                <a16:creationId xmlns:a16="http://schemas.microsoft.com/office/drawing/2014/main" id="{86624B89-9C58-4AFA-B347-0C1DCB73B988}"/>
              </a:ext>
            </a:extLst>
          </p:cNvPr>
          <p:cNvGrpSpPr/>
          <p:nvPr/>
        </p:nvGrpSpPr>
        <p:grpSpPr>
          <a:xfrm>
            <a:off x="8538374" y="4031100"/>
            <a:ext cx="686335" cy="432000"/>
            <a:chOff x="6788710" y="1100873"/>
            <a:chExt cx="588142" cy="366888"/>
          </a:xfrm>
          <a:solidFill>
            <a:srgbClr val="6AC738"/>
          </a:solidFill>
        </p:grpSpPr>
        <p:sp>
          <p:nvSpPr>
            <p:cNvPr id="112" name="Freeform: Shape 111">
              <a:extLst>
                <a:ext uri="{FF2B5EF4-FFF2-40B4-BE49-F238E27FC236}">
                  <a16:creationId xmlns:a16="http://schemas.microsoft.com/office/drawing/2014/main" id="{B0CC6FBD-E0B2-4754-8B8C-E6AEF8F9D3B0}"/>
                </a:ext>
              </a:extLst>
            </p:cNvPr>
            <p:cNvSpPr/>
            <p:nvPr/>
          </p:nvSpPr>
          <p:spPr>
            <a:xfrm>
              <a:off x="6851725" y="1100873"/>
              <a:ext cx="126030" cy="126030"/>
            </a:xfrm>
            <a:custGeom>
              <a:avLst/>
              <a:gdLst>
                <a:gd name="connsiteX0" fmla="*/ 126031 w 126030"/>
                <a:gd name="connsiteY0" fmla="*/ 63015 h 126030"/>
                <a:gd name="connsiteX1" fmla="*/ 63015 w 126030"/>
                <a:gd name="connsiteY1" fmla="*/ 126031 h 126030"/>
                <a:gd name="connsiteX2" fmla="*/ 0 w 126030"/>
                <a:gd name="connsiteY2" fmla="*/ 63015 h 126030"/>
                <a:gd name="connsiteX3" fmla="*/ 63015 w 126030"/>
                <a:gd name="connsiteY3" fmla="*/ 0 h 126030"/>
                <a:gd name="connsiteX4" fmla="*/ 126031 w 126030"/>
                <a:gd name="connsiteY4" fmla="*/ 63015 h 126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30" h="126030">
                  <a:moveTo>
                    <a:pt x="126031" y="63015"/>
                  </a:moveTo>
                  <a:cubicBezTo>
                    <a:pt x="126031" y="97818"/>
                    <a:pt x="97818" y="126031"/>
                    <a:pt x="63015" y="126031"/>
                  </a:cubicBezTo>
                  <a:cubicBezTo>
                    <a:pt x="28213" y="126031"/>
                    <a:pt x="0" y="97818"/>
                    <a:pt x="0" y="63015"/>
                  </a:cubicBezTo>
                  <a:cubicBezTo>
                    <a:pt x="0" y="28213"/>
                    <a:pt x="28213" y="0"/>
                    <a:pt x="63015" y="0"/>
                  </a:cubicBezTo>
                  <a:cubicBezTo>
                    <a:pt x="97818" y="0"/>
                    <a:pt x="126031" y="28213"/>
                    <a:pt x="126031" y="63015"/>
                  </a:cubicBezTo>
                  <a:close/>
                </a:path>
              </a:pathLst>
            </a:custGeom>
            <a:solidFill>
              <a:srgbClr val="6AC738"/>
            </a:solidFill>
            <a:ln w="3111"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GB" sz="2400"/>
            </a:p>
          </p:txBody>
        </p:sp>
        <p:sp>
          <p:nvSpPr>
            <p:cNvPr id="113" name="Freeform: Shape 112">
              <a:extLst>
                <a:ext uri="{FF2B5EF4-FFF2-40B4-BE49-F238E27FC236}">
                  <a16:creationId xmlns:a16="http://schemas.microsoft.com/office/drawing/2014/main" id="{4A6A4A3E-1C7D-4730-AD5A-4B0A80F5450B}"/>
                </a:ext>
              </a:extLst>
            </p:cNvPr>
            <p:cNvSpPr/>
            <p:nvPr/>
          </p:nvSpPr>
          <p:spPr>
            <a:xfrm>
              <a:off x="7187806" y="1100873"/>
              <a:ext cx="126030" cy="126030"/>
            </a:xfrm>
            <a:custGeom>
              <a:avLst/>
              <a:gdLst>
                <a:gd name="connsiteX0" fmla="*/ 126031 w 126030"/>
                <a:gd name="connsiteY0" fmla="*/ 63015 h 126030"/>
                <a:gd name="connsiteX1" fmla="*/ 63015 w 126030"/>
                <a:gd name="connsiteY1" fmla="*/ 126031 h 126030"/>
                <a:gd name="connsiteX2" fmla="*/ 0 w 126030"/>
                <a:gd name="connsiteY2" fmla="*/ 63015 h 126030"/>
                <a:gd name="connsiteX3" fmla="*/ 63015 w 126030"/>
                <a:gd name="connsiteY3" fmla="*/ 0 h 126030"/>
                <a:gd name="connsiteX4" fmla="*/ 126031 w 126030"/>
                <a:gd name="connsiteY4" fmla="*/ 63015 h 126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30" h="126030">
                  <a:moveTo>
                    <a:pt x="126031" y="63015"/>
                  </a:moveTo>
                  <a:cubicBezTo>
                    <a:pt x="126031" y="97818"/>
                    <a:pt x="97818" y="126031"/>
                    <a:pt x="63015" y="126031"/>
                  </a:cubicBezTo>
                  <a:cubicBezTo>
                    <a:pt x="28213" y="126031"/>
                    <a:pt x="0" y="97818"/>
                    <a:pt x="0" y="63015"/>
                  </a:cubicBezTo>
                  <a:cubicBezTo>
                    <a:pt x="0" y="28213"/>
                    <a:pt x="28213" y="0"/>
                    <a:pt x="63015" y="0"/>
                  </a:cubicBezTo>
                  <a:cubicBezTo>
                    <a:pt x="97818" y="0"/>
                    <a:pt x="126031" y="28213"/>
                    <a:pt x="126031" y="63015"/>
                  </a:cubicBezTo>
                  <a:close/>
                </a:path>
              </a:pathLst>
            </a:custGeom>
            <a:solidFill>
              <a:srgbClr val="6AC738"/>
            </a:solidFill>
            <a:ln w="3111"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GB" sz="2400"/>
            </a:p>
          </p:txBody>
        </p:sp>
        <p:sp>
          <p:nvSpPr>
            <p:cNvPr id="114" name="Freeform: Shape 113">
              <a:extLst>
                <a:ext uri="{FF2B5EF4-FFF2-40B4-BE49-F238E27FC236}">
                  <a16:creationId xmlns:a16="http://schemas.microsoft.com/office/drawing/2014/main" id="{A1B7F1A0-1E56-4D3B-BF42-EEDF3BA5AC25}"/>
                </a:ext>
              </a:extLst>
            </p:cNvPr>
            <p:cNvSpPr/>
            <p:nvPr/>
          </p:nvSpPr>
          <p:spPr>
            <a:xfrm>
              <a:off x="6956750" y="1341731"/>
              <a:ext cx="252061" cy="126030"/>
            </a:xfrm>
            <a:custGeom>
              <a:avLst/>
              <a:gdLst>
                <a:gd name="connsiteX0" fmla="*/ 252061 w 252061"/>
                <a:gd name="connsiteY0" fmla="*/ 126031 h 126030"/>
                <a:gd name="connsiteX1" fmla="*/ 252061 w 252061"/>
                <a:gd name="connsiteY1" fmla="*/ 63015 h 126030"/>
                <a:gd name="connsiteX2" fmla="*/ 239458 w 252061"/>
                <a:gd name="connsiteY2" fmla="*/ 37809 h 126030"/>
                <a:gd name="connsiteX3" fmla="*/ 177843 w 252061"/>
                <a:gd name="connsiteY3" fmla="*/ 8402 h 126030"/>
                <a:gd name="connsiteX4" fmla="*/ 126031 w 252061"/>
                <a:gd name="connsiteY4" fmla="*/ 0 h 126030"/>
                <a:gd name="connsiteX5" fmla="*/ 74218 w 252061"/>
                <a:gd name="connsiteY5" fmla="*/ 8402 h 126030"/>
                <a:gd name="connsiteX6" fmla="*/ 12603 w 252061"/>
                <a:gd name="connsiteY6" fmla="*/ 37809 h 126030"/>
                <a:gd name="connsiteX7" fmla="*/ 0 w 252061"/>
                <a:gd name="connsiteY7" fmla="*/ 63015 h 126030"/>
                <a:gd name="connsiteX8" fmla="*/ 0 w 252061"/>
                <a:gd name="connsiteY8" fmla="*/ 126031 h 126030"/>
                <a:gd name="connsiteX9" fmla="*/ 252061 w 252061"/>
                <a:gd name="connsiteY9" fmla="*/ 126031 h 12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061" h="126030">
                  <a:moveTo>
                    <a:pt x="252061" y="126031"/>
                  </a:moveTo>
                  <a:lnTo>
                    <a:pt x="252061" y="63015"/>
                  </a:lnTo>
                  <a:cubicBezTo>
                    <a:pt x="252061" y="53213"/>
                    <a:pt x="247860" y="43411"/>
                    <a:pt x="239458" y="37809"/>
                  </a:cubicBezTo>
                  <a:cubicBezTo>
                    <a:pt x="222654" y="23806"/>
                    <a:pt x="200249" y="14003"/>
                    <a:pt x="177843" y="8402"/>
                  </a:cubicBezTo>
                  <a:cubicBezTo>
                    <a:pt x="162439" y="4201"/>
                    <a:pt x="144235" y="0"/>
                    <a:pt x="126031" y="0"/>
                  </a:cubicBezTo>
                  <a:cubicBezTo>
                    <a:pt x="109226" y="0"/>
                    <a:pt x="91022" y="2801"/>
                    <a:pt x="74218" y="8402"/>
                  </a:cubicBezTo>
                  <a:cubicBezTo>
                    <a:pt x="51813" y="14003"/>
                    <a:pt x="30807" y="25206"/>
                    <a:pt x="12603" y="37809"/>
                  </a:cubicBezTo>
                  <a:cubicBezTo>
                    <a:pt x="4201" y="44811"/>
                    <a:pt x="0" y="53213"/>
                    <a:pt x="0" y="63015"/>
                  </a:cubicBezTo>
                  <a:lnTo>
                    <a:pt x="0" y="126031"/>
                  </a:lnTo>
                  <a:lnTo>
                    <a:pt x="252061" y="126031"/>
                  </a:lnTo>
                  <a:close/>
                </a:path>
              </a:pathLst>
            </a:custGeom>
            <a:solidFill>
              <a:srgbClr val="6AC738"/>
            </a:solidFill>
            <a:ln w="3111"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GB" sz="2400"/>
            </a:p>
          </p:txBody>
        </p:sp>
        <p:sp>
          <p:nvSpPr>
            <p:cNvPr id="115" name="Freeform: Shape 114">
              <a:extLst>
                <a:ext uri="{FF2B5EF4-FFF2-40B4-BE49-F238E27FC236}">
                  <a16:creationId xmlns:a16="http://schemas.microsoft.com/office/drawing/2014/main" id="{0BBC9463-2330-490B-AE2B-593D333ADCE5}"/>
                </a:ext>
              </a:extLst>
            </p:cNvPr>
            <p:cNvSpPr/>
            <p:nvPr/>
          </p:nvSpPr>
          <p:spPr>
            <a:xfrm>
              <a:off x="7019766" y="1198896"/>
              <a:ext cx="126030" cy="126030"/>
            </a:xfrm>
            <a:custGeom>
              <a:avLst/>
              <a:gdLst>
                <a:gd name="connsiteX0" fmla="*/ 126031 w 126030"/>
                <a:gd name="connsiteY0" fmla="*/ 63015 h 126030"/>
                <a:gd name="connsiteX1" fmla="*/ 63015 w 126030"/>
                <a:gd name="connsiteY1" fmla="*/ 126031 h 126030"/>
                <a:gd name="connsiteX2" fmla="*/ 0 w 126030"/>
                <a:gd name="connsiteY2" fmla="*/ 63015 h 126030"/>
                <a:gd name="connsiteX3" fmla="*/ 63015 w 126030"/>
                <a:gd name="connsiteY3" fmla="*/ 0 h 126030"/>
                <a:gd name="connsiteX4" fmla="*/ 126031 w 126030"/>
                <a:gd name="connsiteY4" fmla="*/ 63015 h 126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30" h="126030">
                  <a:moveTo>
                    <a:pt x="126031" y="63015"/>
                  </a:moveTo>
                  <a:cubicBezTo>
                    <a:pt x="126031" y="97818"/>
                    <a:pt x="97818" y="126031"/>
                    <a:pt x="63015" y="126031"/>
                  </a:cubicBezTo>
                  <a:cubicBezTo>
                    <a:pt x="28213" y="126031"/>
                    <a:pt x="0" y="97818"/>
                    <a:pt x="0" y="63015"/>
                  </a:cubicBezTo>
                  <a:cubicBezTo>
                    <a:pt x="0" y="28213"/>
                    <a:pt x="28213" y="0"/>
                    <a:pt x="63015" y="0"/>
                  </a:cubicBezTo>
                  <a:cubicBezTo>
                    <a:pt x="97818" y="0"/>
                    <a:pt x="126031" y="28213"/>
                    <a:pt x="126031" y="63015"/>
                  </a:cubicBezTo>
                  <a:close/>
                </a:path>
              </a:pathLst>
            </a:custGeom>
            <a:solidFill>
              <a:srgbClr val="6AC738"/>
            </a:solidFill>
            <a:ln w="3111"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GB" sz="2400"/>
            </a:p>
          </p:txBody>
        </p:sp>
        <p:sp>
          <p:nvSpPr>
            <p:cNvPr id="116" name="Freeform: Shape 115">
              <a:extLst>
                <a:ext uri="{FF2B5EF4-FFF2-40B4-BE49-F238E27FC236}">
                  <a16:creationId xmlns:a16="http://schemas.microsoft.com/office/drawing/2014/main" id="{BBB9237E-9B62-4752-AAE8-6867642B6061}"/>
                </a:ext>
              </a:extLst>
            </p:cNvPr>
            <p:cNvSpPr/>
            <p:nvPr/>
          </p:nvSpPr>
          <p:spPr>
            <a:xfrm>
              <a:off x="7148597" y="1243707"/>
              <a:ext cx="228255" cy="126030"/>
            </a:xfrm>
            <a:custGeom>
              <a:avLst/>
              <a:gdLst>
                <a:gd name="connsiteX0" fmla="*/ 215652 w 228255"/>
                <a:gd name="connsiteY0" fmla="*/ 37809 h 126030"/>
                <a:gd name="connsiteX1" fmla="*/ 154037 w 228255"/>
                <a:gd name="connsiteY1" fmla="*/ 8402 h 126030"/>
                <a:gd name="connsiteX2" fmla="*/ 102225 w 228255"/>
                <a:gd name="connsiteY2" fmla="*/ 0 h 126030"/>
                <a:gd name="connsiteX3" fmla="*/ 50412 w 228255"/>
                <a:gd name="connsiteY3" fmla="*/ 8402 h 126030"/>
                <a:gd name="connsiteX4" fmla="*/ 25206 w 228255"/>
                <a:gd name="connsiteY4" fmla="*/ 18204 h 126030"/>
                <a:gd name="connsiteX5" fmla="*/ 25206 w 228255"/>
                <a:gd name="connsiteY5" fmla="*/ 19605 h 126030"/>
                <a:gd name="connsiteX6" fmla="*/ 0 w 228255"/>
                <a:gd name="connsiteY6" fmla="*/ 81220 h 126030"/>
                <a:gd name="connsiteX7" fmla="*/ 64416 w 228255"/>
                <a:gd name="connsiteY7" fmla="*/ 113428 h 126030"/>
                <a:gd name="connsiteX8" fmla="*/ 75618 w 228255"/>
                <a:gd name="connsiteY8" fmla="*/ 126031 h 126030"/>
                <a:gd name="connsiteX9" fmla="*/ 228255 w 228255"/>
                <a:gd name="connsiteY9" fmla="*/ 126031 h 126030"/>
                <a:gd name="connsiteX10" fmla="*/ 228255 w 228255"/>
                <a:gd name="connsiteY10" fmla="*/ 63015 h 126030"/>
                <a:gd name="connsiteX11" fmla="*/ 215652 w 228255"/>
                <a:gd name="connsiteY11" fmla="*/ 37809 h 12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8255" h="126030">
                  <a:moveTo>
                    <a:pt x="215652" y="37809"/>
                  </a:moveTo>
                  <a:cubicBezTo>
                    <a:pt x="198848" y="23806"/>
                    <a:pt x="176443" y="14003"/>
                    <a:pt x="154037" y="8402"/>
                  </a:cubicBezTo>
                  <a:cubicBezTo>
                    <a:pt x="138634" y="4201"/>
                    <a:pt x="120429" y="0"/>
                    <a:pt x="102225" y="0"/>
                  </a:cubicBezTo>
                  <a:cubicBezTo>
                    <a:pt x="85421" y="0"/>
                    <a:pt x="67216" y="2801"/>
                    <a:pt x="50412" y="8402"/>
                  </a:cubicBezTo>
                  <a:cubicBezTo>
                    <a:pt x="42010" y="11203"/>
                    <a:pt x="33608" y="14003"/>
                    <a:pt x="25206" y="18204"/>
                  </a:cubicBezTo>
                  <a:lnTo>
                    <a:pt x="25206" y="19605"/>
                  </a:lnTo>
                  <a:cubicBezTo>
                    <a:pt x="25206" y="43411"/>
                    <a:pt x="15404" y="65816"/>
                    <a:pt x="0" y="81220"/>
                  </a:cubicBezTo>
                  <a:cubicBezTo>
                    <a:pt x="26606" y="89622"/>
                    <a:pt x="47612" y="100824"/>
                    <a:pt x="64416" y="113428"/>
                  </a:cubicBezTo>
                  <a:cubicBezTo>
                    <a:pt x="68617" y="117629"/>
                    <a:pt x="72818" y="120429"/>
                    <a:pt x="75618" y="126031"/>
                  </a:cubicBezTo>
                  <a:lnTo>
                    <a:pt x="228255" y="126031"/>
                  </a:lnTo>
                  <a:lnTo>
                    <a:pt x="228255" y="63015"/>
                  </a:lnTo>
                  <a:cubicBezTo>
                    <a:pt x="228255" y="53213"/>
                    <a:pt x="224054" y="43411"/>
                    <a:pt x="215652" y="37809"/>
                  </a:cubicBezTo>
                  <a:close/>
                </a:path>
              </a:pathLst>
            </a:custGeom>
            <a:solidFill>
              <a:srgbClr val="6AC738"/>
            </a:solidFill>
            <a:ln w="3111"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GB" sz="2400"/>
            </a:p>
          </p:txBody>
        </p:sp>
        <p:sp>
          <p:nvSpPr>
            <p:cNvPr id="117" name="Freeform: Shape 116">
              <a:extLst>
                <a:ext uri="{FF2B5EF4-FFF2-40B4-BE49-F238E27FC236}">
                  <a16:creationId xmlns:a16="http://schemas.microsoft.com/office/drawing/2014/main" id="{D87F9EAF-6B1E-4B61-A84C-D859292E433C}"/>
                </a:ext>
              </a:extLst>
            </p:cNvPr>
            <p:cNvSpPr/>
            <p:nvPr/>
          </p:nvSpPr>
          <p:spPr>
            <a:xfrm>
              <a:off x="6788710" y="1243707"/>
              <a:ext cx="228255" cy="126030"/>
            </a:xfrm>
            <a:custGeom>
              <a:avLst/>
              <a:gdLst>
                <a:gd name="connsiteX0" fmla="*/ 163840 w 228255"/>
                <a:gd name="connsiteY0" fmla="*/ 113428 h 126030"/>
                <a:gd name="connsiteX1" fmla="*/ 163840 w 228255"/>
                <a:gd name="connsiteY1" fmla="*/ 113428 h 126030"/>
                <a:gd name="connsiteX2" fmla="*/ 228255 w 228255"/>
                <a:gd name="connsiteY2" fmla="*/ 81220 h 126030"/>
                <a:gd name="connsiteX3" fmla="*/ 203049 w 228255"/>
                <a:gd name="connsiteY3" fmla="*/ 19605 h 126030"/>
                <a:gd name="connsiteX4" fmla="*/ 203049 w 228255"/>
                <a:gd name="connsiteY4" fmla="*/ 16804 h 126030"/>
                <a:gd name="connsiteX5" fmla="*/ 177843 w 228255"/>
                <a:gd name="connsiteY5" fmla="*/ 8402 h 126030"/>
                <a:gd name="connsiteX6" fmla="*/ 126031 w 228255"/>
                <a:gd name="connsiteY6" fmla="*/ 0 h 126030"/>
                <a:gd name="connsiteX7" fmla="*/ 74218 w 228255"/>
                <a:gd name="connsiteY7" fmla="*/ 8402 h 126030"/>
                <a:gd name="connsiteX8" fmla="*/ 12603 w 228255"/>
                <a:gd name="connsiteY8" fmla="*/ 37809 h 126030"/>
                <a:gd name="connsiteX9" fmla="*/ 0 w 228255"/>
                <a:gd name="connsiteY9" fmla="*/ 63015 h 126030"/>
                <a:gd name="connsiteX10" fmla="*/ 0 w 228255"/>
                <a:gd name="connsiteY10" fmla="*/ 126031 h 126030"/>
                <a:gd name="connsiteX11" fmla="*/ 151237 w 228255"/>
                <a:gd name="connsiteY11" fmla="*/ 126031 h 126030"/>
                <a:gd name="connsiteX12" fmla="*/ 163840 w 228255"/>
                <a:gd name="connsiteY12" fmla="*/ 113428 h 12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255" h="126030">
                  <a:moveTo>
                    <a:pt x="163840" y="113428"/>
                  </a:moveTo>
                  <a:lnTo>
                    <a:pt x="163840" y="113428"/>
                  </a:lnTo>
                  <a:cubicBezTo>
                    <a:pt x="183444" y="99424"/>
                    <a:pt x="205850" y="88221"/>
                    <a:pt x="228255" y="81220"/>
                  </a:cubicBezTo>
                  <a:cubicBezTo>
                    <a:pt x="212852" y="64416"/>
                    <a:pt x="203049" y="43411"/>
                    <a:pt x="203049" y="19605"/>
                  </a:cubicBezTo>
                  <a:cubicBezTo>
                    <a:pt x="203049" y="18204"/>
                    <a:pt x="203049" y="18204"/>
                    <a:pt x="203049" y="16804"/>
                  </a:cubicBezTo>
                  <a:cubicBezTo>
                    <a:pt x="194647" y="14003"/>
                    <a:pt x="186245" y="9802"/>
                    <a:pt x="177843" y="8402"/>
                  </a:cubicBezTo>
                  <a:cubicBezTo>
                    <a:pt x="162439" y="4201"/>
                    <a:pt x="144235" y="0"/>
                    <a:pt x="126031" y="0"/>
                  </a:cubicBezTo>
                  <a:cubicBezTo>
                    <a:pt x="109226" y="0"/>
                    <a:pt x="91022" y="2801"/>
                    <a:pt x="74218" y="8402"/>
                  </a:cubicBezTo>
                  <a:cubicBezTo>
                    <a:pt x="51813" y="15404"/>
                    <a:pt x="30807" y="25206"/>
                    <a:pt x="12603" y="37809"/>
                  </a:cubicBezTo>
                  <a:cubicBezTo>
                    <a:pt x="4201" y="43411"/>
                    <a:pt x="0" y="53213"/>
                    <a:pt x="0" y="63015"/>
                  </a:cubicBezTo>
                  <a:lnTo>
                    <a:pt x="0" y="126031"/>
                  </a:lnTo>
                  <a:lnTo>
                    <a:pt x="151237" y="126031"/>
                  </a:lnTo>
                  <a:cubicBezTo>
                    <a:pt x="155438" y="120429"/>
                    <a:pt x="158238" y="117629"/>
                    <a:pt x="163840" y="113428"/>
                  </a:cubicBezTo>
                  <a:close/>
                </a:path>
              </a:pathLst>
            </a:custGeom>
            <a:solidFill>
              <a:srgbClr val="6AC738"/>
            </a:solidFill>
            <a:ln w="3111" cap="flat">
              <a:noFill/>
              <a:prstDash val="solid"/>
              <a:miter/>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GB" sz="2400"/>
            </a:p>
          </p:txBody>
        </p:sp>
      </p:grpSp>
      <p:sp>
        <p:nvSpPr>
          <p:cNvPr id="118" name="Arrow: Pentagon 117">
            <a:extLst>
              <a:ext uri="{FF2B5EF4-FFF2-40B4-BE49-F238E27FC236}">
                <a16:creationId xmlns:a16="http://schemas.microsoft.com/office/drawing/2014/main" id="{5FAEF0FA-5DBF-45EC-93F5-1F222C4D1019}"/>
              </a:ext>
            </a:extLst>
          </p:cNvPr>
          <p:cNvSpPr/>
          <p:nvPr/>
        </p:nvSpPr>
        <p:spPr>
          <a:xfrm>
            <a:off x="1112442" y="3296728"/>
            <a:ext cx="808447" cy="320364"/>
          </a:xfrm>
          <a:prstGeom prst="homePlate">
            <a:avLst/>
          </a:prstGeom>
          <a:solidFill>
            <a:schemeClr val="bg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accent5"/>
                </a:solidFill>
              </a:rPr>
              <a:t>Onboard</a:t>
            </a:r>
          </a:p>
        </p:txBody>
      </p:sp>
      <p:sp>
        <p:nvSpPr>
          <p:cNvPr id="119" name="Arrow: Pentagon 118">
            <a:extLst>
              <a:ext uri="{FF2B5EF4-FFF2-40B4-BE49-F238E27FC236}">
                <a16:creationId xmlns:a16="http://schemas.microsoft.com/office/drawing/2014/main" id="{5187FEB8-C9F5-48C4-AA85-878F24F09260}"/>
              </a:ext>
            </a:extLst>
          </p:cNvPr>
          <p:cNvSpPr/>
          <p:nvPr/>
        </p:nvSpPr>
        <p:spPr>
          <a:xfrm>
            <a:off x="1928382" y="3296727"/>
            <a:ext cx="1421894" cy="314771"/>
          </a:xfrm>
          <a:prstGeom prst="homePlate">
            <a:avLst/>
          </a:prstGeom>
          <a:solidFill>
            <a:srgbClr val="7030A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accent5"/>
                </a:solidFill>
              </a:rPr>
              <a:t> Review</a:t>
            </a:r>
          </a:p>
        </p:txBody>
      </p:sp>
      <p:sp>
        <p:nvSpPr>
          <p:cNvPr id="122" name="TextBox 121">
            <a:extLst>
              <a:ext uri="{FF2B5EF4-FFF2-40B4-BE49-F238E27FC236}">
                <a16:creationId xmlns:a16="http://schemas.microsoft.com/office/drawing/2014/main" id="{A8A0A486-74CA-40CC-905E-845EBB3EA946}"/>
              </a:ext>
            </a:extLst>
          </p:cNvPr>
          <p:cNvSpPr txBox="1"/>
          <p:nvPr/>
        </p:nvSpPr>
        <p:spPr>
          <a:xfrm>
            <a:off x="5918227" y="5144289"/>
            <a:ext cx="1923135" cy="584968"/>
          </a:xfrm>
          <a:prstGeom prst="rect">
            <a:avLst/>
          </a:prstGeom>
          <a:ln w="9525"/>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067">
                <a:solidFill>
                  <a:schemeClr val="tx2"/>
                </a:solidFill>
              </a:rPr>
              <a:t>Data Model and Reporting – to help with validation and error reporting</a:t>
            </a:r>
          </a:p>
        </p:txBody>
      </p:sp>
      <p:cxnSp>
        <p:nvCxnSpPr>
          <p:cNvPr id="123" name="Straight Connector 122">
            <a:extLst>
              <a:ext uri="{FF2B5EF4-FFF2-40B4-BE49-F238E27FC236}">
                <a16:creationId xmlns:a16="http://schemas.microsoft.com/office/drawing/2014/main" id="{E5AF84F6-2823-49CE-BA52-DD1B39111F7A}"/>
              </a:ext>
            </a:extLst>
          </p:cNvPr>
          <p:cNvCxnSpPr>
            <a:cxnSpLocks/>
            <a:endCxn id="122" idx="0"/>
          </p:cNvCxnSpPr>
          <p:nvPr/>
        </p:nvCxnSpPr>
        <p:spPr>
          <a:xfrm>
            <a:off x="6879795" y="3603305"/>
            <a:ext cx="0" cy="1540984"/>
          </a:xfrm>
          <a:prstGeom prst="line">
            <a:avLst/>
          </a:prstGeom>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33B099D0-DBAF-49B4-8025-3186E6E4C50D}"/>
              </a:ext>
            </a:extLst>
          </p:cNvPr>
          <p:cNvSpPr txBox="1"/>
          <p:nvPr/>
        </p:nvSpPr>
        <p:spPr>
          <a:xfrm>
            <a:off x="4508263" y="4514172"/>
            <a:ext cx="1923135" cy="584968"/>
          </a:xfrm>
          <a:prstGeom prst="rect">
            <a:avLst/>
          </a:prstGeom>
          <a:ln w="9525"/>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067">
                <a:solidFill>
                  <a:schemeClr val="tx2"/>
                </a:solidFill>
              </a:rPr>
              <a:t>Data transformations to prepare ingested data for modelling</a:t>
            </a:r>
          </a:p>
        </p:txBody>
      </p:sp>
      <p:cxnSp>
        <p:nvCxnSpPr>
          <p:cNvPr id="128" name="Straight Connector 127">
            <a:extLst>
              <a:ext uri="{FF2B5EF4-FFF2-40B4-BE49-F238E27FC236}">
                <a16:creationId xmlns:a16="http://schemas.microsoft.com/office/drawing/2014/main" id="{A2626707-DFDC-4D0B-B030-0FAA8B4BC1F7}"/>
              </a:ext>
            </a:extLst>
          </p:cNvPr>
          <p:cNvCxnSpPr>
            <a:cxnSpLocks/>
          </p:cNvCxnSpPr>
          <p:nvPr/>
        </p:nvCxnSpPr>
        <p:spPr>
          <a:xfrm>
            <a:off x="5465498" y="3617487"/>
            <a:ext cx="0" cy="896685"/>
          </a:xfrm>
          <a:prstGeom prst="line">
            <a:avLst/>
          </a:prstGeom>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FCFA4965-EC93-4B86-9E7C-C53CCBD6C25E}"/>
              </a:ext>
            </a:extLst>
          </p:cNvPr>
          <p:cNvSpPr txBox="1"/>
          <p:nvPr/>
        </p:nvSpPr>
        <p:spPr>
          <a:xfrm>
            <a:off x="3053814" y="5139571"/>
            <a:ext cx="1923135" cy="584968"/>
          </a:xfrm>
          <a:prstGeom prst="rect">
            <a:avLst/>
          </a:prstGeom>
          <a:ln w="9525"/>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067">
                <a:solidFill>
                  <a:schemeClr val="tx2"/>
                </a:solidFill>
              </a:rPr>
              <a:t>Landscape assessment, Design, Data cleansing and Ingestion</a:t>
            </a:r>
          </a:p>
        </p:txBody>
      </p:sp>
      <p:cxnSp>
        <p:nvCxnSpPr>
          <p:cNvPr id="131" name="Straight Connector 130">
            <a:extLst>
              <a:ext uri="{FF2B5EF4-FFF2-40B4-BE49-F238E27FC236}">
                <a16:creationId xmlns:a16="http://schemas.microsoft.com/office/drawing/2014/main" id="{96DFB3B2-A230-42C2-8B3E-CC4B45270C24}"/>
              </a:ext>
            </a:extLst>
          </p:cNvPr>
          <p:cNvCxnSpPr>
            <a:cxnSpLocks/>
            <a:endCxn id="129" idx="0"/>
          </p:cNvCxnSpPr>
          <p:nvPr/>
        </p:nvCxnSpPr>
        <p:spPr>
          <a:xfrm>
            <a:off x="4015382" y="3598587"/>
            <a:ext cx="0" cy="1540984"/>
          </a:xfrm>
          <a:prstGeom prst="line">
            <a:avLst/>
          </a:prstGeom>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70F48B01-E922-4864-BC44-D45EB8DC82DB}"/>
              </a:ext>
            </a:extLst>
          </p:cNvPr>
          <p:cNvSpPr txBox="1"/>
          <p:nvPr/>
        </p:nvSpPr>
        <p:spPr>
          <a:xfrm>
            <a:off x="1643850" y="4509454"/>
            <a:ext cx="1923135" cy="420756"/>
          </a:xfrm>
          <a:prstGeom prst="rect">
            <a:avLst/>
          </a:prstGeom>
          <a:ln w="9525"/>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067">
                <a:solidFill>
                  <a:schemeClr val="tx2"/>
                </a:solidFill>
              </a:rPr>
              <a:t>Initial Analysis and Platform Review</a:t>
            </a:r>
          </a:p>
        </p:txBody>
      </p:sp>
      <p:cxnSp>
        <p:nvCxnSpPr>
          <p:cNvPr id="133" name="Straight Connector 132">
            <a:extLst>
              <a:ext uri="{FF2B5EF4-FFF2-40B4-BE49-F238E27FC236}">
                <a16:creationId xmlns:a16="http://schemas.microsoft.com/office/drawing/2014/main" id="{4E34D30F-27D0-4B38-B806-CB6363D74F2B}"/>
              </a:ext>
            </a:extLst>
          </p:cNvPr>
          <p:cNvCxnSpPr>
            <a:cxnSpLocks/>
          </p:cNvCxnSpPr>
          <p:nvPr/>
        </p:nvCxnSpPr>
        <p:spPr>
          <a:xfrm>
            <a:off x="2601085" y="3612769"/>
            <a:ext cx="0" cy="896685"/>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DE4D8768-68E8-4D19-9792-3A27A3E561FF}"/>
              </a:ext>
            </a:extLst>
          </p:cNvPr>
          <p:cNvSpPr txBox="1"/>
          <p:nvPr/>
        </p:nvSpPr>
        <p:spPr>
          <a:xfrm>
            <a:off x="397089" y="1027301"/>
            <a:ext cx="2292863" cy="256545"/>
          </a:xfrm>
          <a:prstGeom prst="rect">
            <a:avLst/>
          </a:prstGeom>
          <a:ln w="9525"/>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067" dirty="0">
                <a:solidFill>
                  <a:schemeClr val="tx2"/>
                </a:solidFill>
              </a:rPr>
              <a:t>Larger team, shorter timelines</a:t>
            </a:r>
          </a:p>
        </p:txBody>
      </p:sp>
      <p:cxnSp>
        <p:nvCxnSpPr>
          <p:cNvPr id="61" name="Connector: Elbow 60">
            <a:extLst>
              <a:ext uri="{FF2B5EF4-FFF2-40B4-BE49-F238E27FC236}">
                <a16:creationId xmlns:a16="http://schemas.microsoft.com/office/drawing/2014/main" id="{A04979D8-03B7-41E0-9CBE-0BEDA122FCA7}"/>
              </a:ext>
            </a:extLst>
          </p:cNvPr>
          <p:cNvCxnSpPr>
            <a:cxnSpLocks/>
            <a:stCxn id="60" idx="3"/>
          </p:cNvCxnSpPr>
          <p:nvPr/>
        </p:nvCxnSpPr>
        <p:spPr>
          <a:xfrm flipV="1">
            <a:off x="2689952" y="702055"/>
            <a:ext cx="363862" cy="45351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A949A57-2996-4356-83F9-09F4FC1D60A7}"/>
              </a:ext>
            </a:extLst>
          </p:cNvPr>
          <p:cNvSpPr txBox="1"/>
          <p:nvPr/>
        </p:nvSpPr>
        <p:spPr>
          <a:xfrm>
            <a:off x="357095" y="1797458"/>
            <a:ext cx="6782626" cy="369332"/>
          </a:xfrm>
          <a:prstGeom prst="rect">
            <a:avLst/>
          </a:prstGeom>
          <a:noFill/>
        </p:spPr>
        <p:txBody>
          <a:bodyPr wrap="none" rtlCol="0">
            <a:spAutoFit/>
          </a:bodyPr>
          <a:lstStyle/>
          <a:p>
            <a:r>
              <a:rPr lang="en-GB" b="1" dirty="0"/>
              <a:t>ASSUMPTION:</a:t>
            </a:r>
            <a:r>
              <a:rPr lang="en-GB" dirty="0"/>
              <a:t> little to no investigation needed for data sources</a:t>
            </a:r>
          </a:p>
        </p:txBody>
      </p:sp>
    </p:spTree>
    <p:extLst>
      <p:ext uri="{BB962C8B-B14F-4D97-AF65-F5344CB8AC3E}">
        <p14:creationId xmlns:p14="http://schemas.microsoft.com/office/powerpoint/2010/main" val="280915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128C0-6143-4BAF-82AB-25159FDE3EED}"/>
              </a:ext>
            </a:extLst>
          </p:cNvPr>
          <p:cNvSpPr>
            <a:spLocks noGrp="1"/>
          </p:cNvSpPr>
          <p:nvPr>
            <p:ph type="title"/>
          </p:nvPr>
        </p:nvSpPr>
        <p:spPr/>
        <p:txBody>
          <a:bodyPr/>
          <a:lstStyle/>
          <a:p>
            <a:r>
              <a:rPr lang="en-SG" dirty="0"/>
              <a:t>Costs</a:t>
            </a:r>
          </a:p>
        </p:txBody>
      </p:sp>
      <p:sp>
        <p:nvSpPr>
          <p:cNvPr id="5" name="Date Placeholder 4">
            <a:extLst>
              <a:ext uri="{FF2B5EF4-FFF2-40B4-BE49-F238E27FC236}">
                <a16:creationId xmlns:a16="http://schemas.microsoft.com/office/drawing/2014/main" id="{FB956C7C-F289-49E5-BAE8-BFD77A3B6D87}"/>
              </a:ext>
            </a:extLst>
          </p:cNvPr>
          <p:cNvSpPr>
            <a:spLocks noGrp="1"/>
          </p:cNvSpPr>
          <p:nvPr>
            <p:ph type="dt" sz="half" idx="10"/>
          </p:nvPr>
        </p:nvSpPr>
        <p:spPr/>
        <p:txBody>
          <a:bodyPr/>
          <a:lstStyle/>
          <a:p>
            <a:fld id="{DE69F269-8F75-4DE5-82A1-4739E1D1E550}" type="datetime4">
              <a:rPr lang="en-GB" smtClean="0"/>
              <a:t>15 April 2022</a:t>
            </a:fld>
            <a:endParaRPr lang="en-US"/>
          </a:p>
        </p:txBody>
      </p:sp>
      <p:sp>
        <p:nvSpPr>
          <p:cNvPr id="6" name="Footer Placeholder 5">
            <a:extLst>
              <a:ext uri="{FF2B5EF4-FFF2-40B4-BE49-F238E27FC236}">
                <a16:creationId xmlns:a16="http://schemas.microsoft.com/office/drawing/2014/main" id="{9400BADC-C7F5-4F72-8691-D10315F4E83C}"/>
              </a:ext>
            </a:extLst>
          </p:cNvPr>
          <p:cNvSpPr>
            <a:spLocks noGrp="1"/>
          </p:cNvSpPr>
          <p:nvPr>
            <p:ph type="ftr" sz="quarter" idx="11"/>
          </p:nvPr>
        </p:nvSpPr>
        <p:spPr/>
        <p:txBody>
          <a:bodyPr/>
          <a:lstStyle/>
          <a:p>
            <a:r>
              <a:rPr lang="en-US"/>
              <a:t>Landsec Platform Review ● DRAFT ● Classification: Private ●</a:t>
            </a:r>
          </a:p>
        </p:txBody>
      </p:sp>
      <p:sp>
        <p:nvSpPr>
          <p:cNvPr id="7" name="Slide Number Placeholder 6">
            <a:extLst>
              <a:ext uri="{FF2B5EF4-FFF2-40B4-BE49-F238E27FC236}">
                <a16:creationId xmlns:a16="http://schemas.microsoft.com/office/drawing/2014/main" id="{440D3EC1-F2DE-4F3C-860E-D9238114443A}"/>
              </a:ext>
            </a:extLst>
          </p:cNvPr>
          <p:cNvSpPr>
            <a:spLocks noGrp="1"/>
          </p:cNvSpPr>
          <p:nvPr>
            <p:ph type="sldNum" sz="quarter" idx="12"/>
          </p:nvPr>
        </p:nvSpPr>
        <p:spPr/>
        <p:txBody>
          <a:bodyPr/>
          <a:lstStyle/>
          <a:p>
            <a:fld id="{43ADA6F2-9A2A-455F-86B9-C1D26337E14A}" type="slidenum">
              <a:rPr lang="en-US" smtClean="0"/>
              <a:t>13</a:t>
            </a:fld>
            <a:endParaRPr lang="en-US"/>
          </a:p>
        </p:txBody>
      </p:sp>
      <p:sp>
        <p:nvSpPr>
          <p:cNvPr id="9" name="TextBox 8">
            <a:extLst>
              <a:ext uri="{FF2B5EF4-FFF2-40B4-BE49-F238E27FC236}">
                <a16:creationId xmlns:a16="http://schemas.microsoft.com/office/drawing/2014/main" id="{EA2D8A7A-7EF0-4C64-AAB0-4E7BDC2BBC00}"/>
              </a:ext>
            </a:extLst>
          </p:cNvPr>
          <p:cNvSpPr txBox="1"/>
          <p:nvPr/>
        </p:nvSpPr>
        <p:spPr>
          <a:xfrm>
            <a:off x="4206062" y="3896544"/>
            <a:ext cx="4501591" cy="238527"/>
          </a:xfrm>
          <a:prstGeom prst="rect">
            <a:avLst/>
          </a:prstGeom>
          <a:noFill/>
        </p:spPr>
        <p:txBody>
          <a:bodyPr wrap="square" rtlCol="0">
            <a:spAutoFit/>
          </a:bodyPr>
          <a:lstStyle/>
          <a:p>
            <a:pPr algn="ctr"/>
            <a:r>
              <a:rPr lang="en-GB" sz="950" b="1" i="1" dirty="0"/>
              <a:t>*Note: </a:t>
            </a:r>
            <a:r>
              <a:rPr lang="en-GB" sz="950" i="1" dirty="0"/>
              <a:t>Costs Exclusive of VAT and Expenses and Hosting Fees</a:t>
            </a:r>
            <a:endParaRPr lang="en-US" sz="950" i="1" dirty="0"/>
          </a:p>
        </p:txBody>
      </p:sp>
      <p:graphicFrame>
        <p:nvGraphicFramePr>
          <p:cNvPr id="10" name="Table 6">
            <a:extLst>
              <a:ext uri="{FF2B5EF4-FFF2-40B4-BE49-F238E27FC236}">
                <a16:creationId xmlns:a16="http://schemas.microsoft.com/office/drawing/2014/main" id="{AD3A85E8-D606-4730-8094-3AC7216EB442}"/>
              </a:ext>
            </a:extLst>
          </p:cNvPr>
          <p:cNvGraphicFramePr>
            <a:graphicFrameLocks noGrp="1"/>
          </p:cNvGraphicFramePr>
          <p:nvPr>
            <p:extLst>
              <p:ext uri="{D42A27DB-BD31-4B8C-83A1-F6EECF244321}">
                <p14:modId xmlns:p14="http://schemas.microsoft.com/office/powerpoint/2010/main" val="3102908092"/>
              </p:ext>
            </p:extLst>
          </p:nvPr>
        </p:nvGraphicFramePr>
        <p:xfrm>
          <a:off x="2139700" y="4477060"/>
          <a:ext cx="7910479" cy="1508165"/>
        </p:xfrm>
        <a:graphic>
          <a:graphicData uri="http://schemas.openxmlformats.org/drawingml/2006/table">
            <a:tbl>
              <a:tblPr firstRow="1" bandRow="1"/>
              <a:tblGrid>
                <a:gridCol w="2208374">
                  <a:extLst>
                    <a:ext uri="{9D8B030D-6E8A-4147-A177-3AD203B41FA5}">
                      <a16:colId xmlns:a16="http://schemas.microsoft.com/office/drawing/2014/main" val="2355052852"/>
                    </a:ext>
                  </a:extLst>
                </a:gridCol>
                <a:gridCol w="5702105">
                  <a:extLst>
                    <a:ext uri="{9D8B030D-6E8A-4147-A177-3AD203B41FA5}">
                      <a16:colId xmlns:a16="http://schemas.microsoft.com/office/drawing/2014/main" val="1016238681"/>
                    </a:ext>
                  </a:extLst>
                </a:gridCol>
              </a:tblGrid>
              <a:tr h="313197">
                <a:tc gridSpan="2">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algn="ctr"/>
                      <a:r>
                        <a:rPr lang="en-GB" sz="1600" dirty="0"/>
                        <a:t>Team Profile</a:t>
                      </a:r>
                    </a:p>
                  </a:txBody>
                  <a:tcPr marL="121920" marR="121920" marT="60960" marB="6096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4C4B"/>
                    </a:solidFill>
                  </a:tcPr>
                </a:tc>
                <a:tc hMerge="1">
                  <a:txBody>
                    <a:bodyPr/>
                    <a:lstStyle/>
                    <a:p>
                      <a:pPr algn="ctr"/>
                      <a:endParaRPr lang="en-GB"/>
                    </a:p>
                  </a:txBody>
                  <a:tcPr/>
                </a:tc>
                <a:extLst>
                  <a:ext uri="{0D108BD9-81ED-4DB2-BD59-A6C34878D82A}">
                    <a16:rowId xmlns:a16="http://schemas.microsoft.com/office/drawing/2014/main" val="1769040499"/>
                  </a:ext>
                </a:extLst>
              </a:tr>
              <a:tr h="288965">
                <a:tc>
                  <a:txBody>
                    <a:bodyPr/>
                    <a:lstStyle/>
                    <a:p>
                      <a:pPr algn="ctr"/>
                      <a:r>
                        <a:rPr lang="en-GB" sz="1000" b="1" dirty="0"/>
                        <a:t>Onshore Lead and Scrum Master</a:t>
                      </a:r>
                    </a:p>
                  </a:txBody>
                  <a:tcPr marL="121920" marR="121920" marT="60960" marB="60960" anchor="b">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4C4B">
                        <a:tint val="40000"/>
                      </a:srgbClr>
                    </a:solidFill>
                  </a:tcPr>
                </a:tc>
                <a:tc>
                  <a:txBody>
                    <a:bodyPr/>
                    <a:lstStyle/>
                    <a:p>
                      <a:pPr marL="0" indent="0" algn="l">
                        <a:buFont typeface="Arial" panose="020B0604020202020204" pitchFamily="34" charset="0"/>
                        <a:buNone/>
                      </a:pPr>
                      <a:r>
                        <a:rPr lang="en-GB" sz="1000"/>
                        <a:t>Senior Onshore Consultant to manage the project, design lead and QA</a:t>
                      </a:r>
                    </a:p>
                  </a:txBody>
                  <a:tcPr marL="121920" marR="121920" marT="60960" marB="60960"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4C4B">
                        <a:tint val="40000"/>
                      </a:srgbClr>
                    </a:solidFill>
                  </a:tcPr>
                </a:tc>
                <a:extLst>
                  <a:ext uri="{0D108BD9-81ED-4DB2-BD59-A6C34878D82A}">
                    <a16:rowId xmlns:a16="http://schemas.microsoft.com/office/drawing/2014/main" val="3164309779"/>
                  </a:ext>
                </a:extLst>
              </a:tr>
              <a:tr h="365397">
                <a:tc>
                  <a:txBody>
                    <a:bodyPr/>
                    <a:lstStyle/>
                    <a:p>
                      <a:pPr algn="ctr"/>
                      <a:r>
                        <a:rPr lang="en-GB" sz="1000" b="1" dirty="0"/>
                        <a:t>Offshore Team Lead</a:t>
                      </a:r>
                    </a:p>
                  </a:txBody>
                  <a:tcPr marL="121920" marR="121920" marT="60960" marB="60960" anchor="b">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4C4B">
                        <a:tint val="20000"/>
                      </a:srgbClr>
                    </a:solidFill>
                  </a:tcPr>
                </a:tc>
                <a:tc>
                  <a:txBody>
                    <a:bodyPr/>
                    <a:lstStyle/>
                    <a:p>
                      <a:pPr marL="0" indent="0" algn="l">
                        <a:buFont typeface="Arial" panose="020B0604020202020204" pitchFamily="34" charset="0"/>
                        <a:buNone/>
                      </a:pPr>
                      <a:r>
                        <a:rPr lang="en-GB" sz="1000" kern="1200">
                          <a:solidFill>
                            <a:schemeClr val="dk1"/>
                          </a:solidFill>
                          <a:latin typeface="+mn-lt"/>
                          <a:ea typeface="+mn-ea"/>
                          <a:cs typeface="+mn-cs"/>
                        </a:rPr>
                        <a:t>Senior Offshore Consultant with ownership of managing day to day development activities of the development team</a:t>
                      </a:r>
                      <a:endParaRPr lang="en-GB" sz="1000" kern="1200">
                        <a:solidFill>
                          <a:schemeClr val="dk1"/>
                        </a:solidFill>
                        <a:latin typeface="Trebuchet MS"/>
                        <a:ea typeface="+mn-ea"/>
                        <a:cs typeface="+mn-cs"/>
                      </a:endParaRPr>
                    </a:p>
                  </a:txBody>
                  <a:tcPr marL="121920" marR="121920" marT="60960" marB="60960"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4C4B">
                        <a:tint val="20000"/>
                      </a:srgbClr>
                    </a:solidFill>
                  </a:tcPr>
                </a:tc>
                <a:extLst>
                  <a:ext uri="{0D108BD9-81ED-4DB2-BD59-A6C34878D82A}">
                    <a16:rowId xmlns:a16="http://schemas.microsoft.com/office/drawing/2014/main" val="487091182"/>
                  </a:ext>
                </a:extLst>
              </a:tr>
              <a:tr h="308643">
                <a:tc>
                  <a:txBody>
                    <a:bodyPr/>
                    <a:lstStyle/>
                    <a:p>
                      <a:pPr algn="ctr"/>
                      <a:r>
                        <a:rPr lang="en-GB" sz="1000" b="1" dirty="0"/>
                        <a:t>Offshore Developer * (2-4)</a:t>
                      </a:r>
                    </a:p>
                  </a:txBody>
                  <a:tcPr marL="121920" marR="121920" marT="60960" marB="60960" anchor="b">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4C4B">
                        <a:tint val="20000"/>
                      </a:srgbClr>
                    </a:solidFill>
                  </a:tcPr>
                </a:tc>
                <a:tc>
                  <a:txBody>
                    <a:bodyPr/>
                    <a:lstStyle/>
                    <a:p>
                      <a:pPr marL="0" indent="0" algn="l">
                        <a:buFont typeface="Arial" panose="020B0604020202020204" pitchFamily="34" charset="0"/>
                        <a:buNone/>
                      </a:pPr>
                      <a:r>
                        <a:rPr lang="en-GB" sz="1000" kern="1200" dirty="0">
                          <a:solidFill>
                            <a:schemeClr val="dk1"/>
                          </a:solidFill>
                          <a:latin typeface="+mn-lt"/>
                          <a:ea typeface="+mn-ea"/>
                          <a:cs typeface="+mn-cs"/>
                        </a:rPr>
                        <a:t>Consultants responsible for developing Azure components and application setup/configuration and performing Power BI development</a:t>
                      </a:r>
                      <a:endParaRPr lang="en-GB" sz="1000" kern="1200" dirty="0">
                        <a:solidFill>
                          <a:schemeClr val="dk1"/>
                        </a:solidFill>
                        <a:latin typeface="Trebuchet MS"/>
                        <a:ea typeface="+mn-ea"/>
                        <a:cs typeface="+mn-cs"/>
                      </a:endParaRPr>
                    </a:p>
                  </a:txBody>
                  <a:tcPr marL="121920" marR="121920" marT="60960" marB="6096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4C4B">
                        <a:tint val="20000"/>
                      </a:srgbClr>
                    </a:solidFill>
                  </a:tcPr>
                </a:tc>
                <a:extLst>
                  <a:ext uri="{0D108BD9-81ED-4DB2-BD59-A6C34878D82A}">
                    <a16:rowId xmlns:a16="http://schemas.microsoft.com/office/drawing/2014/main" val="3475370100"/>
                  </a:ext>
                </a:extLst>
              </a:tr>
            </a:tbl>
          </a:graphicData>
        </a:graphic>
      </p:graphicFrame>
      <p:sp>
        <p:nvSpPr>
          <p:cNvPr id="11" name="Text Placeholder 5">
            <a:extLst>
              <a:ext uri="{FF2B5EF4-FFF2-40B4-BE49-F238E27FC236}">
                <a16:creationId xmlns:a16="http://schemas.microsoft.com/office/drawing/2014/main" id="{31CABF34-D0E1-4A72-8423-85FC25733615}"/>
              </a:ext>
            </a:extLst>
          </p:cNvPr>
          <p:cNvSpPr>
            <a:spLocks noGrp="1"/>
          </p:cNvSpPr>
          <p:nvPr>
            <p:ph type="body" idx="1"/>
          </p:nvPr>
        </p:nvSpPr>
        <p:spPr>
          <a:xfrm>
            <a:off x="378883" y="872775"/>
            <a:ext cx="8575200" cy="288000"/>
          </a:xfrm>
        </p:spPr>
        <p:txBody>
          <a:bodyPr/>
          <a:lstStyle/>
          <a:p>
            <a:r>
              <a:rPr lang="en-US" dirty="0"/>
              <a:t>Estimates</a:t>
            </a:r>
          </a:p>
        </p:txBody>
      </p:sp>
      <p:graphicFrame>
        <p:nvGraphicFramePr>
          <p:cNvPr id="13" name="Table 9">
            <a:extLst>
              <a:ext uri="{FF2B5EF4-FFF2-40B4-BE49-F238E27FC236}">
                <a16:creationId xmlns:a16="http://schemas.microsoft.com/office/drawing/2014/main" id="{FABF752E-F6D7-4ABE-B85E-F59F4375A284}"/>
              </a:ext>
            </a:extLst>
          </p:cNvPr>
          <p:cNvGraphicFramePr>
            <a:graphicFrameLocks noGrp="1"/>
          </p:cNvGraphicFramePr>
          <p:nvPr>
            <p:extLst>
              <p:ext uri="{D42A27DB-BD31-4B8C-83A1-F6EECF244321}">
                <p14:modId xmlns:p14="http://schemas.microsoft.com/office/powerpoint/2010/main" val="2873130904"/>
              </p:ext>
            </p:extLst>
          </p:nvPr>
        </p:nvGraphicFramePr>
        <p:xfrm>
          <a:off x="3205927" y="1876777"/>
          <a:ext cx="5778023" cy="1295160"/>
        </p:xfrm>
        <a:graphic>
          <a:graphicData uri="http://schemas.openxmlformats.org/drawingml/2006/table">
            <a:tbl>
              <a:tblPr firstRow="1" bandRow="1">
                <a:tableStyleId>{2D5ABB26-0587-4C30-8999-92F81FD0307C}</a:tableStyleId>
              </a:tblPr>
              <a:tblGrid>
                <a:gridCol w="1835685">
                  <a:extLst>
                    <a:ext uri="{9D8B030D-6E8A-4147-A177-3AD203B41FA5}">
                      <a16:colId xmlns:a16="http://schemas.microsoft.com/office/drawing/2014/main" val="2848048360"/>
                    </a:ext>
                  </a:extLst>
                </a:gridCol>
                <a:gridCol w="2628471">
                  <a:extLst>
                    <a:ext uri="{9D8B030D-6E8A-4147-A177-3AD203B41FA5}">
                      <a16:colId xmlns:a16="http://schemas.microsoft.com/office/drawing/2014/main" val="3239054255"/>
                    </a:ext>
                  </a:extLst>
                </a:gridCol>
                <a:gridCol w="1313867">
                  <a:extLst>
                    <a:ext uri="{9D8B030D-6E8A-4147-A177-3AD203B41FA5}">
                      <a16:colId xmlns:a16="http://schemas.microsoft.com/office/drawing/2014/main" val="3609042646"/>
                    </a:ext>
                  </a:extLst>
                </a:gridCol>
              </a:tblGrid>
              <a:tr h="312087">
                <a:tc>
                  <a:txBody>
                    <a:bodyPr/>
                    <a:lstStyle/>
                    <a:p>
                      <a:pPr algn="ctr"/>
                      <a:r>
                        <a:rPr lang="en-US" sz="1200" b="0" dirty="0">
                          <a:solidFill>
                            <a:schemeClr val="accent5"/>
                          </a:solidFill>
                        </a:rPr>
                        <a:t>Options</a:t>
                      </a:r>
                    </a:p>
                  </a:txBody>
                  <a:tcPr marL="121920" marR="121920" marT="60960" marB="60960">
                    <a:lnL>
                      <a:noFill/>
                    </a:lnL>
                    <a:lnR>
                      <a:noFill/>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dirty="0">
                          <a:solidFill>
                            <a:schemeClr val="accent5"/>
                          </a:solidFill>
                        </a:rPr>
                        <a:t>Timelines</a:t>
                      </a:r>
                    </a:p>
                  </a:txBody>
                  <a:tcPr marL="121920" marR="121920" marT="60960" marB="60960">
                    <a:lnL>
                      <a:noFill/>
                    </a:lnL>
                    <a:lnR>
                      <a:noFill/>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dirty="0">
                          <a:solidFill>
                            <a:schemeClr val="accent5"/>
                          </a:solidFill>
                        </a:rPr>
                        <a:t>Est. Cost</a:t>
                      </a:r>
                    </a:p>
                  </a:txBody>
                  <a:tcPr marL="121920" marR="121920" marT="60960" marB="60960">
                    <a:lnL>
                      <a:noFill/>
                    </a:lnL>
                    <a:lnR>
                      <a:noFill/>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59956684"/>
                  </a:ext>
                </a:extLst>
              </a:tr>
              <a:tr h="983073">
                <a:tc>
                  <a:txBody>
                    <a:bodyPr/>
                    <a:lstStyle/>
                    <a:p>
                      <a:pPr algn="ctr"/>
                      <a:r>
                        <a:rPr lang="en-US" sz="1100" dirty="0">
                          <a:solidFill>
                            <a:schemeClr val="tx2"/>
                          </a:solidFill>
                        </a:rPr>
                        <a:t>Option 1</a:t>
                      </a:r>
                    </a:p>
                    <a:p>
                      <a:pPr algn="ctr"/>
                      <a:endParaRPr lang="en-US" sz="1100" dirty="0">
                        <a:solidFill>
                          <a:schemeClr val="tx2"/>
                        </a:solidFill>
                      </a:endParaRPr>
                    </a:p>
                    <a:p>
                      <a:pPr algn="ctr"/>
                      <a:r>
                        <a:rPr lang="en-US" sz="1100" dirty="0">
                          <a:solidFill>
                            <a:schemeClr val="tx2"/>
                          </a:solidFill>
                        </a:rPr>
                        <a:t>Option 2</a:t>
                      </a:r>
                    </a:p>
                  </a:txBody>
                  <a:tcPr marL="121920" marR="121920" marT="60960" marB="60960" anchor="b">
                    <a:lnT w="9525" cap="flat" cmpd="sng" algn="ctr">
                      <a:solidFill>
                        <a:schemeClr val="accent3"/>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2"/>
                          </a:solidFill>
                        </a:rPr>
                        <a:t>6 months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tx2"/>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2"/>
                          </a:solidFill>
                        </a:rPr>
                        <a:t>3 months</a:t>
                      </a:r>
                    </a:p>
                  </a:txBody>
                  <a:tcPr marL="121920" marR="121920" marT="60960" marB="60960" anchor="b">
                    <a:lnT w="9525" cap="flat" cmpd="sng" algn="ctr">
                      <a:solidFill>
                        <a:schemeClr val="accent3"/>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2"/>
                          </a:solidFill>
                        </a:rPr>
                        <a:t>£ 594,500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tx2"/>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2"/>
                          </a:solidFill>
                        </a:rPr>
                        <a:t>£ 381,900</a:t>
                      </a:r>
                    </a:p>
                  </a:txBody>
                  <a:tcPr marL="121920" marR="121920" marT="60960" marB="60960" anchor="b">
                    <a:lnT w="9525" cap="flat" cmpd="sng" algn="ctr">
                      <a:solidFill>
                        <a:schemeClr val="accent3"/>
                      </a:solidFill>
                      <a:prstDash val="solid"/>
                      <a:round/>
                      <a:headEnd type="none" w="med" len="med"/>
                      <a:tailEnd type="none" w="med" len="med"/>
                    </a:lnT>
                  </a:tcPr>
                </a:tc>
                <a:extLst>
                  <a:ext uri="{0D108BD9-81ED-4DB2-BD59-A6C34878D82A}">
                    <a16:rowId xmlns:a16="http://schemas.microsoft.com/office/drawing/2014/main" val="3472562623"/>
                  </a:ext>
                </a:extLst>
              </a:tr>
            </a:tbl>
          </a:graphicData>
        </a:graphic>
      </p:graphicFrame>
    </p:spTree>
    <p:extLst>
      <p:ext uri="{BB962C8B-B14F-4D97-AF65-F5344CB8AC3E}">
        <p14:creationId xmlns:p14="http://schemas.microsoft.com/office/powerpoint/2010/main" val="97603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128C0-6143-4BAF-82AB-25159FDE3EED}"/>
              </a:ext>
            </a:extLst>
          </p:cNvPr>
          <p:cNvSpPr>
            <a:spLocks noGrp="1"/>
          </p:cNvSpPr>
          <p:nvPr>
            <p:ph type="title"/>
          </p:nvPr>
        </p:nvSpPr>
        <p:spPr/>
        <p:txBody>
          <a:bodyPr/>
          <a:lstStyle/>
          <a:p>
            <a:r>
              <a:rPr lang="en-SG" dirty="0"/>
              <a:t>Costs Breakdown</a:t>
            </a:r>
          </a:p>
        </p:txBody>
      </p:sp>
      <p:sp>
        <p:nvSpPr>
          <p:cNvPr id="5" name="Date Placeholder 4">
            <a:extLst>
              <a:ext uri="{FF2B5EF4-FFF2-40B4-BE49-F238E27FC236}">
                <a16:creationId xmlns:a16="http://schemas.microsoft.com/office/drawing/2014/main" id="{FB956C7C-F289-49E5-BAE8-BFD77A3B6D87}"/>
              </a:ext>
            </a:extLst>
          </p:cNvPr>
          <p:cNvSpPr>
            <a:spLocks noGrp="1"/>
          </p:cNvSpPr>
          <p:nvPr>
            <p:ph type="dt" sz="half" idx="10"/>
          </p:nvPr>
        </p:nvSpPr>
        <p:spPr/>
        <p:txBody>
          <a:bodyPr/>
          <a:lstStyle/>
          <a:p>
            <a:fld id="{DE69F269-8F75-4DE5-82A1-4739E1D1E550}" type="datetime4">
              <a:rPr lang="en-GB" smtClean="0"/>
              <a:t>15 April 2022</a:t>
            </a:fld>
            <a:endParaRPr lang="en-US"/>
          </a:p>
        </p:txBody>
      </p:sp>
      <p:sp>
        <p:nvSpPr>
          <p:cNvPr id="6" name="Footer Placeholder 5">
            <a:extLst>
              <a:ext uri="{FF2B5EF4-FFF2-40B4-BE49-F238E27FC236}">
                <a16:creationId xmlns:a16="http://schemas.microsoft.com/office/drawing/2014/main" id="{9400BADC-C7F5-4F72-8691-D10315F4E83C}"/>
              </a:ext>
            </a:extLst>
          </p:cNvPr>
          <p:cNvSpPr>
            <a:spLocks noGrp="1"/>
          </p:cNvSpPr>
          <p:nvPr>
            <p:ph type="ftr" sz="quarter" idx="11"/>
          </p:nvPr>
        </p:nvSpPr>
        <p:spPr/>
        <p:txBody>
          <a:bodyPr/>
          <a:lstStyle/>
          <a:p>
            <a:r>
              <a:rPr lang="en-US"/>
              <a:t>Landsec Platform Review ● DRAFT ● Classification: Private ●</a:t>
            </a:r>
          </a:p>
        </p:txBody>
      </p:sp>
      <p:sp>
        <p:nvSpPr>
          <p:cNvPr id="7" name="Slide Number Placeholder 6">
            <a:extLst>
              <a:ext uri="{FF2B5EF4-FFF2-40B4-BE49-F238E27FC236}">
                <a16:creationId xmlns:a16="http://schemas.microsoft.com/office/drawing/2014/main" id="{440D3EC1-F2DE-4F3C-860E-D9238114443A}"/>
              </a:ext>
            </a:extLst>
          </p:cNvPr>
          <p:cNvSpPr>
            <a:spLocks noGrp="1"/>
          </p:cNvSpPr>
          <p:nvPr>
            <p:ph type="sldNum" sz="quarter" idx="12"/>
          </p:nvPr>
        </p:nvSpPr>
        <p:spPr/>
        <p:txBody>
          <a:bodyPr/>
          <a:lstStyle/>
          <a:p>
            <a:fld id="{43ADA6F2-9A2A-455F-86B9-C1D26337E14A}" type="slidenum">
              <a:rPr lang="en-US" smtClean="0"/>
              <a:t>14</a:t>
            </a:fld>
            <a:endParaRPr lang="en-US"/>
          </a:p>
        </p:txBody>
      </p:sp>
      <p:sp>
        <p:nvSpPr>
          <p:cNvPr id="11" name="Text Placeholder 5">
            <a:extLst>
              <a:ext uri="{FF2B5EF4-FFF2-40B4-BE49-F238E27FC236}">
                <a16:creationId xmlns:a16="http://schemas.microsoft.com/office/drawing/2014/main" id="{31CABF34-D0E1-4A72-8423-85FC25733615}"/>
              </a:ext>
            </a:extLst>
          </p:cNvPr>
          <p:cNvSpPr>
            <a:spLocks noGrp="1"/>
          </p:cNvSpPr>
          <p:nvPr>
            <p:ph type="body" idx="1"/>
          </p:nvPr>
        </p:nvSpPr>
        <p:spPr>
          <a:xfrm>
            <a:off x="378883" y="872775"/>
            <a:ext cx="8575200" cy="288000"/>
          </a:xfrm>
        </p:spPr>
        <p:txBody>
          <a:bodyPr/>
          <a:lstStyle/>
          <a:p>
            <a:r>
              <a:rPr lang="en-US" dirty="0"/>
              <a:t>Estimates</a:t>
            </a:r>
          </a:p>
        </p:txBody>
      </p:sp>
      <p:graphicFrame>
        <p:nvGraphicFramePr>
          <p:cNvPr id="13" name="Table 9">
            <a:extLst>
              <a:ext uri="{FF2B5EF4-FFF2-40B4-BE49-F238E27FC236}">
                <a16:creationId xmlns:a16="http://schemas.microsoft.com/office/drawing/2014/main" id="{FABF752E-F6D7-4ABE-B85E-F59F4375A284}"/>
              </a:ext>
            </a:extLst>
          </p:cNvPr>
          <p:cNvGraphicFramePr>
            <a:graphicFrameLocks noGrp="1"/>
          </p:cNvGraphicFramePr>
          <p:nvPr>
            <p:extLst>
              <p:ext uri="{D42A27DB-BD31-4B8C-83A1-F6EECF244321}">
                <p14:modId xmlns:p14="http://schemas.microsoft.com/office/powerpoint/2010/main" val="295133858"/>
              </p:ext>
            </p:extLst>
          </p:nvPr>
        </p:nvGraphicFramePr>
        <p:xfrm>
          <a:off x="1562352" y="1128261"/>
          <a:ext cx="9071333" cy="4770897"/>
        </p:xfrm>
        <a:graphic>
          <a:graphicData uri="http://schemas.openxmlformats.org/drawingml/2006/table">
            <a:tbl>
              <a:tblPr firstRow="1" bandRow="1">
                <a:tableStyleId>{2D5ABB26-0587-4C30-8999-92F81FD0307C}</a:tableStyleId>
              </a:tblPr>
              <a:tblGrid>
                <a:gridCol w="2520146">
                  <a:extLst>
                    <a:ext uri="{9D8B030D-6E8A-4147-A177-3AD203B41FA5}">
                      <a16:colId xmlns:a16="http://schemas.microsoft.com/office/drawing/2014/main" val="4135936309"/>
                    </a:ext>
                  </a:extLst>
                </a:gridCol>
                <a:gridCol w="2520146">
                  <a:extLst>
                    <a:ext uri="{9D8B030D-6E8A-4147-A177-3AD203B41FA5}">
                      <a16:colId xmlns:a16="http://schemas.microsoft.com/office/drawing/2014/main" val="2848048360"/>
                    </a:ext>
                  </a:extLst>
                </a:gridCol>
                <a:gridCol w="2320936">
                  <a:extLst>
                    <a:ext uri="{9D8B030D-6E8A-4147-A177-3AD203B41FA5}">
                      <a16:colId xmlns:a16="http://schemas.microsoft.com/office/drawing/2014/main" val="3239054255"/>
                    </a:ext>
                  </a:extLst>
                </a:gridCol>
                <a:gridCol w="1710105">
                  <a:extLst>
                    <a:ext uri="{9D8B030D-6E8A-4147-A177-3AD203B41FA5}">
                      <a16:colId xmlns:a16="http://schemas.microsoft.com/office/drawing/2014/main" val="3609042646"/>
                    </a:ext>
                  </a:extLst>
                </a:gridCol>
              </a:tblGrid>
              <a:tr h="312087">
                <a:tc>
                  <a:txBody>
                    <a:bodyPr/>
                    <a:lstStyle/>
                    <a:p>
                      <a:pPr algn="ctr"/>
                      <a:r>
                        <a:rPr lang="en-US" sz="1200" b="1" dirty="0">
                          <a:solidFill>
                            <a:schemeClr val="accent5"/>
                          </a:solidFill>
                        </a:rPr>
                        <a:t>Company</a:t>
                      </a:r>
                    </a:p>
                  </a:txBody>
                  <a:tcPr marL="121920" marR="121920" marT="60960" marB="60960">
                    <a:lnL>
                      <a:noFill/>
                    </a:lnL>
                    <a:lnR>
                      <a:noFill/>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a:solidFill>
                            <a:schemeClr val="accent5"/>
                          </a:solidFill>
                        </a:rPr>
                        <a:t>Consultant</a:t>
                      </a:r>
                    </a:p>
                  </a:txBody>
                  <a:tcPr marL="121920" marR="121920" marT="60960" marB="60960">
                    <a:lnL>
                      <a:noFill/>
                    </a:lnL>
                    <a:lnR>
                      <a:noFill/>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a:solidFill>
                            <a:schemeClr val="accent5"/>
                          </a:solidFill>
                        </a:rPr>
                        <a:t>Option 1 (6 months)</a:t>
                      </a:r>
                    </a:p>
                  </a:txBody>
                  <a:tcPr marL="121920" marR="121920" marT="60960" marB="60960">
                    <a:lnL>
                      <a:noFill/>
                    </a:lnL>
                    <a:lnR>
                      <a:noFill/>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a:solidFill>
                            <a:schemeClr val="accent5"/>
                          </a:solidFill>
                        </a:rPr>
                        <a:t>Option 2 (3 months)</a:t>
                      </a:r>
                    </a:p>
                  </a:txBody>
                  <a:tcPr marL="121920" marR="121920" marT="60960" marB="60960">
                    <a:lnL>
                      <a:noFill/>
                    </a:lnL>
                    <a:lnR>
                      <a:noFill/>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59956684"/>
                  </a:ext>
                </a:extLst>
              </a:tr>
              <a:tr h="983073">
                <a:tc>
                  <a:txBody>
                    <a:bodyPr/>
                    <a:lstStyle/>
                    <a:p>
                      <a:pPr algn="ctr"/>
                      <a:r>
                        <a:rPr lang="en-US" sz="1100" dirty="0">
                          <a:solidFill>
                            <a:schemeClr val="tx2"/>
                          </a:solidFill>
                        </a:rPr>
                        <a:t>Thorogood</a:t>
                      </a:r>
                    </a:p>
                  </a:txBody>
                  <a:tcPr marL="121920" marR="121920" marT="60960" marB="60960" anchor="ct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sz="1100" dirty="0">
                          <a:solidFill>
                            <a:schemeClr val="tx2"/>
                          </a:solidFill>
                        </a:rPr>
                        <a:t>Onshore lead (Level D / UK) </a:t>
                      </a:r>
                    </a:p>
                    <a:p>
                      <a:pPr algn="ctr"/>
                      <a:endParaRPr lang="en-US" sz="1100" dirty="0">
                        <a:solidFill>
                          <a:schemeClr val="tx2"/>
                        </a:solidFill>
                      </a:endParaRPr>
                    </a:p>
                    <a:p>
                      <a:pPr algn="ctr"/>
                      <a:r>
                        <a:rPr lang="en-US" sz="1100" dirty="0">
                          <a:solidFill>
                            <a:schemeClr val="tx2"/>
                          </a:solidFill>
                        </a:rPr>
                        <a:t>Onshore consultant (Level H / UK)</a:t>
                      </a:r>
                    </a:p>
                    <a:p>
                      <a:pPr algn="ctr"/>
                      <a:endParaRPr lang="en-US" sz="1100" dirty="0">
                        <a:solidFill>
                          <a:schemeClr val="tx2"/>
                        </a:solidFill>
                      </a:endParaRPr>
                    </a:p>
                    <a:p>
                      <a:pPr algn="ctr"/>
                      <a:r>
                        <a:rPr lang="en-US" sz="1100" dirty="0">
                          <a:solidFill>
                            <a:schemeClr val="tx2"/>
                          </a:solidFill>
                        </a:rPr>
                        <a:t>Offshore lead (Level D / IN)</a:t>
                      </a:r>
                    </a:p>
                    <a:p>
                      <a:pPr algn="ctr"/>
                      <a:endParaRPr lang="en-US" sz="1100" dirty="0">
                        <a:solidFill>
                          <a:schemeClr val="tx2"/>
                        </a:solidFill>
                      </a:endParaRPr>
                    </a:p>
                    <a:p>
                      <a:pPr algn="ctr"/>
                      <a:r>
                        <a:rPr lang="en-US" sz="1100" dirty="0">
                          <a:solidFill>
                            <a:schemeClr val="tx2"/>
                          </a:solidFill>
                        </a:rPr>
                        <a:t>Offshore developer (Level G / IN)</a:t>
                      </a:r>
                    </a:p>
                    <a:p>
                      <a:pPr algn="ctr"/>
                      <a:endParaRPr lang="en-US" sz="1100" dirty="0">
                        <a:solidFill>
                          <a:schemeClr val="tx2"/>
                        </a:solidFill>
                      </a:endParaRPr>
                    </a:p>
                    <a:p>
                      <a:pPr marL="0" marR="0" lvl="0" indent="0" algn="ctr" defTabSz="1219170" rtl="0" eaLnBrk="1" fontAlgn="auto" latinLnBrk="0" hangingPunct="1">
                        <a:lnSpc>
                          <a:spcPct val="100000"/>
                        </a:lnSpc>
                        <a:spcBef>
                          <a:spcPts val="0"/>
                        </a:spcBef>
                        <a:spcAft>
                          <a:spcPts val="0"/>
                        </a:spcAft>
                        <a:buClrTx/>
                        <a:buSzTx/>
                        <a:buFontTx/>
                        <a:buNone/>
                        <a:tabLst/>
                        <a:defRPr/>
                      </a:pPr>
                      <a:r>
                        <a:rPr lang="en-US" sz="1100" dirty="0">
                          <a:solidFill>
                            <a:schemeClr val="tx2"/>
                          </a:solidFill>
                        </a:rPr>
                        <a:t>Offshore developer (Level H / IN)</a:t>
                      </a:r>
                    </a:p>
                    <a:p>
                      <a:pPr algn="ctr"/>
                      <a:endParaRPr lang="en-US" sz="1100" dirty="0">
                        <a:solidFill>
                          <a:schemeClr val="tx2"/>
                        </a:solidFill>
                      </a:endParaRPr>
                    </a:p>
                    <a:p>
                      <a:pPr marL="0" marR="0" lvl="0" indent="0" algn="ctr" defTabSz="1219170" rtl="0" eaLnBrk="1" fontAlgn="auto" latinLnBrk="0" hangingPunct="1">
                        <a:lnSpc>
                          <a:spcPct val="100000"/>
                        </a:lnSpc>
                        <a:spcBef>
                          <a:spcPts val="0"/>
                        </a:spcBef>
                        <a:spcAft>
                          <a:spcPts val="0"/>
                        </a:spcAft>
                        <a:buClrTx/>
                        <a:buSzTx/>
                        <a:buFontTx/>
                        <a:buNone/>
                        <a:tabLst/>
                        <a:defRPr/>
                      </a:pPr>
                      <a:r>
                        <a:rPr lang="en-US" sz="1100" dirty="0">
                          <a:solidFill>
                            <a:schemeClr val="tx2"/>
                          </a:solidFill>
                        </a:rPr>
                        <a:t>Offshore developer (Level H / IN)</a:t>
                      </a:r>
                    </a:p>
                    <a:p>
                      <a:pPr algn="ctr"/>
                      <a:endParaRPr lang="en-US" sz="1100" dirty="0">
                        <a:solidFill>
                          <a:schemeClr val="tx2"/>
                        </a:solidFill>
                      </a:endParaRPr>
                    </a:p>
                    <a:p>
                      <a:pPr marL="0" marR="0" lvl="0" indent="0" algn="ctr" defTabSz="1219170" rtl="0" eaLnBrk="1" fontAlgn="auto" latinLnBrk="0" hangingPunct="1">
                        <a:lnSpc>
                          <a:spcPct val="100000"/>
                        </a:lnSpc>
                        <a:spcBef>
                          <a:spcPts val="0"/>
                        </a:spcBef>
                        <a:spcAft>
                          <a:spcPts val="0"/>
                        </a:spcAft>
                        <a:buClrTx/>
                        <a:buSzTx/>
                        <a:buFontTx/>
                        <a:buNone/>
                        <a:tabLst/>
                        <a:defRPr/>
                      </a:pPr>
                      <a:r>
                        <a:rPr lang="en-US" sz="1100" dirty="0">
                          <a:solidFill>
                            <a:schemeClr val="tx2"/>
                          </a:solidFill>
                        </a:rPr>
                        <a:t>Offshore developer (Level I / IN)</a:t>
                      </a:r>
                    </a:p>
                    <a:p>
                      <a:pPr marL="0" marR="0" lvl="0" indent="0" algn="ctr" defTabSz="1219170" rtl="0" eaLnBrk="1" fontAlgn="auto" latinLnBrk="0" hangingPunct="1">
                        <a:lnSpc>
                          <a:spcPct val="100000"/>
                        </a:lnSpc>
                        <a:spcBef>
                          <a:spcPts val="0"/>
                        </a:spcBef>
                        <a:spcAft>
                          <a:spcPts val="0"/>
                        </a:spcAft>
                        <a:buClrTx/>
                        <a:buSzTx/>
                        <a:buFontTx/>
                        <a:buNone/>
                        <a:tabLst/>
                        <a:defRPr/>
                      </a:pPr>
                      <a:endParaRPr lang="en-US" sz="1100" dirty="0">
                        <a:solidFill>
                          <a:schemeClr val="tx2"/>
                        </a:solidFill>
                      </a:endParaRPr>
                    </a:p>
                    <a:p>
                      <a:pPr marL="0" marR="0" lvl="0" indent="0" algn="ctr" defTabSz="1219170" rtl="0" eaLnBrk="1" fontAlgn="auto" latinLnBrk="0" hangingPunct="1">
                        <a:lnSpc>
                          <a:spcPct val="100000"/>
                        </a:lnSpc>
                        <a:spcBef>
                          <a:spcPts val="0"/>
                        </a:spcBef>
                        <a:spcAft>
                          <a:spcPts val="0"/>
                        </a:spcAft>
                        <a:buClrTx/>
                        <a:buSzTx/>
                        <a:buFontTx/>
                        <a:buNone/>
                        <a:tabLst/>
                        <a:defRPr/>
                      </a:pPr>
                      <a:r>
                        <a:rPr lang="en-US" sz="1100" b="1" dirty="0">
                          <a:solidFill>
                            <a:schemeClr val="tx2"/>
                          </a:solidFill>
                        </a:rPr>
                        <a:t>Total Thorogood</a:t>
                      </a:r>
                    </a:p>
                    <a:p>
                      <a:pPr algn="ctr"/>
                      <a:endParaRPr lang="en-US" sz="1100" dirty="0">
                        <a:solidFill>
                          <a:schemeClr val="tx2"/>
                        </a:solidFill>
                      </a:endParaRPr>
                    </a:p>
                  </a:txBody>
                  <a:tcPr marL="121920" marR="121920" marT="60960" marB="60960" anchor="b">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solidFill>
                            <a:schemeClr val="tx2"/>
                          </a:solidFill>
                        </a:rPr>
                        <a:t>0.5 dpw / £ 29,200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a:solidFill>
                          <a:schemeClr val="tx2"/>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solidFill>
                            <a:schemeClr val="tx2"/>
                          </a:solidFill>
                        </a:rPr>
                        <a:t>3 dpw / £ 80,800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a:solidFill>
                          <a:schemeClr val="tx2"/>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solidFill>
                            <a:schemeClr val="tx2"/>
                          </a:solidFill>
                        </a:rPr>
                        <a:t>1.5 dpw / £ 40,100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a:solidFill>
                          <a:schemeClr val="tx2"/>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solidFill>
                            <a:schemeClr val="tx2"/>
                          </a:solidFill>
                        </a:rPr>
                        <a:t>4.5 dpw / £ 75,200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a:solidFill>
                          <a:schemeClr val="tx2"/>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solidFill>
                            <a:schemeClr val="tx2"/>
                          </a:solidFill>
                        </a:rPr>
                        <a:t>5 dpw / £ 69,200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a:solidFill>
                          <a:schemeClr val="tx2"/>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a:solidFill>
                          <a:schemeClr val="tx2"/>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a:solidFill>
                          <a:schemeClr val="tx2"/>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a:solidFill>
                          <a:schemeClr val="tx2"/>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a:solidFill>
                          <a:schemeClr val="tx2"/>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a:solidFill>
                            <a:schemeClr val="tx2"/>
                          </a:solidFill>
                        </a:rPr>
                        <a:t>£ 294,500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a:solidFill>
                          <a:schemeClr val="tx2"/>
                        </a:solidFill>
                      </a:endParaRPr>
                    </a:p>
                  </a:txBody>
                  <a:tcPr marL="121920" marR="121920" marT="60960" marB="60960" anchor="b">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2"/>
                          </a:solidFill>
                        </a:rPr>
                        <a:t>0.75 </a:t>
                      </a:r>
                      <a:r>
                        <a:rPr lang="en-US" sz="1100" dirty="0" err="1">
                          <a:solidFill>
                            <a:schemeClr val="tx2"/>
                          </a:solidFill>
                        </a:rPr>
                        <a:t>dpw</a:t>
                      </a:r>
                      <a:r>
                        <a:rPr lang="en-US" sz="1100" dirty="0">
                          <a:solidFill>
                            <a:schemeClr val="tx2"/>
                          </a:solidFill>
                        </a:rPr>
                        <a:t> / £ 22,000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tx2"/>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2"/>
                          </a:solidFill>
                        </a:rPr>
                        <a:t>3 </a:t>
                      </a:r>
                      <a:r>
                        <a:rPr lang="en-US" sz="1100" dirty="0" err="1">
                          <a:solidFill>
                            <a:schemeClr val="tx2"/>
                          </a:solidFill>
                        </a:rPr>
                        <a:t>dpw</a:t>
                      </a:r>
                      <a:r>
                        <a:rPr lang="en-US" sz="1100" dirty="0">
                          <a:solidFill>
                            <a:schemeClr val="tx2"/>
                          </a:solidFill>
                        </a:rPr>
                        <a:t> / £ 40,400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tx2"/>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2"/>
                          </a:solidFill>
                        </a:rPr>
                        <a:t>2 </a:t>
                      </a:r>
                      <a:r>
                        <a:rPr lang="en-US" sz="1100" dirty="0" err="1">
                          <a:solidFill>
                            <a:schemeClr val="tx2"/>
                          </a:solidFill>
                        </a:rPr>
                        <a:t>dpw</a:t>
                      </a:r>
                      <a:r>
                        <a:rPr lang="en-US" sz="1100" dirty="0">
                          <a:solidFill>
                            <a:schemeClr val="tx2"/>
                          </a:solidFill>
                        </a:rPr>
                        <a:t> / £ 33,500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tx2"/>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2"/>
                          </a:solidFill>
                        </a:rPr>
                        <a:t>4.5 </a:t>
                      </a:r>
                      <a:r>
                        <a:rPr lang="en-US" sz="1100" dirty="0" err="1">
                          <a:solidFill>
                            <a:schemeClr val="tx2"/>
                          </a:solidFill>
                        </a:rPr>
                        <a:t>dpw</a:t>
                      </a:r>
                      <a:r>
                        <a:rPr lang="en-US" sz="1100" dirty="0">
                          <a:solidFill>
                            <a:schemeClr val="tx2"/>
                          </a:solidFill>
                        </a:rPr>
                        <a:t> / £ 37,600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tx2"/>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2"/>
                          </a:solidFill>
                        </a:rPr>
                        <a:t>5 </a:t>
                      </a:r>
                      <a:r>
                        <a:rPr lang="en-US" sz="1100" dirty="0" err="1">
                          <a:solidFill>
                            <a:schemeClr val="tx2"/>
                          </a:solidFill>
                        </a:rPr>
                        <a:t>dpw</a:t>
                      </a:r>
                      <a:r>
                        <a:rPr lang="en-US" sz="1100" dirty="0">
                          <a:solidFill>
                            <a:schemeClr val="tx2"/>
                          </a:solidFill>
                        </a:rPr>
                        <a:t> / £ 34,600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tx2"/>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2"/>
                          </a:solidFill>
                        </a:rPr>
                        <a:t>5 </a:t>
                      </a:r>
                      <a:r>
                        <a:rPr lang="en-US" sz="1100" dirty="0" err="1">
                          <a:solidFill>
                            <a:schemeClr val="tx2"/>
                          </a:solidFill>
                        </a:rPr>
                        <a:t>dpw</a:t>
                      </a:r>
                      <a:r>
                        <a:rPr lang="en-US" sz="1100" dirty="0">
                          <a:solidFill>
                            <a:schemeClr val="tx2"/>
                          </a:solidFill>
                        </a:rPr>
                        <a:t> / £ 34,600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tx2"/>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2"/>
                          </a:solidFill>
                        </a:rPr>
                        <a:t>5 </a:t>
                      </a:r>
                      <a:r>
                        <a:rPr lang="en-US" sz="1100" dirty="0" err="1">
                          <a:solidFill>
                            <a:schemeClr val="tx2"/>
                          </a:solidFill>
                        </a:rPr>
                        <a:t>dpw</a:t>
                      </a:r>
                      <a:r>
                        <a:rPr lang="en-US" sz="1100" dirty="0">
                          <a:solidFill>
                            <a:schemeClr val="tx2"/>
                          </a:solidFill>
                        </a:rPr>
                        <a:t> / £ 29,400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tx2"/>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tx2"/>
                          </a:solidFill>
                        </a:rPr>
                        <a:t>£ 231,900</a:t>
                      </a:r>
                      <a:endParaRPr lang="en-US" sz="1100" dirty="0">
                        <a:solidFill>
                          <a:schemeClr val="tx2"/>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tx2"/>
                        </a:solidFill>
                      </a:endParaRPr>
                    </a:p>
                  </a:txBody>
                  <a:tcPr marL="121920" marR="121920" marT="60960" marB="60960" anchor="b">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472562623"/>
                  </a:ext>
                </a:extLst>
              </a:tr>
              <a:tr h="551550">
                <a:tc>
                  <a:txBody>
                    <a:bodyPr/>
                    <a:lstStyle/>
                    <a:p>
                      <a:pPr algn="ctr"/>
                      <a:r>
                        <a:rPr lang="en-US" sz="1100" dirty="0">
                          <a:solidFill>
                            <a:schemeClr val="tx2"/>
                          </a:solidFill>
                        </a:rPr>
                        <a:t>Kubrick</a:t>
                      </a:r>
                    </a:p>
                  </a:txBody>
                  <a:tcPr marL="121920" marR="121920" marT="60960" marB="60960" anchor="ct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sz="1100" dirty="0">
                          <a:solidFill>
                            <a:schemeClr val="tx2"/>
                          </a:solidFill>
                        </a:rPr>
                        <a:t>Onshore Steward</a:t>
                      </a:r>
                    </a:p>
                  </a:txBody>
                  <a:tcPr marL="121920" marR="121920" marT="60960" marB="60960" anchor="ct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2"/>
                          </a:solidFill>
                        </a:rPr>
                        <a:t>£160,000</a:t>
                      </a:r>
                    </a:p>
                  </a:txBody>
                  <a:tcPr marL="121920" marR="121920" marT="60960" marB="60960" anchor="ct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2"/>
                          </a:solidFill>
                        </a:rPr>
                        <a:t>£ 80,000</a:t>
                      </a:r>
                    </a:p>
                  </a:txBody>
                  <a:tcPr marL="121920" marR="121920" marT="60960" marB="60960" anchor="ct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013823487"/>
                  </a:ext>
                </a:extLst>
              </a:tr>
              <a:tr h="551550">
                <a:tc>
                  <a:txBody>
                    <a:bodyPr/>
                    <a:lstStyle/>
                    <a:p>
                      <a:pPr algn="ctr"/>
                      <a:r>
                        <a:rPr lang="en-US" sz="1100" dirty="0">
                          <a:solidFill>
                            <a:schemeClr val="tx2"/>
                          </a:solidFill>
                        </a:rPr>
                        <a:t>Contractor</a:t>
                      </a:r>
                    </a:p>
                  </a:txBody>
                  <a:tcPr marL="121920" marR="121920" marT="60960" marB="60960" anchor="ct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sz="1100">
                          <a:solidFill>
                            <a:schemeClr val="tx2"/>
                          </a:solidFill>
                        </a:rPr>
                        <a:t>Onshore PM</a:t>
                      </a:r>
                      <a:endParaRPr lang="en-US" sz="1100" dirty="0">
                        <a:solidFill>
                          <a:schemeClr val="tx2"/>
                        </a:solidFill>
                      </a:endParaRPr>
                    </a:p>
                  </a:txBody>
                  <a:tcPr marL="121920" marR="121920" marT="60960" marB="60960" anchor="ct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2"/>
                          </a:solidFill>
                        </a:rPr>
                        <a:t>£ 100,000</a:t>
                      </a:r>
                    </a:p>
                  </a:txBody>
                  <a:tcPr marL="121920" marR="121920" marT="60960" marB="60960" anchor="ct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2"/>
                          </a:solidFill>
                        </a:rPr>
                        <a:t>£ 50,000</a:t>
                      </a:r>
                    </a:p>
                  </a:txBody>
                  <a:tcPr marL="121920" marR="121920" marT="60960" marB="60960" anchor="ct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293415772"/>
                  </a:ext>
                </a:extLst>
              </a:tr>
              <a:tr h="551550">
                <a:tc>
                  <a:txBody>
                    <a:bodyPr/>
                    <a:lstStyle/>
                    <a:p>
                      <a:pPr algn="ctr"/>
                      <a:r>
                        <a:rPr lang="en-US" sz="1100" dirty="0">
                          <a:solidFill>
                            <a:schemeClr val="tx2"/>
                          </a:solidFill>
                        </a:rPr>
                        <a:t>Platform team (</a:t>
                      </a:r>
                      <a:r>
                        <a:rPr lang="en-US" sz="1100" dirty="0" err="1">
                          <a:solidFill>
                            <a:schemeClr val="tx2"/>
                          </a:solidFill>
                        </a:rPr>
                        <a:t>Extrinsica</a:t>
                      </a:r>
                      <a:r>
                        <a:rPr lang="en-US" sz="1100" dirty="0">
                          <a:solidFill>
                            <a:schemeClr val="tx2"/>
                          </a:solidFill>
                        </a:rPr>
                        <a:t>?)</a:t>
                      </a:r>
                    </a:p>
                  </a:txBody>
                  <a:tcPr marL="121920" marR="121920" marT="60960" marB="60960" anchor="ctr">
                    <a:lnT w="9525" cap="flat" cmpd="sng" algn="ctr">
                      <a:solidFill>
                        <a:schemeClr val="accent3"/>
                      </a:solidFill>
                      <a:prstDash val="solid"/>
                      <a:round/>
                      <a:headEnd type="none" w="med" len="med"/>
                      <a:tailEnd type="none" w="med" len="med"/>
                    </a:lnT>
                  </a:tcPr>
                </a:tc>
                <a:tc>
                  <a:txBody>
                    <a:bodyPr/>
                    <a:lstStyle/>
                    <a:p>
                      <a:pPr algn="ctr"/>
                      <a:r>
                        <a:rPr lang="en-US" sz="1100" dirty="0">
                          <a:solidFill>
                            <a:schemeClr val="tx2"/>
                          </a:solidFill>
                        </a:rPr>
                        <a:t>Onshore</a:t>
                      </a:r>
                    </a:p>
                  </a:txBody>
                  <a:tcPr marL="121920" marR="121920" marT="60960" marB="60960" anchor="ctr">
                    <a:lnT w="9525" cap="flat" cmpd="sng" algn="ctr">
                      <a:solidFill>
                        <a:schemeClr val="accent3"/>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2"/>
                          </a:solidFill>
                        </a:rPr>
                        <a:t>£ 40,000</a:t>
                      </a:r>
                    </a:p>
                  </a:txBody>
                  <a:tcPr marL="121920" marR="121920" marT="60960" marB="60960" anchor="ctr">
                    <a:lnT w="9525" cap="flat" cmpd="sng" algn="ctr">
                      <a:solidFill>
                        <a:schemeClr val="accent3"/>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2"/>
                          </a:solidFill>
                        </a:rPr>
                        <a:t>£ 20,000</a:t>
                      </a:r>
                    </a:p>
                  </a:txBody>
                  <a:tcPr marL="121920" marR="121920" marT="60960" marB="60960" anchor="ctr">
                    <a:lnT w="9525" cap="flat" cmpd="sng" algn="ctr">
                      <a:solidFill>
                        <a:schemeClr val="accent3"/>
                      </a:solidFill>
                      <a:prstDash val="solid"/>
                      <a:round/>
                      <a:headEnd type="none" w="med" len="med"/>
                      <a:tailEnd type="none" w="med" len="med"/>
                    </a:lnT>
                  </a:tcPr>
                </a:tc>
                <a:extLst>
                  <a:ext uri="{0D108BD9-81ED-4DB2-BD59-A6C34878D82A}">
                    <a16:rowId xmlns:a16="http://schemas.microsoft.com/office/drawing/2014/main" val="2885620715"/>
                  </a:ext>
                </a:extLst>
              </a:tr>
            </a:tbl>
          </a:graphicData>
        </a:graphic>
      </p:graphicFrame>
    </p:spTree>
    <p:extLst>
      <p:ext uri="{BB962C8B-B14F-4D97-AF65-F5344CB8AC3E}">
        <p14:creationId xmlns:p14="http://schemas.microsoft.com/office/powerpoint/2010/main" val="419077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5F53F-6545-49D2-8361-D0089742EEDB}"/>
              </a:ext>
            </a:extLst>
          </p:cNvPr>
          <p:cNvSpPr>
            <a:spLocks noGrp="1"/>
          </p:cNvSpPr>
          <p:nvPr>
            <p:ph type="title"/>
          </p:nvPr>
        </p:nvSpPr>
        <p:spPr/>
        <p:txBody>
          <a:bodyPr/>
          <a:lstStyle/>
          <a:p>
            <a:r>
              <a:rPr lang="en-SG"/>
              <a:t>Assumptions &amp; Dependencies </a:t>
            </a:r>
            <a:endParaRPr lang="en-SG" sz="4267">
              <a:solidFill>
                <a:schemeClr val="tx1"/>
              </a:solidFill>
            </a:endParaRPr>
          </a:p>
        </p:txBody>
      </p:sp>
      <p:sp>
        <p:nvSpPr>
          <p:cNvPr id="4" name="Content Placeholder 3">
            <a:extLst>
              <a:ext uri="{FF2B5EF4-FFF2-40B4-BE49-F238E27FC236}">
                <a16:creationId xmlns:a16="http://schemas.microsoft.com/office/drawing/2014/main" id="{B34E6635-8340-4297-9778-964AF7128E2D}"/>
              </a:ext>
            </a:extLst>
          </p:cNvPr>
          <p:cNvSpPr>
            <a:spLocks noGrp="1"/>
          </p:cNvSpPr>
          <p:nvPr>
            <p:ph sz="half" idx="2"/>
          </p:nvPr>
        </p:nvSpPr>
        <p:spPr>
          <a:xfrm>
            <a:off x="378883" y="983619"/>
            <a:ext cx="11432116" cy="4310400"/>
          </a:xfrm>
        </p:spPr>
        <p:txBody>
          <a:bodyPr vert="horz" lIns="0" tIns="0" rIns="0" bIns="0" numCol="1" spcCol="864000" rtlCol="0" anchor="t">
            <a:noAutofit/>
          </a:bodyPr>
          <a:lstStyle/>
          <a:p>
            <a:pPr>
              <a:spcBef>
                <a:spcPts val="800"/>
              </a:spcBef>
            </a:pPr>
            <a:r>
              <a:rPr lang="en-SG" sz="1600">
                <a:solidFill>
                  <a:schemeClr val="accent5"/>
                </a:solidFill>
              </a:rPr>
              <a:t>Assumptions</a:t>
            </a:r>
          </a:p>
          <a:p>
            <a:pPr marL="228594" indent="-228594">
              <a:spcBef>
                <a:spcPts val="800"/>
              </a:spcBef>
              <a:buFont typeface="Arial" panose="020B0604020202020204" pitchFamily="34" charset="0"/>
              <a:buChar char="•"/>
            </a:pPr>
            <a:r>
              <a:rPr lang="en-US" sz="1200" b="0">
                <a:solidFill>
                  <a:schemeClr val="tx2"/>
                </a:solidFill>
              </a:rPr>
              <a:t>Environment to be setup (Data Lake Storage Gen 2, Data Factory, Databricks, Synapse workspace, Key Vault, and connections between resources) prior to the start of the engagement</a:t>
            </a:r>
          </a:p>
          <a:p>
            <a:pPr marL="228594" indent="-228594">
              <a:spcBef>
                <a:spcPts val="800"/>
              </a:spcBef>
              <a:buFont typeface="Arial" panose="020B0604020202020204" pitchFamily="34" charset="0"/>
              <a:buChar char="•"/>
            </a:pPr>
            <a:r>
              <a:rPr lang="en-US" sz="1200" b="0">
                <a:solidFill>
                  <a:schemeClr val="tx2"/>
                </a:solidFill>
              </a:rPr>
              <a:t>Access to be provided to internal systems and any additional data sources to be ingested for all team members and azure resources</a:t>
            </a:r>
          </a:p>
          <a:p>
            <a:pPr marL="228594" indent="-228594">
              <a:spcBef>
                <a:spcPts val="800"/>
              </a:spcBef>
              <a:buFont typeface="Arial" panose="020B0604020202020204" pitchFamily="34" charset="0"/>
              <a:buChar char="•"/>
            </a:pPr>
            <a:r>
              <a:rPr lang="en-US" sz="1200" b="0">
                <a:solidFill>
                  <a:schemeClr val="tx2"/>
                </a:solidFill>
              </a:rPr>
              <a:t>Effort for data ingestion are high level estimates which could change based on analysis to understand details and challenges for each dataset</a:t>
            </a:r>
            <a:endParaRPr lang="en-SG" sz="1200" b="0">
              <a:solidFill>
                <a:schemeClr val="tx2"/>
              </a:solidFill>
            </a:endParaRPr>
          </a:p>
          <a:p>
            <a:pPr>
              <a:spcBef>
                <a:spcPts val="800"/>
              </a:spcBef>
            </a:pPr>
            <a:r>
              <a:rPr lang="en-SG" sz="1600">
                <a:solidFill>
                  <a:schemeClr val="accent5"/>
                </a:solidFill>
              </a:rPr>
              <a:t>Dependencies</a:t>
            </a:r>
          </a:p>
          <a:p>
            <a:pPr marL="285320" indent="-285320">
              <a:spcBef>
                <a:spcPts val="800"/>
              </a:spcBef>
              <a:buFont typeface="Arial" panose="020B0604020202020204" pitchFamily="34" charset="0"/>
              <a:buChar char="•"/>
            </a:pPr>
            <a:r>
              <a:rPr lang="en-SG" sz="1200" b="0">
                <a:solidFill>
                  <a:schemeClr val="tx2"/>
                </a:solidFill>
              </a:rPr>
              <a:t>Availability and engagement of key business stakeholders for the requirements gathering sessions and platform review</a:t>
            </a:r>
          </a:p>
          <a:p>
            <a:pPr marL="285320" indent="-285320">
              <a:spcBef>
                <a:spcPts val="800"/>
              </a:spcBef>
              <a:buFont typeface="Arial" panose="020B0604020202020204" pitchFamily="34" charset="0"/>
              <a:buChar char="•"/>
            </a:pPr>
            <a:r>
              <a:rPr lang="en-SG" sz="1200" b="0">
                <a:solidFill>
                  <a:schemeClr val="tx2"/>
                </a:solidFill>
              </a:rPr>
              <a:t>Availability and engagement of IT stakeholders to provide information on source systems, data formats, etc. as well as any data, security, and systems considerations</a:t>
            </a:r>
          </a:p>
          <a:p>
            <a:pPr marL="285320" indent="-285320">
              <a:spcBef>
                <a:spcPts val="800"/>
              </a:spcBef>
              <a:buFont typeface="Arial" panose="020B0604020202020204" pitchFamily="34" charset="0"/>
              <a:buChar char="•"/>
            </a:pPr>
            <a:r>
              <a:rPr lang="en-SG" sz="1200" b="0">
                <a:solidFill>
                  <a:schemeClr val="tx2"/>
                </a:solidFill>
              </a:rPr>
              <a:t>Connectivity to Landsec systems can be provided to the Thorogood on-shore and off-shore team</a:t>
            </a:r>
          </a:p>
        </p:txBody>
      </p:sp>
      <p:sp>
        <p:nvSpPr>
          <p:cNvPr id="3" name="Footer Placeholder 2">
            <a:extLst>
              <a:ext uri="{FF2B5EF4-FFF2-40B4-BE49-F238E27FC236}">
                <a16:creationId xmlns:a16="http://schemas.microsoft.com/office/drawing/2014/main" id="{157EBA1C-B8AF-4370-B7B9-070E07F55F0C}"/>
              </a:ext>
            </a:extLst>
          </p:cNvPr>
          <p:cNvSpPr>
            <a:spLocks noGrp="1"/>
          </p:cNvSpPr>
          <p:nvPr>
            <p:ph type="ftr" sz="quarter" idx="11"/>
          </p:nvPr>
        </p:nvSpPr>
        <p:spPr/>
        <p:txBody>
          <a:bodyPr/>
          <a:lstStyle/>
          <a:p>
            <a:r>
              <a:rPr lang="fr-FR"/>
              <a:t>Landsec Platform Review ● DRAFT ● Classification: Private ●</a:t>
            </a:r>
          </a:p>
        </p:txBody>
      </p:sp>
      <p:sp>
        <p:nvSpPr>
          <p:cNvPr id="5" name="Date Placeholder 4">
            <a:extLst>
              <a:ext uri="{FF2B5EF4-FFF2-40B4-BE49-F238E27FC236}">
                <a16:creationId xmlns:a16="http://schemas.microsoft.com/office/drawing/2014/main" id="{3F4F85C8-3A24-435E-9BFF-2B0F2FFA1359}"/>
              </a:ext>
            </a:extLst>
          </p:cNvPr>
          <p:cNvSpPr>
            <a:spLocks noGrp="1"/>
          </p:cNvSpPr>
          <p:nvPr>
            <p:ph type="dt" sz="half" idx="10"/>
          </p:nvPr>
        </p:nvSpPr>
        <p:spPr/>
        <p:txBody>
          <a:bodyPr/>
          <a:lstStyle/>
          <a:p>
            <a:fld id="{A7F7DFE0-C337-4121-928A-B95501801832}" type="datetime4">
              <a:rPr lang="en-GB" smtClean="0"/>
              <a:t>15 April 2022</a:t>
            </a:fld>
            <a:endParaRPr lang="en-US"/>
          </a:p>
        </p:txBody>
      </p:sp>
      <p:sp>
        <p:nvSpPr>
          <p:cNvPr id="6" name="Slide Number Placeholder 5">
            <a:extLst>
              <a:ext uri="{FF2B5EF4-FFF2-40B4-BE49-F238E27FC236}">
                <a16:creationId xmlns:a16="http://schemas.microsoft.com/office/drawing/2014/main" id="{DB9537AC-6682-41A6-8477-0B9712DFB61B}"/>
              </a:ext>
            </a:extLst>
          </p:cNvPr>
          <p:cNvSpPr>
            <a:spLocks noGrp="1"/>
          </p:cNvSpPr>
          <p:nvPr>
            <p:ph type="sldNum" sz="quarter" idx="12"/>
          </p:nvPr>
        </p:nvSpPr>
        <p:spPr/>
        <p:txBody>
          <a:bodyPr/>
          <a:lstStyle/>
          <a:p>
            <a:fld id="{43ADA6F2-9A2A-455F-86B9-C1D26337E14A}" type="slidenum">
              <a:rPr lang="en-US" smtClean="0"/>
              <a:t>15</a:t>
            </a:fld>
            <a:endParaRPr lang="en-US"/>
          </a:p>
        </p:txBody>
      </p:sp>
    </p:spTree>
    <p:extLst>
      <p:ext uri="{BB962C8B-B14F-4D97-AF65-F5344CB8AC3E}">
        <p14:creationId xmlns:p14="http://schemas.microsoft.com/office/powerpoint/2010/main" val="3182454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7A101E-FC77-6142-82ED-F3514E4D9204}"/>
              </a:ext>
            </a:extLst>
          </p:cNvPr>
          <p:cNvSpPr>
            <a:spLocks noGrp="1"/>
          </p:cNvSpPr>
          <p:nvPr>
            <p:ph type="dt" sz="half" idx="10"/>
          </p:nvPr>
        </p:nvSpPr>
        <p:spPr/>
        <p:txBody>
          <a:bodyPr/>
          <a:lstStyle/>
          <a:p>
            <a:r>
              <a:rPr lang="en-GB" dirty="0"/>
              <a:t>January 2022</a:t>
            </a:r>
          </a:p>
        </p:txBody>
      </p:sp>
      <p:sp>
        <p:nvSpPr>
          <p:cNvPr id="3" name="Text Placeholder 2">
            <a:extLst>
              <a:ext uri="{FF2B5EF4-FFF2-40B4-BE49-F238E27FC236}">
                <a16:creationId xmlns:a16="http://schemas.microsoft.com/office/drawing/2014/main" id="{F30E29D4-D512-5B4C-BF84-EAFBE0C51499}"/>
              </a:ext>
            </a:extLst>
          </p:cNvPr>
          <p:cNvSpPr>
            <a:spLocks noGrp="1"/>
          </p:cNvSpPr>
          <p:nvPr>
            <p:ph type="body" sz="quarter" idx="13"/>
          </p:nvPr>
        </p:nvSpPr>
        <p:spPr/>
        <p:txBody>
          <a:bodyPr/>
          <a:lstStyle/>
          <a:p>
            <a:r>
              <a:rPr lang="en-GB" dirty="0"/>
              <a:t>Appendix</a:t>
            </a:r>
          </a:p>
          <a:p>
            <a:r>
              <a:rPr lang="en-GB" b="0" i="1" dirty="0" err="1"/>
              <a:t>Datasource</a:t>
            </a:r>
            <a:r>
              <a:rPr lang="en-GB" b="0" i="1" dirty="0"/>
              <a:t> complexity estimate</a:t>
            </a:r>
          </a:p>
          <a:p>
            <a:endParaRPr lang="en-GB" b="0" dirty="0"/>
          </a:p>
        </p:txBody>
      </p:sp>
    </p:spTree>
    <p:extLst>
      <p:ext uri="{BB962C8B-B14F-4D97-AF65-F5344CB8AC3E}">
        <p14:creationId xmlns:p14="http://schemas.microsoft.com/office/powerpoint/2010/main" val="1601997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F28647-2F35-42EF-9F86-1AAB845C3E5D}"/>
              </a:ext>
            </a:extLst>
          </p:cNvPr>
          <p:cNvSpPr>
            <a:spLocks noGrp="1"/>
          </p:cNvSpPr>
          <p:nvPr>
            <p:ph type="dt" sz="half" idx="10"/>
          </p:nvPr>
        </p:nvSpPr>
        <p:spPr/>
        <p:txBody>
          <a:bodyPr/>
          <a:lstStyle/>
          <a:p>
            <a:fld id="{02B31DD5-5DAC-4DED-8258-1DB0ACF7E62E}" type="datetime4">
              <a:rPr lang="en-GB" smtClean="0"/>
              <a:t>15 April 2022</a:t>
            </a:fld>
            <a:endParaRPr lang="fr-FR"/>
          </a:p>
        </p:txBody>
      </p:sp>
      <p:sp>
        <p:nvSpPr>
          <p:cNvPr id="3" name="Footer Placeholder 2">
            <a:extLst>
              <a:ext uri="{FF2B5EF4-FFF2-40B4-BE49-F238E27FC236}">
                <a16:creationId xmlns:a16="http://schemas.microsoft.com/office/drawing/2014/main" id="{99D54DEA-1ACF-4498-88A6-5027F00A49BD}"/>
              </a:ext>
            </a:extLst>
          </p:cNvPr>
          <p:cNvSpPr>
            <a:spLocks noGrp="1"/>
          </p:cNvSpPr>
          <p:nvPr>
            <p:ph type="ftr" sz="quarter" idx="11"/>
          </p:nvPr>
        </p:nvSpPr>
        <p:spPr/>
        <p:txBody>
          <a:bodyPr/>
          <a:lstStyle/>
          <a:p>
            <a:r>
              <a:rPr lang="fr-FR"/>
              <a:t>Landsec Platform Review ● DRAFT ● Classification: Private ●</a:t>
            </a:r>
          </a:p>
        </p:txBody>
      </p:sp>
      <p:sp>
        <p:nvSpPr>
          <p:cNvPr id="4" name="Slide Number Placeholder 3">
            <a:extLst>
              <a:ext uri="{FF2B5EF4-FFF2-40B4-BE49-F238E27FC236}">
                <a16:creationId xmlns:a16="http://schemas.microsoft.com/office/drawing/2014/main" id="{9705E0C3-5B93-4745-BB09-0CB94DF8E28D}"/>
              </a:ext>
            </a:extLst>
          </p:cNvPr>
          <p:cNvSpPr>
            <a:spLocks noGrp="1"/>
          </p:cNvSpPr>
          <p:nvPr>
            <p:ph type="sldNum" sz="quarter" idx="12"/>
          </p:nvPr>
        </p:nvSpPr>
        <p:spPr/>
        <p:txBody>
          <a:bodyPr/>
          <a:lstStyle/>
          <a:p>
            <a:fld id="{4384C016-1569-4C6E-99E8-D8E7AC87BABD}" type="slidenum">
              <a:rPr lang="fr-FR" smtClean="0"/>
              <a:pPr/>
              <a:t>17</a:t>
            </a:fld>
            <a:endParaRPr lang="fr-FR"/>
          </a:p>
        </p:txBody>
      </p:sp>
      <p:sp>
        <p:nvSpPr>
          <p:cNvPr id="5" name="Title 4">
            <a:extLst>
              <a:ext uri="{FF2B5EF4-FFF2-40B4-BE49-F238E27FC236}">
                <a16:creationId xmlns:a16="http://schemas.microsoft.com/office/drawing/2014/main" id="{7F48802F-7722-4CE5-B024-37FFF7C5251E}"/>
              </a:ext>
            </a:extLst>
          </p:cNvPr>
          <p:cNvSpPr>
            <a:spLocks noGrp="1"/>
          </p:cNvSpPr>
          <p:nvPr>
            <p:ph type="title"/>
          </p:nvPr>
        </p:nvSpPr>
        <p:spPr/>
        <p:txBody>
          <a:bodyPr/>
          <a:lstStyle/>
          <a:p>
            <a:r>
              <a:rPr lang="en-SG" dirty="0"/>
              <a:t>Data Sets and Estimated mix of complexity</a:t>
            </a:r>
          </a:p>
        </p:txBody>
      </p:sp>
      <p:sp>
        <p:nvSpPr>
          <p:cNvPr id="6" name="Text Placeholder 5">
            <a:extLst>
              <a:ext uri="{FF2B5EF4-FFF2-40B4-BE49-F238E27FC236}">
                <a16:creationId xmlns:a16="http://schemas.microsoft.com/office/drawing/2014/main" id="{FEC003FA-6EBF-4E46-A23E-71192D0777EF}"/>
              </a:ext>
            </a:extLst>
          </p:cNvPr>
          <p:cNvSpPr>
            <a:spLocks noGrp="1"/>
          </p:cNvSpPr>
          <p:nvPr>
            <p:ph type="body" idx="1"/>
          </p:nvPr>
        </p:nvSpPr>
        <p:spPr/>
        <p:txBody>
          <a:bodyPr/>
          <a:lstStyle/>
          <a:p>
            <a:endParaRPr lang="en-SG"/>
          </a:p>
        </p:txBody>
      </p:sp>
      <p:graphicFrame>
        <p:nvGraphicFramePr>
          <p:cNvPr id="8" name="Table 7">
            <a:extLst>
              <a:ext uri="{FF2B5EF4-FFF2-40B4-BE49-F238E27FC236}">
                <a16:creationId xmlns:a16="http://schemas.microsoft.com/office/drawing/2014/main" id="{7F2584CD-BE85-49FF-9505-F964D2D4D4C4}"/>
              </a:ext>
            </a:extLst>
          </p:cNvPr>
          <p:cNvGraphicFramePr>
            <a:graphicFrameLocks noGrp="1"/>
          </p:cNvGraphicFramePr>
          <p:nvPr>
            <p:extLst>
              <p:ext uri="{D42A27DB-BD31-4B8C-83A1-F6EECF244321}">
                <p14:modId xmlns:p14="http://schemas.microsoft.com/office/powerpoint/2010/main" val="2326083379"/>
              </p:ext>
            </p:extLst>
          </p:nvPr>
        </p:nvGraphicFramePr>
        <p:xfrm>
          <a:off x="3887755" y="1395929"/>
          <a:ext cx="3176675" cy="4710375"/>
        </p:xfrm>
        <a:graphic>
          <a:graphicData uri="http://schemas.openxmlformats.org/drawingml/2006/table">
            <a:tbl>
              <a:tblPr>
                <a:tableStyleId>{BC89EF96-8CEA-46FF-86C4-4CE0E7609802}</a:tableStyleId>
              </a:tblPr>
              <a:tblGrid>
                <a:gridCol w="398121">
                  <a:extLst>
                    <a:ext uri="{9D8B030D-6E8A-4147-A177-3AD203B41FA5}">
                      <a16:colId xmlns:a16="http://schemas.microsoft.com/office/drawing/2014/main" val="2301296983"/>
                    </a:ext>
                  </a:extLst>
                </a:gridCol>
                <a:gridCol w="1559308">
                  <a:extLst>
                    <a:ext uri="{9D8B030D-6E8A-4147-A177-3AD203B41FA5}">
                      <a16:colId xmlns:a16="http://schemas.microsoft.com/office/drawing/2014/main" val="3569620660"/>
                    </a:ext>
                  </a:extLst>
                </a:gridCol>
                <a:gridCol w="821125">
                  <a:extLst>
                    <a:ext uri="{9D8B030D-6E8A-4147-A177-3AD203B41FA5}">
                      <a16:colId xmlns:a16="http://schemas.microsoft.com/office/drawing/2014/main" val="4107885025"/>
                    </a:ext>
                  </a:extLst>
                </a:gridCol>
                <a:gridCol w="398121">
                  <a:extLst>
                    <a:ext uri="{9D8B030D-6E8A-4147-A177-3AD203B41FA5}">
                      <a16:colId xmlns:a16="http://schemas.microsoft.com/office/drawing/2014/main" val="2530000300"/>
                    </a:ext>
                  </a:extLst>
                </a:gridCol>
              </a:tblGrid>
              <a:tr h="212575">
                <a:tc>
                  <a:txBody>
                    <a:bodyPr/>
                    <a:lstStyle/>
                    <a:p>
                      <a:pPr algn="l" fontAlgn="b"/>
                      <a:r>
                        <a:rPr lang="en-SG" sz="700" u="none" strike="noStrike" dirty="0">
                          <a:effectLst/>
                        </a:rPr>
                        <a:t>Sources</a:t>
                      </a:r>
                      <a:endParaRPr lang="en-SG" sz="7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SG" sz="7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Complexity (H/M/L)</a:t>
                      </a:r>
                      <a:endParaRPr lang="en-SG" sz="7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Effort (days)</a:t>
                      </a:r>
                      <a:endParaRPr lang="en-SG" sz="700" b="1"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956919598"/>
                  </a:ext>
                </a:extLst>
              </a:tr>
              <a:tr h="116339">
                <a:tc rowSpan="22">
                  <a:txBody>
                    <a:bodyPr/>
                    <a:lstStyle/>
                    <a:p>
                      <a:pPr algn="ctr" fontAlgn="b"/>
                      <a:r>
                        <a:rPr lang="en-SG" sz="600" u="none" strike="noStrike" dirty="0">
                          <a:effectLst/>
                        </a:rPr>
                        <a:t>"Internal"</a:t>
                      </a:r>
                      <a:endParaRPr lang="en-SG" sz="600" b="0" i="0" u="none" strike="noStrike" dirty="0">
                        <a:solidFill>
                          <a:srgbClr val="000000"/>
                        </a:solidFill>
                        <a:effectLst/>
                        <a:latin typeface="Arial" panose="020B0604020202020204" pitchFamily="34" charset="0"/>
                      </a:endParaRPr>
                    </a:p>
                  </a:txBody>
                  <a:tcPr marL="0" marR="0" marT="0" marB="0" anchor="ctr"/>
                </a:tc>
                <a:tc>
                  <a:txBody>
                    <a:bodyPr/>
                    <a:lstStyle/>
                    <a:p>
                      <a:pPr algn="l" fontAlgn="b"/>
                      <a:r>
                        <a:rPr lang="en-SG" sz="600" u="none" strike="noStrike" dirty="0">
                          <a:effectLst/>
                        </a:rPr>
                        <a:t>PIMS - Lettings / Voids</a:t>
                      </a:r>
                      <a:endParaRPr lang="en-SG" sz="600" b="0" i="0" u="none" strike="noStrike" dirty="0">
                        <a:solidFill>
                          <a:srgbClr val="000000"/>
                        </a:solidFill>
                        <a:effectLst/>
                        <a:latin typeface="Arial" panose="020B0604020202020204" pitchFamily="34" charset="0"/>
                      </a:endParaRPr>
                    </a:p>
                  </a:txBody>
                  <a:tcPr marL="0" marR="0" marT="0" marB="0" anchor="b"/>
                </a:tc>
                <a:tc>
                  <a:txBody>
                    <a:bodyPr/>
                    <a:lstStyle/>
                    <a:p>
                      <a:pPr algn="l" fontAlgn="b"/>
                      <a:r>
                        <a:rPr lang="en-SG" sz="700" u="none" strike="noStrike">
                          <a:effectLst/>
                        </a:rPr>
                        <a:t>L</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a:effectLst/>
                        </a:rPr>
                        <a:t>4</a:t>
                      </a:r>
                      <a:endParaRPr lang="en-SG"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597688921"/>
                  </a:ext>
                </a:extLst>
              </a:tr>
              <a:tr h="116339">
                <a:tc vMerge="1">
                  <a:txBody>
                    <a:bodyPr/>
                    <a:lstStyle/>
                    <a:p>
                      <a:pPr algn="l" fontAlgn="b"/>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PIMS - Property Master Data</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L</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a:effectLst/>
                        </a:rPr>
                        <a:t>4</a:t>
                      </a:r>
                      <a:endParaRPr lang="en-SG"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808031696"/>
                  </a:ext>
                </a:extLst>
              </a:tr>
              <a:tr h="212575">
                <a:tc vMerge="1">
                  <a:txBody>
                    <a:bodyPr/>
                    <a:lstStyle/>
                    <a:p>
                      <a:pPr algn="l" fontAlgn="b"/>
                      <a:endParaRPr lang="en-SG" sz="600" b="0" i="0" u="none" strike="noStrike">
                        <a:solidFill>
                          <a:srgbClr val="000000"/>
                        </a:solidFill>
                        <a:effectLst/>
                        <a:latin typeface="Arial" panose="020B0604020202020204" pitchFamily="34" charset="0"/>
                      </a:endParaRPr>
                    </a:p>
                  </a:txBody>
                  <a:tcPr marL="0" marR="0" marT="0" marB="0" anchor="b"/>
                </a:tc>
                <a:tc>
                  <a:txBody>
                    <a:bodyPr/>
                    <a:lstStyle/>
                    <a:p>
                      <a:pPr algn="l" fontAlgn="b"/>
                      <a:r>
                        <a:rPr lang="en-US" sz="700" u="none" strike="noStrike">
                          <a:effectLst/>
                        </a:rPr>
                        <a:t>CODA - Service Charge (subset of P2P)</a:t>
                      </a:r>
                      <a:endParaRPr lang="en-US"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L</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a:effectLst/>
                        </a:rPr>
                        <a:t>4</a:t>
                      </a:r>
                      <a:endParaRPr lang="en-SG"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98675668"/>
                  </a:ext>
                </a:extLst>
              </a:tr>
              <a:tr h="116339">
                <a:tc vMerge="1">
                  <a:txBody>
                    <a:bodyPr/>
                    <a:lstStyle/>
                    <a:p>
                      <a:pPr algn="l" fontAlgn="b"/>
                      <a:endParaRPr lang="en-SG" sz="600" b="0" i="0" u="none" strike="noStrike">
                        <a:solidFill>
                          <a:srgbClr val="000000"/>
                        </a:solidFill>
                        <a:effectLst/>
                        <a:latin typeface="Arial" panose="020B0604020202020204" pitchFamily="34" charset="0"/>
                      </a:endParaRPr>
                    </a:p>
                  </a:txBody>
                  <a:tcPr marL="0" marR="0" marT="0" marB="0" anchor="b"/>
                </a:tc>
                <a:tc>
                  <a:txBody>
                    <a:bodyPr/>
                    <a:lstStyle/>
                    <a:p>
                      <a:pPr algn="l" fontAlgn="b"/>
                      <a:r>
                        <a:rPr lang="en-SG" sz="700" u="none" strike="noStrike">
                          <a:effectLst/>
                        </a:rPr>
                        <a:t>CODA - AR</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L</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a:effectLst/>
                        </a:rPr>
                        <a:t>4</a:t>
                      </a:r>
                      <a:endParaRPr lang="en-SG"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149600353"/>
                  </a:ext>
                </a:extLst>
              </a:tr>
              <a:tr h="116339">
                <a:tc vMerge="1">
                  <a:txBody>
                    <a:bodyPr/>
                    <a:lstStyle/>
                    <a:p>
                      <a:pPr algn="l" fontAlgn="b"/>
                      <a:endParaRPr lang="en-SG" sz="600" b="0" i="0" u="none" strike="noStrike">
                        <a:solidFill>
                          <a:srgbClr val="000000"/>
                        </a:solidFill>
                        <a:effectLst/>
                        <a:latin typeface="Arial" panose="020B0604020202020204" pitchFamily="34" charset="0"/>
                      </a:endParaRPr>
                    </a:p>
                  </a:txBody>
                  <a:tcPr marL="0" marR="0" marT="0" marB="0" anchor="b"/>
                </a:tc>
                <a:tc>
                  <a:txBody>
                    <a:bodyPr/>
                    <a:lstStyle/>
                    <a:p>
                      <a:pPr algn="l" fontAlgn="b"/>
                      <a:r>
                        <a:rPr lang="en-SG" sz="700" u="none" strike="noStrike" dirty="0">
                          <a:effectLst/>
                        </a:rPr>
                        <a:t>CODA - P2P, inc. Commitment</a:t>
                      </a:r>
                      <a:endParaRPr lang="en-SG" sz="7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L</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a:effectLst/>
                        </a:rPr>
                        <a:t>4</a:t>
                      </a:r>
                      <a:endParaRPr lang="en-SG"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120105119"/>
                  </a:ext>
                </a:extLst>
              </a:tr>
              <a:tr h="116339">
                <a:tc vMerge="1">
                  <a:txBody>
                    <a:bodyPr/>
                    <a:lstStyle/>
                    <a:p>
                      <a:pPr algn="l" fontAlgn="b"/>
                      <a:endParaRPr lang="en-SG" sz="600" b="0" i="0" u="none" strike="noStrike">
                        <a:solidFill>
                          <a:srgbClr val="000000"/>
                        </a:solidFill>
                        <a:effectLst/>
                        <a:latin typeface="Arial" panose="020B0604020202020204" pitchFamily="34" charset="0"/>
                      </a:endParaRPr>
                    </a:p>
                  </a:txBody>
                  <a:tcPr marL="0" marR="0" marT="0" marB="0" anchor="b"/>
                </a:tc>
                <a:tc>
                  <a:txBody>
                    <a:bodyPr/>
                    <a:lstStyle/>
                    <a:p>
                      <a:pPr algn="l" fontAlgn="b"/>
                      <a:r>
                        <a:rPr lang="en-SG" sz="700" u="none" strike="noStrike">
                          <a:effectLst/>
                        </a:rPr>
                        <a:t>CODA - Manual Journals</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L</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a:effectLst/>
                        </a:rPr>
                        <a:t>4</a:t>
                      </a:r>
                      <a:endParaRPr lang="en-SG"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139462401"/>
                  </a:ext>
                </a:extLst>
              </a:tr>
              <a:tr h="116339">
                <a:tc vMerge="1">
                  <a:txBody>
                    <a:bodyPr/>
                    <a:lstStyle/>
                    <a:p>
                      <a:pPr algn="l" fontAlgn="b"/>
                      <a:endParaRPr lang="en-SG" sz="600" b="0" i="0" u="none" strike="noStrike">
                        <a:solidFill>
                          <a:srgbClr val="000000"/>
                        </a:solidFill>
                        <a:effectLst/>
                        <a:latin typeface="Arial" panose="020B0604020202020204" pitchFamily="34" charset="0"/>
                      </a:endParaRPr>
                    </a:p>
                  </a:txBody>
                  <a:tcPr marL="0" marR="0" marT="0" marB="0" anchor="b"/>
                </a:tc>
                <a:tc>
                  <a:txBody>
                    <a:bodyPr/>
                    <a:lstStyle/>
                    <a:p>
                      <a:pPr algn="l" fontAlgn="b"/>
                      <a:r>
                        <a:rPr lang="en-SG" sz="700" u="none" strike="noStrike">
                          <a:effectLst/>
                        </a:rPr>
                        <a:t>CODA - Utilities</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L</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a:effectLst/>
                        </a:rPr>
                        <a:t>4</a:t>
                      </a:r>
                      <a:endParaRPr lang="en-SG"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222239725"/>
                  </a:ext>
                </a:extLst>
              </a:tr>
              <a:tr h="116339">
                <a:tc vMerge="1">
                  <a:txBody>
                    <a:bodyPr/>
                    <a:lstStyle/>
                    <a:p>
                      <a:pPr algn="l" fontAlgn="b"/>
                      <a:endParaRPr lang="en-SG" sz="600" b="0" i="0" u="none" strike="noStrike">
                        <a:solidFill>
                          <a:srgbClr val="000000"/>
                        </a:solidFill>
                        <a:effectLst/>
                        <a:latin typeface="Arial" panose="020B0604020202020204" pitchFamily="34" charset="0"/>
                      </a:endParaRPr>
                    </a:p>
                  </a:txBody>
                  <a:tcPr marL="0" marR="0" marT="0" marB="0" anchor="b"/>
                </a:tc>
                <a:tc>
                  <a:txBody>
                    <a:bodyPr/>
                    <a:lstStyle/>
                    <a:p>
                      <a:pPr algn="l" fontAlgn="b"/>
                      <a:r>
                        <a:rPr lang="en-SG" sz="700" u="none" strike="noStrike">
                          <a:effectLst/>
                        </a:rPr>
                        <a:t>RA - Sales</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L</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a:effectLst/>
                        </a:rPr>
                        <a:t>4</a:t>
                      </a:r>
                      <a:endParaRPr lang="en-SG"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22736809"/>
                  </a:ext>
                </a:extLst>
              </a:tr>
              <a:tr h="116339">
                <a:tc vMerge="1">
                  <a:txBody>
                    <a:bodyPr/>
                    <a:lstStyle/>
                    <a:p>
                      <a:pPr algn="l" fontAlgn="b"/>
                      <a:endParaRPr lang="en-SG" sz="600" b="0" i="0" u="none" strike="noStrike">
                        <a:solidFill>
                          <a:srgbClr val="000000"/>
                        </a:solidFill>
                        <a:effectLst/>
                        <a:latin typeface="Arial" panose="020B0604020202020204" pitchFamily="34" charset="0"/>
                      </a:endParaRPr>
                    </a:p>
                  </a:txBody>
                  <a:tcPr marL="0" marR="0" marT="0" marB="0" anchor="b"/>
                </a:tc>
                <a:tc>
                  <a:txBody>
                    <a:bodyPr/>
                    <a:lstStyle/>
                    <a:p>
                      <a:pPr algn="l" fontAlgn="b"/>
                      <a:r>
                        <a:rPr lang="en-SG" sz="700" u="none" strike="noStrike">
                          <a:effectLst/>
                        </a:rPr>
                        <a:t>RA - Footfall</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L</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a:effectLst/>
                        </a:rPr>
                        <a:t>4</a:t>
                      </a:r>
                      <a:endParaRPr lang="en-SG"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944050341"/>
                  </a:ext>
                </a:extLst>
              </a:tr>
              <a:tr h="116339">
                <a:tc vMerge="1">
                  <a:txBody>
                    <a:bodyPr/>
                    <a:lstStyle/>
                    <a:p>
                      <a:pPr algn="l" fontAlgn="b"/>
                      <a:endParaRPr lang="en-SG" sz="600" b="0" i="0" u="none" strike="noStrike">
                        <a:solidFill>
                          <a:srgbClr val="000000"/>
                        </a:solidFill>
                        <a:effectLst/>
                        <a:latin typeface="Arial" panose="020B0604020202020204" pitchFamily="34" charset="0"/>
                      </a:endParaRPr>
                    </a:p>
                  </a:txBody>
                  <a:tcPr marL="0" marR="0" marT="0" marB="0" anchor="b"/>
                </a:tc>
                <a:tc>
                  <a:txBody>
                    <a:bodyPr/>
                    <a:lstStyle/>
                    <a:p>
                      <a:pPr algn="l" fontAlgn="b"/>
                      <a:r>
                        <a:rPr lang="en-SG" sz="700" u="none" strike="noStrike">
                          <a:effectLst/>
                        </a:rPr>
                        <a:t>EMS / Optima - all sites</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H</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a:effectLst/>
                        </a:rPr>
                        <a:t>12</a:t>
                      </a:r>
                      <a:endParaRPr lang="en-SG"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287480909"/>
                  </a:ext>
                </a:extLst>
              </a:tr>
              <a:tr h="116339">
                <a:tc vMerge="1">
                  <a:txBody>
                    <a:bodyPr/>
                    <a:lstStyle/>
                    <a:p>
                      <a:pPr algn="l" fontAlgn="b"/>
                      <a:endParaRPr lang="en-SG" sz="600" b="0" i="0" u="none" strike="noStrike">
                        <a:solidFill>
                          <a:srgbClr val="000000"/>
                        </a:solidFill>
                        <a:effectLst/>
                        <a:latin typeface="Arial" panose="020B0604020202020204" pitchFamily="34" charset="0"/>
                      </a:endParaRPr>
                    </a:p>
                  </a:txBody>
                  <a:tcPr marL="0" marR="0" marT="0" marB="0" anchor="b"/>
                </a:tc>
                <a:tc>
                  <a:txBody>
                    <a:bodyPr/>
                    <a:lstStyle/>
                    <a:p>
                      <a:pPr algn="l" fontAlgn="b"/>
                      <a:r>
                        <a:rPr lang="en-SG" sz="700" u="none" strike="noStrike">
                          <a:effectLst/>
                        </a:rPr>
                        <a:t>BMS</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H</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a:effectLst/>
                        </a:rPr>
                        <a:t>12</a:t>
                      </a:r>
                      <a:endParaRPr lang="en-SG"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01056969"/>
                  </a:ext>
                </a:extLst>
              </a:tr>
              <a:tr h="116339">
                <a:tc vMerge="1">
                  <a:txBody>
                    <a:bodyPr/>
                    <a:lstStyle/>
                    <a:p>
                      <a:pPr algn="l" fontAlgn="b"/>
                      <a:endParaRPr lang="en-SG" sz="600" b="0" i="0" u="none" strike="noStrike">
                        <a:solidFill>
                          <a:srgbClr val="000000"/>
                        </a:solidFill>
                        <a:effectLst/>
                        <a:latin typeface="Arial" panose="020B0604020202020204" pitchFamily="34" charset="0"/>
                      </a:endParaRPr>
                    </a:p>
                  </a:txBody>
                  <a:tcPr marL="0" marR="0" marT="0" marB="0" anchor="b"/>
                </a:tc>
                <a:tc>
                  <a:txBody>
                    <a:bodyPr/>
                    <a:lstStyle/>
                    <a:p>
                      <a:pPr algn="l" fontAlgn="b"/>
                      <a:r>
                        <a:rPr lang="en-SG" sz="700" u="none" strike="noStrike" dirty="0">
                          <a:effectLst/>
                        </a:rPr>
                        <a:t>Brainbox AI</a:t>
                      </a:r>
                      <a:endParaRPr lang="en-SG" sz="7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M</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a:effectLst/>
                        </a:rPr>
                        <a:t>8</a:t>
                      </a:r>
                      <a:endParaRPr lang="en-SG"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7534592"/>
                  </a:ext>
                </a:extLst>
              </a:tr>
              <a:tr h="116339">
                <a:tc vMerge="1">
                  <a:txBody>
                    <a:bodyPr/>
                    <a:lstStyle/>
                    <a:p>
                      <a:pPr algn="l" fontAlgn="b"/>
                      <a:endParaRPr lang="en-SG" sz="600" b="0" i="0" u="none" strike="noStrike">
                        <a:solidFill>
                          <a:srgbClr val="000000"/>
                        </a:solidFill>
                        <a:effectLst/>
                        <a:latin typeface="Arial" panose="020B0604020202020204" pitchFamily="34" charset="0"/>
                      </a:endParaRPr>
                    </a:p>
                  </a:txBody>
                  <a:tcPr marL="0" marR="0" marT="0" marB="0" anchor="b"/>
                </a:tc>
                <a:tc>
                  <a:txBody>
                    <a:bodyPr/>
                    <a:lstStyle/>
                    <a:p>
                      <a:pPr algn="l" fontAlgn="b"/>
                      <a:r>
                        <a:rPr lang="en-SG" sz="700" u="none" strike="noStrike">
                          <a:effectLst/>
                        </a:rPr>
                        <a:t>Office Utilisation</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M</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a:effectLst/>
                        </a:rPr>
                        <a:t>8</a:t>
                      </a:r>
                      <a:endParaRPr lang="en-SG"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76527867"/>
                  </a:ext>
                </a:extLst>
              </a:tr>
              <a:tr h="116339">
                <a:tc vMerge="1">
                  <a:txBody>
                    <a:bodyPr/>
                    <a:lstStyle/>
                    <a:p>
                      <a:pPr algn="l" fontAlgn="b"/>
                      <a:endParaRPr lang="en-SG" sz="600" b="0" i="0" u="none" strike="noStrike">
                        <a:solidFill>
                          <a:srgbClr val="000000"/>
                        </a:solidFill>
                        <a:effectLst/>
                        <a:latin typeface="Arial" panose="020B0604020202020204" pitchFamily="34" charset="0"/>
                      </a:endParaRPr>
                    </a:p>
                  </a:txBody>
                  <a:tcPr marL="0" marR="0" marT="0" marB="0" anchor="b"/>
                </a:tc>
                <a:tc>
                  <a:txBody>
                    <a:bodyPr/>
                    <a:lstStyle/>
                    <a:p>
                      <a:pPr algn="l" fontAlgn="b"/>
                      <a:r>
                        <a:rPr lang="en-SG" sz="700" u="none" strike="noStrike">
                          <a:effectLst/>
                        </a:rPr>
                        <a:t>Air Things</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M</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a:effectLst/>
                        </a:rPr>
                        <a:t>8</a:t>
                      </a:r>
                      <a:endParaRPr lang="en-SG"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137131885"/>
                  </a:ext>
                </a:extLst>
              </a:tr>
              <a:tr h="116339">
                <a:tc vMerge="1">
                  <a:txBody>
                    <a:bodyPr/>
                    <a:lstStyle/>
                    <a:p>
                      <a:pPr algn="l" fontAlgn="b"/>
                      <a:endParaRPr lang="en-SG" sz="600" b="0" i="0" u="none" strike="noStrike">
                        <a:solidFill>
                          <a:srgbClr val="000000"/>
                        </a:solidFill>
                        <a:effectLst/>
                        <a:latin typeface="Arial" panose="020B0604020202020204" pitchFamily="34" charset="0"/>
                      </a:endParaRPr>
                    </a:p>
                  </a:txBody>
                  <a:tcPr marL="0" marR="0" marT="0" marB="0" anchor="b"/>
                </a:tc>
                <a:tc>
                  <a:txBody>
                    <a:bodyPr/>
                    <a:lstStyle/>
                    <a:p>
                      <a:pPr algn="l" fontAlgn="b"/>
                      <a:r>
                        <a:rPr lang="en-SG" sz="700" u="none" strike="noStrike">
                          <a:effectLst/>
                        </a:rPr>
                        <a:t>SkyFii</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H</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a:effectLst/>
                        </a:rPr>
                        <a:t>12</a:t>
                      </a:r>
                      <a:endParaRPr lang="en-SG"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667026921"/>
                  </a:ext>
                </a:extLst>
              </a:tr>
              <a:tr h="116339">
                <a:tc vMerge="1">
                  <a:txBody>
                    <a:bodyPr/>
                    <a:lstStyle/>
                    <a:p>
                      <a:pPr algn="l" fontAlgn="b"/>
                      <a:endParaRPr lang="en-SG" sz="600" b="0" i="0" u="none" strike="noStrike">
                        <a:solidFill>
                          <a:srgbClr val="000000"/>
                        </a:solidFill>
                        <a:effectLst/>
                        <a:latin typeface="Arial" panose="020B0604020202020204" pitchFamily="34" charset="0"/>
                      </a:endParaRPr>
                    </a:p>
                  </a:txBody>
                  <a:tcPr marL="0" marR="0" marT="0" marB="0" anchor="b"/>
                </a:tc>
                <a:tc>
                  <a:txBody>
                    <a:bodyPr/>
                    <a:lstStyle/>
                    <a:p>
                      <a:pPr algn="l" fontAlgn="b"/>
                      <a:r>
                        <a:rPr lang="en-SG" sz="700" u="none" strike="noStrike">
                          <a:effectLst/>
                        </a:rPr>
                        <a:t>Invida</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dirty="0">
                          <a:effectLst/>
                        </a:rPr>
                        <a:t>H</a:t>
                      </a:r>
                      <a:endParaRPr lang="en-SG" sz="7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a:effectLst/>
                        </a:rPr>
                        <a:t>12</a:t>
                      </a:r>
                      <a:endParaRPr lang="en-SG"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472043482"/>
                  </a:ext>
                </a:extLst>
              </a:tr>
              <a:tr h="116339">
                <a:tc vMerge="1">
                  <a:txBody>
                    <a:bodyPr/>
                    <a:lstStyle/>
                    <a:p>
                      <a:pPr algn="l" fontAlgn="b"/>
                      <a:endParaRPr lang="en-SG" sz="600" b="0" i="0" u="none" strike="noStrike">
                        <a:solidFill>
                          <a:srgbClr val="000000"/>
                        </a:solidFill>
                        <a:effectLst/>
                        <a:latin typeface="Arial" panose="020B0604020202020204" pitchFamily="34" charset="0"/>
                      </a:endParaRPr>
                    </a:p>
                  </a:txBody>
                  <a:tcPr marL="0" marR="0" marT="0" marB="0" anchor="b"/>
                </a:tc>
                <a:tc>
                  <a:txBody>
                    <a:bodyPr/>
                    <a:lstStyle/>
                    <a:p>
                      <a:pPr algn="l" fontAlgn="b"/>
                      <a:r>
                        <a:rPr lang="en-SG" sz="700" u="none" strike="noStrike">
                          <a:effectLst/>
                        </a:rPr>
                        <a:t>RiskWise</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H</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a:effectLst/>
                        </a:rPr>
                        <a:t>12</a:t>
                      </a:r>
                      <a:endParaRPr lang="en-SG"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32507242"/>
                  </a:ext>
                </a:extLst>
              </a:tr>
              <a:tr h="116339">
                <a:tc vMerge="1">
                  <a:txBody>
                    <a:bodyPr/>
                    <a:lstStyle/>
                    <a:p>
                      <a:pPr algn="l" fontAlgn="b"/>
                      <a:endParaRPr lang="en-SG" sz="600" b="0" i="0" u="none" strike="noStrike">
                        <a:solidFill>
                          <a:srgbClr val="000000"/>
                        </a:solidFill>
                        <a:effectLst/>
                        <a:latin typeface="Arial" panose="020B0604020202020204" pitchFamily="34" charset="0"/>
                      </a:endParaRPr>
                    </a:p>
                  </a:txBody>
                  <a:tcPr marL="0" marR="0" marT="0" marB="0" anchor="b"/>
                </a:tc>
                <a:tc>
                  <a:txBody>
                    <a:bodyPr/>
                    <a:lstStyle/>
                    <a:p>
                      <a:pPr algn="l" fontAlgn="b"/>
                      <a:r>
                        <a:rPr lang="en-SG" sz="700" u="none" strike="noStrike">
                          <a:effectLst/>
                        </a:rPr>
                        <a:t>FM Systems (3rd Party)</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H</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a:effectLst/>
                        </a:rPr>
                        <a:t>12</a:t>
                      </a:r>
                      <a:endParaRPr lang="en-SG"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02733628"/>
                  </a:ext>
                </a:extLst>
              </a:tr>
              <a:tr h="212575">
                <a:tc vMerge="1">
                  <a:txBody>
                    <a:bodyPr/>
                    <a:lstStyle/>
                    <a:p>
                      <a:pPr algn="l" fontAlgn="b"/>
                      <a:endParaRPr lang="en-SG" sz="600" b="0" i="0" u="none" strike="noStrike">
                        <a:solidFill>
                          <a:srgbClr val="000000"/>
                        </a:solidFill>
                        <a:effectLst/>
                        <a:latin typeface="Arial" panose="020B0604020202020204" pitchFamily="34" charset="0"/>
                      </a:endParaRPr>
                    </a:p>
                  </a:txBody>
                  <a:tcPr marL="0" marR="0" marT="0" marB="0" anchor="b"/>
                </a:tc>
                <a:tc>
                  <a:txBody>
                    <a:bodyPr/>
                    <a:lstStyle/>
                    <a:p>
                      <a:pPr algn="l" fontAlgn="b"/>
                      <a:r>
                        <a:rPr lang="en-US" sz="700" u="none" strike="noStrike">
                          <a:effectLst/>
                        </a:rPr>
                        <a:t>Valuation (PIMS?) / Market Yield / ERV</a:t>
                      </a:r>
                      <a:endParaRPr lang="en-US"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dirty="0">
                          <a:effectLst/>
                        </a:rPr>
                        <a:t>M</a:t>
                      </a:r>
                      <a:endParaRPr lang="en-SG" sz="7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a:effectLst/>
                        </a:rPr>
                        <a:t>8</a:t>
                      </a:r>
                      <a:endParaRPr lang="en-SG"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199470490"/>
                  </a:ext>
                </a:extLst>
              </a:tr>
              <a:tr h="116339">
                <a:tc vMerge="1">
                  <a:txBody>
                    <a:bodyPr/>
                    <a:lstStyle/>
                    <a:p>
                      <a:pPr algn="l" fontAlgn="b"/>
                      <a:endParaRPr lang="en-SG" sz="600" b="0" i="0" u="none" strike="noStrike">
                        <a:solidFill>
                          <a:srgbClr val="000000"/>
                        </a:solidFill>
                        <a:effectLst/>
                        <a:latin typeface="Arial" panose="020B0604020202020204" pitchFamily="34" charset="0"/>
                      </a:endParaRPr>
                    </a:p>
                  </a:txBody>
                  <a:tcPr marL="0" marR="0" marT="0" marB="0" anchor="b"/>
                </a:tc>
                <a:tc>
                  <a:txBody>
                    <a:bodyPr/>
                    <a:lstStyle/>
                    <a:p>
                      <a:pPr algn="l" fontAlgn="b"/>
                      <a:r>
                        <a:rPr lang="en-SG" sz="700" u="none" strike="noStrike">
                          <a:effectLst/>
                        </a:rPr>
                        <a:t>FP&amp;A/MRI</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M</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a:effectLst/>
                        </a:rPr>
                        <a:t>8</a:t>
                      </a:r>
                      <a:endParaRPr lang="en-SG"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863292646"/>
                  </a:ext>
                </a:extLst>
              </a:tr>
              <a:tr h="116339">
                <a:tc vMerge="1">
                  <a:txBody>
                    <a:bodyPr/>
                    <a:lstStyle/>
                    <a:p>
                      <a:pPr algn="l" fontAlgn="b"/>
                      <a:endParaRPr lang="en-SG" sz="600" b="0" i="0" u="none" strike="noStrike" dirty="0">
                        <a:solidFill>
                          <a:srgbClr val="000000"/>
                        </a:solidFill>
                        <a:effectLst/>
                        <a:latin typeface="Arial" panose="020B0604020202020204" pitchFamily="34" charset="0"/>
                      </a:endParaRPr>
                    </a:p>
                  </a:txBody>
                  <a:tcPr marL="0" marR="0" marT="0" marB="0" anchor="b"/>
                </a:tc>
                <a:tc>
                  <a:txBody>
                    <a:bodyPr/>
                    <a:lstStyle/>
                    <a:p>
                      <a:pPr algn="l" fontAlgn="b"/>
                      <a:r>
                        <a:rPr lang="en-SG" sz="700" u="none" strike="noStrike">
                          <a:effectLst/>
                        </a:rPr>
                        <a:t>CRM</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M</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a:effectLst/>
                        </a:rPr>
                        <a:t>8</a:t>
                      </a:r>
                      <a:endParaRPr lang="en-SG"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75177316"/>
                  </a:ext>
                </a:extLst>
              </a:tr>
              <a:tr h="116339">
                <a:tc vMerge="1">
                  <a:txBody>
                    <a:bodyPr/>
                    <a:lstStyle/>
                    <a:p>
                      <a:pPr algn="l" fontAlgn="b"/>
                      <a:endParaRPr lang="en-SG" sz="600" b="0" i="0" u="none" strike="noStrike" dirty="0">
                        <a:solidFill>
                          <a:srgbClr val="000000"/>
                        </a:solidFill>
                        <a:effectLst/>
                        <a:latin typeface="Arial" panose="020B0604020202020204" pitchFamily="34" charset="0"/>
                      </a:endParaRPr>
                    </a:p>
                  </a:txBody>
                  <a:tcPr marL="0" marR="0" marT="0" marB="0" anchor="b"/>
                </a:tc>
                <a:tc>
                  <a:txBody>
                    <a:bodyPr/>
                    <a:lstStyle/>
                    <a:p>
                      <a:pPr algn="l" fontAlgn="b"/>
                      <a:r>
                        <a:rPr lang="en-SG" sz="700" u="none" strike="noStrike">
                          <a:effectLst/>
                        </a:rPr>
                        <a:t>CVAs/Admins</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M</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a:effectLst/>
                        </a:rPr>
                        <a:t>8</a:t>
                      </a:r>
                      <a:endParaRPr lang="en-SG"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666369978"/>
                  </a:ext>
                </a:extLst>
              </a:tr>
              <a:tr h="116339">
                <a:tc rowSpan="14">
                  <a:txBody>
                    <a:bodyPr/>
                    <a:lstStyle/>
                    <a:p>
                      <a:pPr algn="l" fontAlgn="b"/>
                      <a:r>
                        <a:rPr lang="en-SG" sz="600" u="none" strike="noStrike" dirty="0">
                          <a:effectLst/>
                        </a:rPr>
                        <a:t>"External"</a:t>
                      </a:r>
                      <a:endParaRPr lang="en-SG" sz="600" b="0" i="0" u="none" strike="noStrike" dirty="0">
                        <a:solidFill>
                          <a:srgbClr val="000000"/>
                        </a:solidFill>
                        <a:effectLst/>
                        <a:latin typeface="Arial" panose="020B0604020202020204" pitchFamily="34" charset="0"/>
                      </a:endParaRPr>
                    </a:p>
                  </a:txBody>
                  <a:tcPr marL="0" marR="0" marT="0" marB="0" anchor="ctr"/>
                </a:tc>
                <a:tc>
                  <a:txBody>
                    <a:bodyPr/>
                    <a:lstStyle/>
                    <a:p>
                      <a:pPr algn="l" fontAlgn="b"/>
                      <a:r>
                        <a:rPr lang="en-SG" sz="700" u="none" strike="noStrike">
                          <a:effectLst/>
                        </a:rPr>
                        <a:t>Market Size</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dirty="0">
                          <a:effectLst/>
                        </a:rPr>
                        <a:t>L</a:t>
                      </a:r>
                      <a:endParaRPr lang="en-SG" sz="7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a:effectLst/>
                        </a:rPr>
                        <a:t>4</a:t>
                      </a:r>
                      <a:endParaRPr lang="en-SG"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744648343"/>
                  </a:ext>
                </a:extLst>
              </a:tr>
              <a:tr h="116339">
                <a:tc vMerge="1">
                  <a:txBody>
                    <a:bodyPr/>
                    <a:lstStyle/>
                    <a:p>
                      <a:pPr algn="l" fontAlgn="b"/>
                      <a:endParaRPr lang="en-SG" sz="7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Spend</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M</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a:effectLst/>
                        </a:rPr>
                        <a:t>8</a:t>
                      </a:r>
                      <a:endParaRPr lang="en-SG"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69566972"/>
                  </a:ext>
                </a:extLst>
              </a:tr>
              <a:tr h="116339">
                <a:tc vMerge="1">
                  <a:txBody>
                    <a:bodyPr/>
                    <a:lstStyle/>
                    <a:p>
                      <a:pPr algn="l" fontAlgn="b"/>
                      <a:endParaRPr lang="en-SG" sz="600" b="0" i="0" u="none" strike="noStrike" dirty="0">
                        <a:solidFill>
                          <a:srgbClr val="000000"/>
                        </a:solidFill>
                        <a:effectLst/>
                        <a:latin typeface="Arial" panose="020B0604020202020204" pitchFamily="34" charset="0"/>
                      </a:endParaRPr>
                    </a:p>
                  </a:txBody>
                  <a:tcPr marL="0" marR="0" marT="0" marB="0" anchor="b"/>
                </a:tc>
                <a:tc>
                  <a:txBody>
                    <a:bodyPr/>
                    <a:lstStyle/>
                    <a:p>
                      <a:pPr algn="l" fontAlgn="b"/>
                      <a:r>
                        <a:rPr lang="en-SG" sz="700" u="none" strike="noStrike">
                          <a:effectLst/>
                        </a:rPr>
                        <a:t>Mobility</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dirty="0">
                          <a:effectLst/>
                        </a:rPr>
                        <a:t>M</a:t>
                      </a:r>
                      <a:endParaRPr lang="en-SG" sz="7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a:effectLst/>
                        </a:rPr>
                        <a:t>8</a:t>
                      </a:r>
                      <a:endParaRPr lang="en-SG"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12359018"/>
                  </a:ext>
                </a:extLst>
              </a:tr>
              <a:tr h="116339">
                <a:tc vMerge="1">
                  <a:txBody>
                    <a:bodyPr/>
                    <a:lstStyle/>
                    <a:p>
                      <a:pPr algn="l" fontAlgn="b"/>
                      <a:endParaRPr lang="en-SG" sz="600" b="0" i="0" u="none" strike="noStrike">
                        <a:solidFill>
                          <a:srgbClr val="000000"/>
                        </a:solidFill>
                        <a:effectLst/>
                        <a:latin typeface="Arial" panose="020B0604020202020204" pitchFamily="34" charset="0"/>
                      </a:endParaRPr>
                    </a:p>
                  </a:txBody>
                  <a:tcPr marL="0" marR="0" marT="0" marB="0" anchor="b"/>
                </a:tc>
                <a:tc>
                  <a:txBody>
                    <a:bodyPr/>
                    <a:lstStyle/>
                    <a:p>
                      <a:pPr algn="l" fontAlgn="b"/>
                      <a:r>
                        <a:rPr lang="en-SG" sz="700" u="none" strike="noStrike">
                          <a:effectLst/>
                        </a:rPr>
                        <a:t>Search</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M</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a:effectLst/>
                        </a:rPr>
                        <a:t>8</a:t>
                      </a:r>
                      <a:endParaRPr lang="en-SG"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49514299"/>
                  </a:ext>
                </a:extLst>
              </a:tr>
              <a:tr h="116339">
                <a:tc vMerge="1">
                  <a:txBody>
                    <a:bodyPr/>
                    <a:lstStyle/>
                    <a:p>
                      <a:pPr algn="l" fontAlgn="b"/>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Social Media</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H</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dirty="0">
                          <a:effectLst/>
                        </a:rPr>
                        <a:t>12</a:t>
                      </a:r>
                      <a:endParaRPr lang="en-SG" sz="7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747490283"/>
                  </a:ext>
                </a:extLst>
              </a:tr>
              <a:tr h="116339">
                <a:tc vMerge="1">
                  <a:txBody>
                    <a:bodyPr/>
                    <a:lstStyle/>
                    <a:p>
                      <a:pPr algn="l" fontAlgn="b"/>
                      <a:endParaRPr lang="en-SG" sz="7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Job Vacancies</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M</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a:effectLst/>
                        </a:rPr>
                        <a:t>8</a:t>
                      </a:r>
                      <a:endParaRPr lang="en-SG"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15904238"/>
                  </a:ext>
                </a:extLst>
              </a:tr>
              <a:tr h="116339">
                <a:tc vMerge="1">
                  <a:txBody>
                    <a:bodyPr/>
                    <a:lstStyle/>
                    <a:p>
                      <a:pPr algn="l" fontAlgn="b"/>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Residential Rents/Availability</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L</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a:effectLst/>
                        </a:rPr>
                        <a:t>4</a:t>
                      </a:r>
                      <a:endParaRPr lang="en-SG"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575790986"/>
                  </a:ext>
                </a:extLst>
              </a:tr>
              <a:tr h="116339">
                <a:tc vMerge="1">
                  <a:txBody>
                    <a:bodyPr/>
                    <a:lstStyle/>
                    <a:p>
                      <a:pPr algn="l" fontAlgn="b"/>
                      <a:endParaRPr lang="en-SG" sz="7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Restaurant Reservations</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L</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dirty="0">
                          <a:effectLst/>
                        </a:rPr>
                        <a:t>4</a:t>
                      </a:r>
                      <a:endParaRPr lang="en-SG" sz="7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72153460"/>
                  </a:ext>
                </a:extLst>
              </a:tr>
              <a:tr h="116339">
                <a:tc vMerge="1">
                  <a:txBody>
                    <a:bodyPr/>
                    <a:lstStyle/>
                    <a:p>
                      <a:pPr algn="l" fontAlgn="b"/>
                      <a:endParaRPr lang="en-SG" sz="7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Public Transport Usage</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M</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a:effectLst/>
                        </a:rPr>
                        <a:t>8</a:t>
                      </a:r>
                      <a:endParaRPr lang="en-SG"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81499363"/>
                  </a:ext>
                </a:extLst>
              </a:tr>
              <a:tr h="116339">
                <a:tc vMerge="1">
                  <a:txBody>
                    <a:bodyPr/>
                    <a:lstStyle/>
                    <a:p>
                      <a:pPr algn="l" fontAlgn="b"/>
                      <a:endParaRPr lang="en-SG" sz="7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Road Congestion</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L</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a:effectLst/>
                        </a:rPr>
                        <a:t>4</a:t>
                      </a:r>
                      <a:endParaRPr lang="en-SG"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748876378"/>
                  </a:ext>
                </a:extLst>
              </a:tr>
              <a:tr h="116339">
                <a:tc vMerge="1">
                  <a:txBody>
                    <a:bodyPr/>
                    <a:lstStyle/>
                    <a:p>
                      <a:pPr algn="l" fontAlgn="b"/>
                      <a:endParaRPr lang="en-SG" sz="7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Airport Passenger Levels</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L</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dirty="0">
                          <a:effectLst/>
                        </a:rPr>
                        <a:t>4</a:t>
                      </a:r>
                      <a:endParaRPr lang="en-SG" sz="7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61914429"/>
                  </a:ext>
                </a:extLst>
              </a:tr>
              <a:tr h="116339">
                <a:tc vMerge="1">
                  <a:txBody>
                    <a:bodyPr/>
                    <a:lstStyle/>
                    <a:p>
                      <a:pPr algn="l" fontAlgn="b"/>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Commercial Transactions</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H</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dirty="0">
                          <a:effectLst/>
                        </a:rPr>
                        <a:t>12</a:t>
                      </a:r>
                      <a:endParaRPr lang="en-SG" sz="7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1310620"/>
                  </a:ext>
                </a:extLst>
              </a:tr>
              <a:tr h="116339">
                <a:tc vMerge="1">
                  <a:txBody>
                    <a:bodyPr/>
                    <a:lstStyle/>
                    <a:p>
                      <a:pPr algn="l" fontAlgn="b"/>
                      <a:endParaRPr lang="en-SG" sz="7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Commercial Rents</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M</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dirty="0">
                          <a:effectLst/>
                        </a:rPr>
                        <a:t>8</a:t>
                      </a:r>
                      <a:endParaRPr lang="en-SG" sz="7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25529427"/>
                  </a:ext>
                </a:extLst>
              </a:tr>
              <a:tr h="116339">
                <a:tc vMerge="1">
                  <a:txBody>
                    <a:bodyPr/>
                    <a:lstStyle/>
                    <a:p>
                      <a:pPr algn="l" fontAlgn="b"/>
                      <a:endParaRPr lang="en-SG" sz="7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Demographics</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M</a:t>
                      </a:r>
                      <a:endParaRPr lang="en-SG" sz="7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dirty="0">
                          <a:effectLst/>
                        </a:rPr>
                        <a:t>8</a:t>
                      </a:r>
                      <a:endParaRPr lang="en-SG" sz="7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79648407"/>
                  </a:ext>
                </a:extLst>
              </a:tr>
              <a:tr h="116339">
                <a:tc>
                  <a:txBody>
                    <a:bodyPr/>
                    <a:lstStyle/>
                    <a:p>
                      <a:pPr algn="l" fontAlgn="b"/>
                      <a:endParaRPr lang="en-SG" sz="7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SG" sz="700" u="none" strike="noStrike">
                          <a:effectLst/>
                        </a:rPr>
                        <a:t>Total</a:t>
                      </a:r>
                      <a:endParaRPr lang="en-SG" sz="700" b="1"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SG" sz="7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SG" sz="700" u="none" strike="noStrike" dirty="0">
                          <a:effectLst/>
                        </a:rPr>
                        <a:t>264</a:t>
                      </a:r>
                      <a:endParaRPr lang="en-SG" sz="7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155284715"/>
                  </a:ext>
                </a:extLst>
              </a:tr>
            </a:tbl>
          </a:graphicData>
        </a:graphic>
      </p:graphicFrame>
    </p:spTree>
    <p:extLst>
      <p:ext uri="{BB962C8B-B14F-4D97-AF65-F5344CB8AC3E}">
        <p14:creationId xmlns:p14="http://schemas.microsoft.com/office/powerpoint/2010/main" val="1781021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2D5F3-ECE3-4562-88D0-BF7820BDE77E}"/>
              </a:ext>
            </a:extLst>
          </p:cNvPr>
          <p:cNvSpPr>
            <a:spLocks noGrp="1"/>
          </p:cNvSpPr>
          <p:nvPr>
            <p:ph type="title"/>
          </p:nvPr>
        </p:nvSpPr>
        <p:spPr>
          <a:xfrm>
            <a:off x="378884" y="235433"/>
            <a:ext cx="11432117" cy="432000"/>
          </a:xfrm>
        </p:spPr>
        <p:txBody>
          <a:bodyPr/>
          <a:lstStyle/>
          <a:p>
            <a:r>
              <a:rPr lang="en-GB"/>
              <a:t>Our Understanding of your requirements</a:t>
            </a:r>
          </a:p>
        </p:txBody>
      </p:sp>
      <p:sp>
        <p:nvSpPr>
          <p:cNvPr id="7" name="TextBox 6">
            <a:extLst>
              <a:ext uri="{FF2B5EF4-FFF2-40B4-BE49-F238E27FC236}">
                <a16:creationId xmlns:a16="http://schemas.microsoft.com/office/drawing/2014/main" id="{41CD65FF-2367-4722-802A-F6D0CE7CD09D}"/>
              </a:ext>
            </a:extLst>
          </p:cNvPr>
          <p:cNvSpPr txBox="1"/>
          <p:nvPr/>
        </p:nvSpPr>
        <p:spPr>
          <a:xfrm>
            <a:off x="204325" y="667433"/>
            <a:ext cx="11606676" cy="8089138"/>
          </a:xfrm>
          <a:prstGeom prst="rect">
            <a:avLst/>
          </a:prstGeom>
          <a:noFill/>
        </p:spPr>
        <p:txBody>
          <a:bodyPr wrap="square" rtlCol="0" anchor="t">
            <a:spAutoFit/>
          </a:bodyPr>
          <a:lstStyle/>
          <a:p>
            <a:pPr defTabSz="914332">
              <a:lnSpc>
                <a:spcPct val="109000"/>
              </a:lnSpc>
              <a:spcBef>
                <a:spcPts val="551"/>
              </a:spcBef>
              <a:spcAft>
                <a:spcPts val="500"/>
              </a:spcAft>
              <a:buClr>
                <a:srgbClr val="58C500"/>
              </a:buClr>
              <a:buSzPct val="110000"/>
              <a:defRPr/>
            </a:pPr>
            <a:r>
              <a:rPr lang="en-GB" b="1" kern="0" dirty="0">
                <a:solidFill>
                  <a:srgbClr val="007377"/>
                </a:solidFill>
              </a:rPr>
              <a:t>  </a:t>
            </a:r>
            <a:r>
              <a:rPr lang="en-GB" sz="2400" b="1" kern="0" dirty="0">
                <a:solidFill>
                  <a:srgbClr val="007377"/>
                </a:solidFill>
              </a:rPr>
              <a:t>Current Situation</a:t>
            </a:r>
            <a:endParaRPr lang="en-US" sz="2400" dirty="0"/>
          </a:p>
          <a:p>
            <a:pPr marL="557093" lvl="1" indent="-214201" defTabSz="914332">
              <a:spcBef>
                <a:spcPts val="551"/>
              </a:spcBef>
              <a:spcAft>
                <a:spcPts val="500"/>
              </a:spcAft>
              <a:buClr>
                <a:srgbClr val="58C500"/>
              </a:buClr>
              <a:buSzPct val="110000"/>
              <a:buFont typeface="Arial" panose="020B0604020202020204" pitchFamily="34" charset="0"/>
              <a:buChar char="•"/>
              <a:defRPr/>
            </a:pPr>
            <a:r>
              <a:rPr lang="en-GB" sz="1600" b="1" kern="0" dirty="0">
                <a:solidFill>
                  <a:srgbClr val="919388"/>
                </a:solidFill>
              </a:rPr>
              <a:t>Landsec have started the process to move to the to-be data platform. At the same time the Analytics team have been starting to move the needle on the analytics within Landsec. To continue with this progress the Analytics team require key data sets to be available.</a:t>
            </a:r>
          </a:p>
          <a:p>
            <a:pPr marL="557093" lvl="1" indent="-214201" defTabSz="914332">
              <a:spcBef>
                <a:spcPts val="551"/>
              </a:spcBef>
              <a:spcAft>
                <a:spcPts val="500"/>
              </a:spcAft>
              <a:buClr>
                <a:srgbClr val="58C500"/>
              </a:buClr>
              <a:buSzPct val="110000"/>
              <a:buFont typeface="Arial" panose="020B0604020202020204" pitchFamily="34" charset="0"/>
              <a:buChar char="•"/>
              <a:defRPr/>
            </a:pPr>
            <a:r>
              <a:rPr lang="en-GB" sz="1600" b="1" kern="0" dirty="0">
                <a:solidFill>
                  <a:srgbClr val="919388"/>
                </a:solidFill>
              </a:rPr>
              <a:t>The Analytics team have initially identified 36 data sources including external and internal data that it requires</a:t>
            </a:r>
          </a:p>
          <a:p>
            <a:pPr marL="1014293" lvl="2" indent="-214201" defTabSz="914332">
              <a:spcBef>
                <a:spcPts val="551"/>
              </a:spcBef>
              <a:spcAft>
                <a:spcPts val="500"/>
              </a:spcAft>
              <a:buClr>
                <a:srgbClr val="58C500"/>
              </a:buClr>
              <a:buSzPct val="110000"/>
              <a:buFont typeface="Arial" panose="020B0604020202020204" pitchFamily="34" charset="0"/>
              <a:buChar char="•"/>
              <a:defRPr/>
            </a:pPr>
            <a:r>
              <a:rPr lang="en-GB" sz="1600" b="1" kern="0" dirty="0">
                <a:solidFill>
                  <a:srgbClr val="919388"/>
                </a:solidFill>
              </a:rPr>
              <a:t>The priority of these data sets is expected to change over time inline with the Analytics and Business priorities</a:t>
            </a:r>
          </a:p>
          <a:p>
            <a:pPr marL="0" lvl="2" defTabSz="914332">
              <a:lnSpc>
                <a:spcPct val="109000"/>
              </a:lnSpc>
              <a:spcBef>
                <a:spcPts val="551"/>
              </a:spcBef>
              <a:spcAft>
                <a:spcPts val="500"/>
              </a:spcAft>
              <a:buClr>
                <a:srgbClr val="58C500"/>
              </a:buClr>
              <a:buSzPct val="110000"/>
              <a:defRPr/>
            </a:pPr>
            <a:r>
              <a:rPr lang="en-SG" b="1" kern="0" dirty="0">
                <a:solidFill>
                  <a:srgbClr val="007377"/>
                </a:solidFill>
              </a:rPr>
              <a:t>Therefore…</a:t>
            </a:r>
            <a:endParaRPr lang="en-US" b="1" kern="0" dirty="0">
              <a:solidFill>
                <a:srgbClr val="007377"/>
              </a:solidFill>
            </a:endParaRPr>
          </a:p>
          <a:p>
            <a:pPr marL="557093" lvl="1" indent="-214201" defTabSz="914332">
              <a:spcBef>
                <a:spcPts val="551"/>
              </a:spcBef>
              <a:spcAft>
                <a:spcPts val="500"/>
              </a:spcAft>
              <a:buClr>
                <a:srgbClr val="58C500"/>
              </a:buClr>
              <a:buSzPct val="110000"/>
              <a:buFont typeface="Arial" panose="020B0604020202020204" pitchFamily="34" charset="0"/>
              <a:buChar char="•"/>
              <a:defRPr/>
            </a:pPr>
            <a:r>
              <a:rPr lang="en-GB" sz="1600" b="1" kern="0" dirty="0">
                <a:solidFill>
                  <a:srgbClr val="919388"/>
                </a:solidFill>
              </a:rPr>
              <a:t>Landsec would like a team to ingest and where required model the data so that it can be used by the analytics team</a:t>
            </a:r>
          </a:p>
          <a:p>
            <a:pPr marL="1014293" lvl="2" indent="-214201" defTabSz="914332">
              <a:spcBef>
                <a:spcPts val="551"/>
              </a:spcBef>
              <a:spcAft>
                <a:spcPts val="500"/>
              </a:spcAft>
              <a:buClr>
                <a:srgbClr val="58C500"/>
              </a:buClr>
              <a:buSzPct val="110000"/>
              <a:buFont typeface="Arial" panose="020B0604020202020204" pitchFamily="34" charset="0"/>
              <a:buChar char="•"/>
              <a:defRPr/>
            </a:pPr>
            <a:r>
              <a:rPr lang="en-GB" sz="1600" b="1" kern="0" dirty="0">
                <a:solidFill>
                  <a:srgbClr val="919388"/>
                </a:solidFill>
              </a:rPr>
              <a:t>In line with the Data Engineering Foundations, it is expected that each data set will:</a:t>
            </a:r>
          </a:p>
          <a:p>
            <a:pPr marL="1471493" lvl="3" indent="-214201" defTabSz="914332">
              <a:spcBef>
                <a:spcPts val="551"/>
              </a:spcBef>
              <a:spcAft>
                <a:spcPts val="500"/>
              </a:spcAft>
              <a:buClr>
                <a:srgbClr val="58C500"/>
              </a:buClr>
              <a:buSzPct val="110000"/>
              <a:buFont typeface="Arial" panose="020B0604020202020204" pitchFamily="34" charset="0"/>
              <a:buChar char="•"/>
              <a:defRPr/>
            </a:pPr>
            <a:r>
              <a:rPr lang="en-GB" sz="1600" b="1" kern="0" dirty="0">
                <a:solidFill>
                  <a:srgbClr val="919388"/>
                </a:solidFill>
              </a:rPr>
              <a:t>Adhere to the ETL Framework</a:t>
            </a:r>
          </a:p>
          <a:p>
            <a:pPr marL="1471493" lvl="3" indent="-214201" defTabSz="914332">
              <a:spcBef>
                <a:spcPts val="551"/>
              </a:spcBef>
              <a:spcAft>
                <a:spcPts val="500"/>
              </a:spcAft>
              <a:buClr>
                <a:srgbClr val="58C500"/>
              </a:buClr>
              <a:buSzPct val="110000"/>
              <a:buFont typeface="Arial" panose="020B0604020202020204" pitchFamily="34" charset="0"/>
              <a:buChar char="•"/>
              <a:defRPr/>
            </a:pPr>
            <a:r>
              <a:rPr lang="en-GB" sz="1600" b="1" kern="0" dirty="0">
                <a:solidFill>
                  <a:srgbClr val="919388"/>
                </a:solidFill>
              </a:rPr>
              <a:t>Reside in ‘Justin’s storage’ in flat files and be present in the data lake as delta files</a:t>
            </a:r>
          </a:p>
          <a:p>
            <a:pPr marL="1471493" lvl="3" indent="-214201" defTabSz="914332">
              <a:spcBef>
                <a:spcPts val="551"/>
              </a:spcBef>
              <a:spcAft>
                <a:spcPts val="500"/>
              </a:spcAft>
              <a:buClr>
                <a:srgbClr val="58C500"/>
              </a:buClr>
              <a:buSzPct val="110000"/>
              <a:buFont typeface="Arial" panose="020B0604020202020204" pitchFamily="34" charset="0"/>
              <a:buChar char="•"/>
              <a:defRPr/>
            </a:pPr>
            <a:r>
              <a:rPr lang="en-GB" sz="1600" b="1" kern="0" dirty="0">
                <a:solidFill>
                  <a:srgbClr val="919388"/>
                </a:solidFill>
              </a:rPr>
              <a:t>It is expected that each data set will be transformed into the Silver layer to ensure it is usable</a:t>
            </a:r>
          </a:p>
          <a:p>
            <a:pPr marL="1471493" lvl="3" indent="-214201" defTabSz="914332">
              <a:spcBef>
                <a:spcPts val="551"/>
              </a:spcBef>
              <a:spcAft>
                <a:spcPts val="500"/>
              </a:spcAft>
              <a:buClr>
                <a:srgbClr val="58C500"/>
              </a:buClr>
              <a:buSzPct val="110000"/>
              <a:buFont typeface="Arial" panose="020B0604020202020204" pitchFamily="34" charset="0"/>
              <a:buChar char="•"/>
              <a:defRPr/>
            </a:pPr>
            <a:r>
              <a:rPr lang="en-GB" sz="1600" b="1" kern="0" dirty="0">
                <a:solidFill>
                  <a:srgbClr val="919388"/>
                </a:solidFill>
              </a:rPr>
              <a:t>Required metadata will be captured for Governance and Lineage</a:t>
            </a:r>
          </a:p>
          <a:p>
            <a:pPr marL="800092" lvl="2" defTabSz="914332">
              <a:spcBef>
                <a:spcPts val="551"/>
              </a:spcBef>
              <a:spcAft>
                <a:spcPts val="500"/>
              </a:spcAft>
              <a:buClr>
                <a:srgbClr val="58C500"/>
              </a:buClr>
              <a:buSzPct val="110000"/>
              <a:defRPr/>
            </a:pPr>
            <a:endParaRPr lang="en-GB" sz="1600" b="1" kern="0" dirty="0">
              <a:solidFill>
                <a:srgbClr val="919388"/>
              </a:solidFill>
            </a:endParaRPr>
          </a:p>
          <a:p>
            <a:pPr marL="1014293" lvl="2" indent="-214201" defTabSz="914332">
              <a:spcBef>
                <a:spcPts val="551"/>
              </a:spcBef>
              <a:spcAft>
                <a:spcPts val="500"/>
              </a:spcAft>
              <a:buClr>
                <a:srgbClr val="58C500"/>
              </a:buClr>
              <a:buSzPct val="110000"/>
              <a:buFont typeface="Arial" panose="020B0604020202020204" pitchFamily="34" charset="0"/>
              <a:buChar char="•"/>
              <a:defRPr/>
            </a:pPr>
            <a:endParaRPr lang="en-GB" sz="1600" b="1" kern="0" dirty="0">
              <a:solidFill>
                <a:srgbClr val="919388"/>
              </a:solidFill>
            </a:endParaRPr>
          </a:p>
          <a:p>
            <a:pPr marL="1014293" lvl="2" indent="-214201" defTabSz="914332">
              <a:spcBef>
                <a:spcPts val="551"/>
              </a:spcBef>
              <a:spcAft>
                <a:spcPts val="500"/>
              </a:spcAft>
              <a:buClr>
                <a:srgbClr val="58C500"/>
              </a:buClr>
              <a:buSzPct val="110000"/>
              <a:buFont typeface="Arial" panose="020B0604020202020204" pitchFamily="34" charset="0"/>
              <a:buChar char="•"/>
              <a:defRPr/>
            </a:pPr>
            <a:endParaRPr lang="en-GB" sz="1600" b="1" kern="0" dirty="0">
              <a:solidFill>
                <a:srgbClr val="919388"/>
              </a:solidFill>
            </a:endParaRPr>
          </a:p>
          <a:p>
            <a:pPr marL="557093" lvl="1" indent="-214201" defTabSz="914332">
              <a:spcBef>
                <a:spcPts val="551"/>
              </a:spcBef>
              <a:spcAft>
                <a:spcPts val="500"/>
              </a:spcAft>
              <a:buClr>
                <a:srgbClr val="58C500"/>
              </a:buClr>
              <a:buSzPct val="110000"/>
              <a:buFont typeface="Arial" panose="020B0604020202020204" pitchFamily="34" charset="0"/>
              <a:buChar char="•"/>
              <a:defRPr/>
            </a:pPr>
            <a:endParaRPr lang="en-GB" sz="1600" b="1" kern="0" dirty="0">
              <a:solidFill>
                <a:srgbClr val="919388"/>
              </a:solidFill>
            </a:endParaRPr>
          </a:p>
          <a:p>
            <a:pPr marL="214201" indent="-214201" defTabSz="914332">
              <a:lnSpc>
                <a:spcPct val="109000"/>
              </a:lnSpc>
              <a:spcBef>
                <a:spcPts val="551"/>
              </a:spcBef>
              <a:spcAft>
                <a:spcPts val="500"/>
              </a:spcAft>
              <a:buClr>
                <a:srgbClr val="58C500"/>
              </a:buClr>
              <a:buSzPct val="110000"/>
              <a:buFont typeface="Arial" panose="020B0604020202020204" pitchFamily="34" charset="0"/>
              <a:buChar char="•"/>
              <a:defRPr/>
            </a:pPr>
            <a:endParaRPr lang="en-GB" b="1" kern="0" dirty="0">
              <a:solidFill>
                <a:srgbClr val="007377"/>
              </a:solidFill>
            </a:endParaRPr>
          </a:p>
          <a:p>
            <a:pPr marL="214201" indent="-214201" defTabSz="914332">
              <a:lnSpc>
                <a:spcPct val="109000"/>
              </a:lnSpc>
              <a:spcBef>
                <a:spcPts val="551"/>
              </a:spcBef>
              <a:spcAft>
                <a:spcPts val="500"/>
              </a:spcAft>
              <a:buClr>
                <a:srgbClr val="58C500"/>
              </a:buClr>
              <a:buSzPct val="110000"/>
              <a:buFont typeface="Arial" panose="020B0604020202020204" pitchFamily="34" charset="0"/>
              <a:buChar char="•"/>
              <a:defRPr/>
            </a:pPr>
            <a:endParaRPr lang="en-GB" b="1" kern="0" dirty="0">
              <a:solidFill>
                <a:srgbClr val="007377"/>
              </a:solidFill>
            </a:endParaRPr>
          </a:p>
          <a:p>
            <a:pPr marL="557093" lvl="1" indent="-214201" defTabSz="914332">
              <a:lnSpc>
                <a:spcPct val="50000"/>
              </a:lnSpc>
              <a:spcBef>
                <a:spcPts val="551"/>
              </a:spcBef>
              <a:spcAft>
                <a:spcPts val="500"/>
              </a:spcAft>
              <a:buClr>
                <a:srgbClr val="58C500"/>
              </a:buClr>
              <a:buSzPct val="110000"/>
              <a:buFont typeface="Arial" panose="020B0604020202020204" pitchFamily="34" charset="0"/>
              <a:buChar char="•"/>
            </a:pPr>
            <a:endParaRPr lang="en-GB" sz="1200" b="1" kern="0" dirty="0">
              <a:solidFill>
                <a:srgbClr val="919388"/>
              </a:solidFill>
            </a:endParaRPr>
          </a:p>
        </p:txBody>
      </p:sp>
      <p:sp>
        <p:nvSpPr>
          <p:cNvPr id="9" name="Footer Placeholder 5">
            <a:extLst>
              <a:ext uri="{FF2B5EF4-FFF2-40B4-BE49-F238E27FC236}">
                <a16:creationId xmlns:a16="http://schemas.microsoft.com/office/drawing/2014/main" id="{95C0A56C-DA24-475D-9C83-52C4F8FD2C01}"/>
              </a:ext>
            </a:extLst>
          </p:cNvPr>
          <p:cNvSpPr>
            <a:spLocks noGrp="1"/>
          </p:cNvSpPr>
          <p:nvPr>
            <p:ph type="ftr" sz="quarter" idx="11"/>
          </p:nvPr>
        </p:nvSpPr>
        <p:spPr>
          <a:xfrm>
            <a:off x="2927648" y="6450328"/>
            <a:ext cx="4620824" cy="147024"/>
          </a:xfrm>
        </p:spPr>
        <p:txBody>
          <a:bodyPr/>
          <a:lstStyle/>
          <a:p>
            <a:r>
              <a:rPr lang="en-US"/>
              <a:t>Landsec Platform Review ● DRAFT ● Classification: Private ●</a:t>
            </a:r>
            <a:endParaRPr lang="fr-FR"/>
          </a:p>
        </p:txBody>
      </p:sp>
      <p:sp>
        <p:nvSpPr>
          <p:cNvPr id="3" name="Date Placeholder 2">
            <a:extLst>
              <a:ext uri="{FF2B5EF4-FFF2-40B4-BE49-F238E27FC236}">
                <a16:creationId xmlns:a16="http://schemas.microsoft.com/office/drawing/2014/main" id="{FD2B291B-F574-4D9D-835B-11BB18856AB2}"/>
              </a:ext>
            </a:extLst>
          </p:cNvPr>
          <p:cNvSpPr>
            <a:spLocks noGrp="1"/>
          </p:cNvSpPr>
          <p:nvPr>
            <p:ph type="dt" sz="half" idx="10"/>
          </p:nvPr>
        </p:nvSpPr>
        <p:spPr/>
        <p:txBody>
          <a:bodyPr/>
          <a:lstStyle/>
          <a:p>
            <a:fld id="{25C00746-0BD9-4723-AFA2-A297A4B039DD}" type="datetime4">
              <a:rPr lang="en-GB" smtClean="0"/>
              <a:t>15 April 2022</a:t>
            </a:fld>
            <a:endParaRPr lang="fr-FR"/>
          </a:p>
        </p:txBody>
      </p:sp>
      <p:sp>
        <p:nvSpPr>
          <p:cNvPr id="4" name="Slide Number Placeholder 3">
            <a:extLst>
              <a:ext uri="{FF2B5EF4-FFF2-40B4-BE49-F238E27FC236}">
                <a16:creationId xmlns:a16="http://schemas.microsoft.com/office/drawing/2014/main" id="{4452CDE1-B548-4CB4-8F92-B802BF27E898}"/>
              </a:ext>
            </a:extLst>
          </p:cNvPr>
          <p:cNvSpPr>
            <a:spLocks noGrp="1"/>
          </p:cNvSpPr>
          <p:nvPr>
            <p:ph type="sldNum" sz="quarter" idx="12"/>
          </p:nvPr>
        </p:nvSpPr>
        <p:spPr/>
        <p:txBody>
          <a:bodyPr/>
          <a:lstStyle/>
          <a:p>
            <a:fld id="{4384C016-1569-4C6E-99E8-D8E7AC87BABD}" type="slidenum">
              <a:rPr lang="fr-FR" smtClean="0"/>
              <a:t>2</a:t>
            </a:fld>
            <a:endParaRPr lang="fr-FR"/>
          </a:p>
        </p:txBody>
      </p:sp>
    </p:spTree>
    <p:extLst>
      <p:ext uri="{BB962C8B-B14F-4D97-AF65-F5344CB8AC3E}">
        <p14:creationId xmlns:p14="http://schemas.microsoft.com/office/powerpoint/2010/main" val="774719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D80BDF21-90ED-4CF6-A15B-0A238F6CE409}"/>
              </a:ext>
            </a:extLst>
          </p:cNvPr>
          <p:cNvSpPr>
            <a:spLocks noGrp="1"/>
          </p:cNvSpPr>
          <p:nvPr>
            <p:ph type="body" idx="1"/>
          </p:nvPr>
        </p:nvSpPr>
        <p:spPr/>
        <p:txBody>
          <a:bodyPr/>
          <a:lstStyle/>
          <a:p>
            <a:r>
              <a:rPr lang="en-US"/>
              <a:t>Goals</a:t>
            </a:r>
          </a:p>
        </p:txBody>
      </p:sp>
      <p:sp>
        <p:nvSpPr>
          <p:cNvPr id="9" name="Freeform: Shape 8">
            <a:extLst>
              <a:ext uri="{FF2B5EF4-FFF2-40B4-BE49-F238E27FC236}">
                <a16:creationId xmlns:a16="http://schemas.microsoft.com/office/drawing/2014/main" id="{653F305B-1A7A-4357-A2BA-E6E897AB54E8}"/>
              </a:ext>
            </a:extLst>
          </p:cNvPr>
          <p:cNvSpPr/>
          <p:nvPr/>
        </p:nvSpPr>
        <p:spPr>
          <a:xfrm>
            <a:off x="969548" y="2592851"/>
            <a:ext cx="2677535" cy="1533955"/>
          </a:xfrm>
          <a:custGeom>
            <a:avLst/>
            <a:gdLst>
              <a:gd name="connsiteX0" fmla="*/ 0 w 2387269"/>
              <a:gd name="connsiteY0" fmla="*/ 0 h 1432361"/>
              <a:gd name="connsiteX1" fmla="*/ 2387269 w 2387269"/>
              <a:gd name="connsiteY1" fmla="*/ 0 h 1432361"/>
              <a:gd name="connsiteX2" fmla="*/ 2387269 w 2387269"/>
              <a:gd name="connsiteY2" fmla="*/ 1432361 h 1432361"/>
              <a:gd name="connsiteX3" fmla="*/ 0 w 2387269"/>
              <a:gd name="connsiteY3" fmla="*/ 1432361 h 1432361"/>
              <a:gd name="connsiteX4" fmla="*/ 0 w 2387269"/>
              <a:gd name="connsiteY4" fmla="*/ 0 h 1432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7269" h="1432361">
                <a:moveTo>
                  <a:pt x="0" y="0"/>
                </a:moveTo>
                <a:lnTo>
                  <a:pt x="2387269" y="0"/>
                </a:lnTo>
                <a:lnTo>
                  <a:pt x="2387269" y="1432361"/>
                </a:lnTo>
                <a:lnTo>
                  <a:pt x="0" y="1432361"/>
                </a:lnTo>
                <a:lnTo>
                  <a:pt x="0" y="0"/>
                </a:lnTo>
                <a:close/>
              </a:path>
            </a:pathLst>
          </a:custGeom>
          <a:solidFill>
            <a:schemeClr val="accent4"/>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000" kern="1200" dirty="0"/>
              <a:t>Quickly enable the Analytics team with new data sets</a:t>
            </a:r>
          </a:p>
        </p:txBody>
      </p:sp>
      <p:sp>
        <p:nvSpPr>
          <p:cNvPr id="11" name="Freeform: Shape 10">
            <a:extLst>
              <a:ext uri="{FF2B5EF4-FFF2-40B4-BE49-F238E27FC236}">
                <a16:creationId xmlns:a16="http://schemas.microsoft.com/office/drawing/2014/main" id="{5A6D763E-0B29-415C-B25F-99E3F0C33624}"/>
              </a:ext>
            </a:extLst>
          </p:cNvPr>
          <p:cNvSpPr/>
          <p:nvPr/>
        </p:nvSpPr>
        <p:spPr>
          <a:xfrm>
            <a:off x="4912595" y="2592851"/>
            <a:ext cx="2677535" cy="1533955"/>
          </a:xfrm>
          <a:custGeom>
            <a:avLst/>
            <a:gdLst>
              <a:gd name="connsiteX0" fmla="*/ 0 w 2387269"/>
              <a:gd name="connsiteY0" fmla="*/ 0 h 1432361"/>
              <a:gd name="connsiteX1" fmla="*/ 2387269 w 2387269"/>
              <a:gd name="connsiteY1" fmla="*/ 0 h 1432361"/>
              <a:gd name="connsiteX2" fmla="*/ 2387269 w 2387269"/>
              <a:gd name="connsiteY2" fmla="*/ 1432361 h 1432361"/>
              <a:gd name="connsiteX3" fmla="*/ 0 w 2387269"/>
              <a:gd name="connsiteY3" fmla="*/ 1432361 h 1432361"/>
              <a:gd name="connsiteX4" fmla="*/ 0 w 2387269"/>
              <a:gd name="connsiteY4" fmla="*/ 0 h 1432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7269" h="1432361">
                <a:moveTo>
                  <a:pt x="0" y="0"/>
                </a:moveTo>
                <a:lnTo>
                  <a:pt x="2387269" y="0"/>
                </a:lnTo>
                <a:lnTo>
                  <a:pt x="2387269" y="1432361"/>
                </a:lnTo>
                <a:lnTo>
                  <a:pt x="0" y="1432361"/>
                </a:lnTo>
                <a:lnTo>
                  <a:pt x="0" y="0"/>
                </a:lnTo>
                <a:close/>
              </a:path>
            </a:pathLst>
          </a:custGeom>
          <a:solidFill>
            <a:schemeClr val="tx2"/>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kern="1200" dirty="0"/>
              <a:t>Create a foundation of data in the new Azure Data Platform</a:t>
            </a:r>
          </a:p>
        </p:txBody>
      </p:sp>
      <p:sp>
        <p:nvSpPr>
          <p:cNvPr id="6" name="Date Placeholder 5">
            <a:extLst>
              <a:ext uri="{FF2B5EF4-FFF2-40B4-BE49-F238E27FC236}">
                <a16:creationId xmlns:a16="http://schemas.microsoft.com/office/drawing/2014/main" id="{C48ECFFE-CEDA-487A-AB2C-F41CAC4C8F01}"/>
              </a:ext>
            </a:extLst>
          </p:cNvPr>
          <p:cNvSpPr>
            <a:spLocks noGrp="1"/>
          </p:cNvSpPr>
          <p:nvPr>
            <p:ph type="dt" sz="half" idx="10"/>
          </p:nvPr>
        </p:nvSpPr>
        <p:spPr/>
        <p:txBody>
          <a:bodyPr/>
          <a:lstStyle/>
          <a:p>
            <a:fld id="{694576D0-DD12-4844-BEF6-D4C39ECB11D8}" type="datetime4">
              <a:rPr lang="en-GB" smtClean="0"/>
              <a:t>15 April 2022</a:t>
            </a:fld>
            <a:endParaRPr lang="fr-FR"/>
          </a:p>
        </p:txBody>
      </p:sp>
      <p:sp>
        <p:nvSpPr>
          <p:cNvPr id="13" name="Footer Placeholder 12">
            <a:extLst>
              <a:ext uri="{FF2B5EF4-FFF2-40B4-BE49-F238E27FC236}">
                <a16:creationId xmlns:a16="http://schemas.microsoft.com/office/drawing/2014/main" id="{A5CD2C99-8949-46B0-B028-228B3828A0B1}"/>
              </a:ext>
            </a:extLst>
          </p:cNvPr>
          <p:cNvSpPr>
            <a:spLocks noGrp="1"/>
          </p:cNvSpPr>
          <p:nvPr>
            <p:ph type="ftr" sz="quarter" idx="11"/>
          </p:nvPr>
        </p:nvSpPr>
        <p:spPr/>
        <p:txBody>
          <a:bodyPr/>
          <a:lstStyle/>
          <a:p>
            <a:r>
              <a:rPr lang="it-IT"/>
              <a:t>Landsec Platform Review ● DRAFT ● Classification: Private ●</a:t>
            </a:r>
            <a:endParaRPr lang="fr-FR"/>
          </a:p>
        </p:txBody>
      </p:sp>
      <p:sp>
        <p:nvSpPr>
          <p:cNvPr id="3" name="Slide Number Placeholder 2">
            <a:extLst>
              <a:ext uri="{FF2B5EF4-FFF2-40B4-BE49-F238E27FC236}">
                <a16:creationId xmlns:a16="http://schemas.microsoft.com/office/drawing/2014/main" id="{2638DA70-43B9-4330-901F-D718F89D3E34}"/>
              </a:ext>
            </a:extLst>
          </p:cNvPr>
          <p:cNvSpPr>
            <a:spLocks noGrp="1"/>
          </p:cNvSpPr>
          <p:nvPr>
            <p:ph type="sldNum" sz="quarter" idx="12"/>
          </p:nvPr>
        </p:nvSpPr>
        <p:spPr/>
        <p:txBody>
          <a:bodyPr/>
          <a:lstStyle/>
          <a:p>
            <a:fld id="{4384C016-1569-4C6E-99E8-D8E7AC87BABD}" type="slidenum">
              <a:rPr lang="fr-FR" smtClean="0"/>
              <a:t>3</a:t>
            </a:fld>
            <a:endParaRPr lang="fr-FR"/>
          </a:p>
        </p:txBody>
      </p:sp>
      <p:sp>
        <p:nvSpPr>
          <p:cNvPr id="12" name="Freeform: Shape 11">
            <a:extLst>
              <a:ext uri="{FF2B5EF4-FFF2-40B4-BE49-F238E27FC236}">
                <a16:creationId xmlns:a16="http://schemas.microsoft.com/office/drawing/2014/main" id="{774DD6AD-90DA-49EE-985B-D160B5EA020F}"/>
              </a:ext>
            </a:extLst>
          </p:cNvPr>
          <p:cNvSpPr/>
          <p:nvPr/>
        </p:nvSpPr>
        <p:spPr>
          <a:xfrm>
            <a:off x="8855642" y="2592850"/>
            <a:ext cx="2677535" cy="1533955"/>
          </a:xfrm>
          <a:custGeom>
            <a:avLst/>
            <a:gdLst>
              <a:gd name="connsiteX0" fmla="*/ 0 w 2387269"/>
              <a:gd name="connsiteY0" fmla="*/ 0 h 1432361"/>
              <a:gd name="connsiteX1" fmla="*/ 2387269 w 2387269"/>
              <a:gd name="connsiteY1" fmla="*/ 0 h 1432361"/>
              <a:gd name="connsiteX2" fmla="*/ 2387269 w 2387269"/>
              <a:gd name="connsiteY2" fmla="*/ 1432361 h 1432361"/>
              <a:gd name="connsiteX3" fmla="*/ 0 w 2387269"/>
              <a:gd name="connsiteY3" fmla="*/ 1432361 h 1432361"/>
              <a:gd name="connsiteX4" fmla="*/ 0 w 2387269"/>
              <a:gd name="connsiteY4" fmla="*/ 0 h 1432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7269" h="1432361">
                <a:moveTo>
                  <a:pt x="0" y="0"/>
                </a:moveTo>
                <a:lnTo>
                  <a:pt x="2387269" y="0"/>
                </a:lnTo>
                <a:lnTo>
                  <a:pt x="2387269" y="1432361"/>
                </a:lnTo>
                <a:lnTo>
                  <a:pt x="0" y="1432361"/>
                </a:lnTo>
                <a:lnTo>
                  <a:pt x="0" y="0"/>
                </a:lnTo>
                <a:close/>
              </a:path>
            </a:pathLst>
          </a:custGeom>
        </p:spPr>
        <p:style>
          <a:lnRef idx="2">
            <a:schemeClr val="accent5">
              <a:shade val="50000"/>
            </a:schemeClr>
          </a:lnRef>
          <a:fillRef idx="1">
            <a:schemeClr val="accent5"/>
          </a:fillRef>
          <a:effectRef idx="0">
            <a:schemeClr val="accent5"/>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kern="1200" dirty="0"/>
              <a:t>Co-Build with the Landsec Data Engineering team</a:t>
            </a:r>
          </a:p>
        </p:txBody>
      </p:sp>
      <p:sp>
        <p:nvSpPr>
          <p:cNvPr id="14" name="Freeform: Shape 13">
            <a:extLst>
              <a:ext uri="{FF2B5EF4-FFF2-40B4-BE49-F238E27FC236}">
                <a16:creationId xmlns:a16="http://schemas.microsoft.com/office/drawing/2014/main" id="{CE2F3A68-E490-4875-B1BB-E38B54AA821C}"/>
              </a:ext>
            </a:extLst>
          </p:cNvPr>
          <p:cNvSpPr/>
          <p:nvPr/>
        </p:nvSpPr>
        <p:spPr>
          <a:xfrm>
            <a:off x="969549" y="4521591"/>
            <a:ext cx="10563628" cy="392242"/>
          </a:xfrm>
          <a:custGeom>
            <a:avLst/>
            <a:gdLst>
              <a:gd name="connsiteX0" fmla="*/ 0 w 2387269"/>
              <a:gd name="connsiteY0" fmla="*/ 0 h 1432361"/>
              <a:gd name="connsiteX1" fmla="*/ 2387269 w 2387269"/>
              <a:gd name="connsiteY1" fmla="*/ 0 h 1432361"/>
              <a:gd name="connsiteX2" fmla="*/ 2387269 w 2387269"/>
              <a:gd name="connsiteY2" fmla="*/ 1432361 h 1432361"/>
              <a:gd name="connsiteX3" fmla="*/ 0 w 2387269"/>
              <a:gd name="connsiteY3" fmla="*/ 1432361 h 1432361"/>
              <a:gd name="connsiteX4" fmla="*/ 0 w 2387269"/>
              <a:gd name="connsiteY4" fmla="*/ 0 h 1432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7269" h="1432361">
                <a:moveTo>
                  <a:pt x="0" y="0"/>
                </a:moveTo>
                <a:lnTo>
                  <a:pt x="2387269" y="0"/>
                </a:lnTo>
                <a:lnTo>
                  <a:pt x="2387269" y="1432361"/>
                </a:lnTo>
                <a:lnTo>
                  <a:pt x="0" y="1432361"/>
                </a:lnTo>
                <a:lnTo>
                  <a:pt x="0" y="0"/>
                </a:lnTo>
                <a:close/>
              </a:path>
            </a:pathLst>
          </a:custGeom>
          <a:solidFill>
            <a:srgbClr val="00B0F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000" dirty="0"/>
              <a:t>Validate the to-be platform with real data and use cases</a:t>
            </a:r>
            <a:endParaRPr lang="en-US" sz="2000" kern="1200" dirty="0"/>
          </a:p>
        </p:txBody>
      </p:sp>
    </p:spTree>
    <p:extLst>
      <p:ext uri="{BB962C8B-B14F-4D97-AF65-F5344CB8AC3E}">
        <p14:creationId xmlns:p14="http://schemas.microsoft.com/office/powerpoint/2010/main" val="2481880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7A101E-FC77-6142-82ED-F3514E4D9204}"/>
              </a:ext>
            </a:extLst>
          </p:cNvPr>
          <p:cNvSpPr>
            <a:spLocks noGrp="1"/>
          </p:cNvSpPr>
          <p:nvPr>
            <p:ph type="dt" sz="half" idx="10"/>
          </p:nvPr>
        </p:nvSpPr>
        <p:spPr/>
        <p:txBody>
          <a:bodyPr/>
          <a:lstStyle/>
          <a:p>
            <a:r>
              <a:rPr lang="en-GB" dirty="0"/>
              <a:t>January 2022</a:t>
            </a:r>
          </a:p>
        </p:txBody>
      </p:sp>
      <p:sp>
        <p:nvSpPr>
          <p:cNvPr id="3" name="Text Placeholder 2">
            <a:extLst>
              <a:ext uri="{FF2B5EF4-FFF2-40B4-BE49-F238E27FC236}">
                <a16:creationId xmlns:a16="http://schemas.microsoft.com/office/drawing/2014/main" id="{F30E29D4-D512-5B4C-BF84-EAFBE0C51499}"/>
              </a:ext>
            </a:extLst>
          </p:cNvPr>
          <p:cNvSpPr>
            <a:spLocks noGrp="1"/>
          </p:cNvSpPr>
          <p:nvPr>
            <p:ph type="body" sz="quarter" idx="13"/>
          </p:nvPr>
        </p:nvSpPr>
        <p:spPr/>
        <p:txBody>
          <a:bodyPr/>
          <a:lstStyle/>
          <a:p>
            <a:r>
              <a:rPr lang="en-GB" dirty="0"/>
              <a:t>Data Foundation </a:t>
            </a:r>
          </a:p>
          <a:p>
            <a:r>
              <a:rPr lang="en-GB" b="0" i="1" dirty="0"/>
              <a:t>Proposed Approach</a:t>
            </a:r>
          </a:p>
          <a:p>
            <a:endParaRPr lang="en-GB" b="0" dirty="0"/>
          </a:p>
        </p:txBody>
      </p:sp>
    </p:spTree>
    <p:extLst>
      <p:ext uri="{BB962C8B-B14F-4D97-AF65-F5344CB8AC3E}">
        <p14:creationId xmlns:p14="http://schemas.microsoft.com/office/powerpoint/2010/main" val="4195181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F4033-DCDF-472E-8AEF-A71A0F99CE24}"/>
              </a:ext>
            </a:extLst>
          </p:cNvPr>
          <p:cNvSpPr>
            <a:spLocks noGrp="1"/>
          </p:cNvSpPr>
          <p:nvPr>
            <p:ph type="title"/>
          </p:nvPr>
        </p:nvSpPr>
        <p:spPr/>
        <p:txBody>
          <a:bodyPr/>
          <a:lstStyle/>
          <a:p>
            <a:r>
              <a:rPr lang="en-GB" dirty="0"/>
              <a:t>Approach for Each Data Set</a:t>
            </a:r>
          </a:p>
        </p:txBody>
      </p:sp>
      <p:sp>
        <p:nvSpPr>
          <p:cNvPr id="5" name="Footer Placeholder 4">
            <a:extLst>
              <a:ext uri="{FF2B5EF4-FFF2-40B4-BE49-F238E27FC236}">
                <a16:creationId xmlns:a16="http://schemas.microsoft.com/office/drawing/2014/main" id="{AEC7BC15-A5F5-4AAD-B8E6-9CF63045BC4D}"/>
              </a:ext>
            </a:extLst>
          </p:cNvPr>
          <p:cNvSpPr>
            <a:spLocks noGrp="1"/>
          </p:cNvSpPr>
          <p:nvPr>
            <p:ph type="ftr" sz="quarter" idx="11"/>
          </p:nvPr>
        </p:nvSpPr>
        <p:spPr/>
        <p:txBody>
          <a:bodyPr/>
          <a:lstStyle/>
          <a:p>
            <a:r>
              <a:rPr lang="en-US"/>
              <a:t>Landsec Platform Review ● DRAFT ● Classification: Private ●</a:t>
            </a:r>
            <a:endParaRPr lang="fr-FR"/>
          </a:p>
        </p:txBody>
      </p:sp>
      <p:sp>
        <p:nvSpPr>
          <p:cNvPr id="6" name="Rectangle: Rounded Corners 5">
            <a:extLst>
              <a:ext uri="{FF2B5EF4-FFF2-40B4-BE49-F238E27FC236}">
                <a16:creationId xmlns:a16="http://schemas.microsoft.com/office/drawing/2014/main" id="{E4AEB6C2-85DD-4AFA-A0C5-B30CBD415BC9}"/>
              </a:ext>
            </a:extLst>
          </p:cNvPr>
          <p:cNvSpPr/>
          <p:nvPr/>
        </p:nvSpPr>
        <p:spPr>
          <a:xfrm>
            <a:off x="529146" y="1585141"/>
            <a:ext cx="1774372" cy="996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Data Sources</a:t>
            </a:r>
          </a:p>
        </p:txBody>
      </p:sp>
      <p:sp>
        <p:nvSpPr>
          <p:cNvPr id="7" name="Rectangle: Rounded Corners 6">
            <a:extLst>
              <a:ext uri="{FF2B5EF4-FFF2-40B4-BE49-F238E27FC236}">
                <a16:creationId xmlns:a16="http://schemas.microsoft.com/office/drawing/2014/main" id="{CA007557-D3D7-4B64-854C-82BD4D0139D5}"/>
              </a:ext>
            </a:extLst>
          </p:cNvPr>
          <p:cNvSpPr/>
          <p:nvPr/>
        </p:nvSpPr>
        <p:spPr>
          <a:xfrm>
            <a:off x="2442781" y="2743763"/>
            <a:ext cx="1243223" cy="996724"/>
          </a:xfrm>
          <a:prstGeom prst="round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Explore data sets</a:t>
            </a:r>
          </a:p>
        </p:txBody>
      </p:sp>
      <p:sp>
        <p:nvSpPr>
          <p:cNvPr id="8" name="Rectangle: Rounded Corners 7">
            <a:extLst>
              <a:ext uri="{FF2B5EF4-FFF2-40B4-BE49-F238E27FC236}">
                <a16:creationId xmlns:a16="http://schemas.microsoft.com/office/drawing/2014/main" id="{8B913045-DCEE-4656-B1E9-692A8BA73B56}"/>
              </a:ext>
            </a:extLst>
          </p:cNvPr>
          <p:cNvSpPr/>
          <p:nvPr/>
        </p:nvSpPr>
        <p:spPr>
          <a:xfrm>
            <a:off x="3825267" y="2743763"/>
            <a:ext cx="1243223" cy="9967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a:t>Ingest into Bronze (Raw)</a:t>
            </a:r>
          </a:p>
        </p:txBody>
      </p:sp>
      <p:sp>
        <p:nvSpPr>
          <p:cNvPr id="10" name="Rectangle: Rounded Corners 9">
            <a:extLst>
              <a:ext uri="{FF2B5EF4-FFF2-40B4-BE49-F238E27FC236}">
                <a16:creationId xmlns:a16="http://schemas.microsoft.com/office/drawing/2014/main" id="{B43A0263-0EDE-4F2E-8ED2-390095E8006A}"/>
              </a:ext>
            </a:extLst>
          </p:cNvPr>
          <p:cNvSpPr/>
          <p:nvPr/>
        </p:nvSpPr>
        <p:spPr>
          <a:xfrm>
            <a:off x="6590239" y="2743763"/>
            <a:ext cx="1243223" cy="996724"/>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Transform/Cleanse into Silver Layer</a:t>
            </a:r>
          </a:p>
        </p:txBody>
      </p:sp>
      <p:sp>
        <p:nvSpPr>
          <p:cNvPr id="11" name="Right Brace 10">
            <a:extLst>
              <a:ext uri="{FF2B5EF4-FFF2-40B4-BE49-F238E27FC236}">
                <a16:creationId xmlns:a16="http://schemas.microsoft.com/office/drawing/2014/main" id="{FEC918D7-97E3-4A7A-A38E-4B4CF168E5B6}"/>
              </a:ext>
            </a:extLst>
          </p:cNvPr>
          <p:cNvSpPr/>
          <p:nvPr/>
        </p:nvSpPr>
        <p:spPr>
          <a:xfrm rot="16200000">
            <a:off x="5702974" y="476377"/>
            <a:ext cx="384000" cy="4139413"/>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TextBox 12">
            <a:extLst>
              <a:ext uri="{FF2B5EF4-FFF2-40B4-BE49-F238E27FC236}">
                <a16:creationId xmlns:a16="http://schemas.microsoft.com/office/drawing/2014/main" id="{5F108228-43E1-41A2-BD8D-3C1BF3E70690}"/>
              </a:ext>
            </a:extLst>
          </p:cNvPr>
          <p:cNvSpPr txBox="1"/>
          <p:nvPr/>
        </p:nvSpPr>
        <p:spPr>
          <a:xfrm>
            <a:off x="5294692" y="2018838"/>
            <a:ext cx="1295547" cy="307777"/>
          </a:xfrm>
          <a:prstGeom prst="rect">
            <a:avLst/>
          </a:prstGeom>
          <a:noFill/>
        </p:spPr>
        <p:txBody>
          <a:bodyPr wrap="none" lIns="91440" tIns="45720" rIns="91440" bIns="45720" rtlCol="0" anchor="t">
            <a:spAutoFit/>
          </a:bodyPr>
          <a:lstStyle/>
          <a:p>
            <a:r>
              <a:rPr lang="en-GB" sz="1400" dirty="0">
                <a:solidFill>
                  <a:schemeClr val="tx2"/>
                </a:solidFill>
              </a:rPr>
              <a:t>Each Data Set</a:t>
            </a:r>
          </a:p>
        </p:txBody>
      </p:sp>
      <p:sp>
        <p:nvSpPr>
          <p:cNvPr id="14" name="Rectangle: Rounded Corners 13">
            <a:extLst>
              <a:ext uri="{FF2B5EF4-FFF2-40B4-BE49-F238E27FC236}">
                <a16:creationId xmlns:a16="http://schemas.microsoft.com/office/drawing/2014/main" id="{638AAC7B-C9AA-409E-8242-F09100BE9145}"/>
              </a:ext>
            </a:extLst>
          </p:cNvPr>
          <p:cNvSpPr/>
          <p:nvPr/>
        </p:nvSpPr>
        <p:spPr>
          <a:xfrm>
            <a:off x="8468026" y="3853839"/>
            <a:ext cx="1774372" cy="996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Share and Refine with Business</a:t>
            </a:r>
          </a:p>
        </p:txBody>
      </p:sp>
      <p:sp>
        <p:nvSpPr>
          <p:cNvPr id="20" name="Arrow: Right 19">
            <a:extLst>
              <a:ext uri="{FF2B5EF4-FFF2-40B4-BE49-F238E27FC236}">
                <a16:creationId xmlns:a16="http://schemas.microsoft.com/office/drawing/2014/main" id="{83482DF2-F548-4530-90F9-B3EFA8585565}"/>
              </a:ext>
            </a:extLst>
          </p:cNvPr>
          <p:cNvSpPr/>
          <p:nvPr/>
        </p:nvSpPr>
        <p:spPr>
          <a:xfrm>
            <a:off x="529146" y="1233616"/>
            <a:ext cx="11131587" cy="307777"/>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Rounded Corners 3">
            <a:extLst>
              <a:ext uri="{FF2B5EF4-FFF2-40B4-BE49-F238E27FC236}">
                <a16:creationId xmlns:a16="http://schemas.microsoft.com/office/drawing/2014/main" id="{01970741-A08C-4E18-98B6-F05F7A317AD2}"/>
              </a:ext>
            </a:extLst>
          </p:cNvPr>
          <p:cNvSpPr/>
          <p:nvPr/>
        </p:nvSpPr>
        <p:spPr>
          <a:xfrm>
            <a:off x="2442781" y="1576752"/>
            <a:ext cx="1243223" cy="1027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Prioritise with Stakeholders</a:t>
            </a:r>
          </a:p>
        </p:txBody>
      </p:sp>
      <p:pic>
        <p:nvPicPr>
          <p:cNvPr id="15" name="Graphic 14" descr="Back">
            <a:extLst>
              <a:ext uri="{FF2B5EF4-FFF2-40B4-BE49-F238E27FC236}">
                <a16:creationId xmlns:a16="http://schemas.microsoft.com/office/drawing/2014/main" id="{8E4429A8-3854-4048-A526-D45B0D992B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44955" y="35358"/>
            <a:ext cx="831555" cy="831555"/>
          </a:xfrm>
          <a:prstGeom prst="rect">
            <a:avLst/>
          </a:prstGeom>
        </p:spPr>
      </p:pic>
      <p:pic>
        <p:nvPicPr>
          <p:cNvPr id="16" name="Graphic 15" descr="Priorities">
            <a:extLst>
              <a:ext uri="{FF2B5EF4-FFF2-40B4-BE49-F238E27FC236}">
                <a16:creationId xmlns:a16="http://schemas.microsoft.com/office/drawing/2014/main" id="{826CAA74-13BB-4066-9ED8-E0344A6709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8820" y="173373"/>
            <a:ext cx="669454" cy="669454"/>
          </a:xfrm>
          <a:prstGeom prst="rect">
            <a:avLst/>
          </a:prstGeom>
        </p:spPr>
      </p:pic>
      <p:graphicFrame>
        <p:nvGraphicFramePr>
          <p:cNvPr id="21" name="Table 6">
            <a:extLst>
              <a:ext uri="{FF2B5EF4-FFF2-40B4-BE49-F238E27FC236}">
                <a16:creationId xmlns:a16="http://schemas.microsoft.com/office/drawing/2014/main" id="{55DD27E0-987B-4DC6-A243-EBB856CBFA1C}"/>
              </a:ext>
            </a:extLst>
          </p:cNvPr>
          <p:cNvGraphicFramePr>
            <a:graphicFrameLocks noGrp="1"/>
          </p:cNvGraphicFramePr>
          <p:nvPr>
            <p:extLst>
              <p:ext uri="{D42A27DB-BD31-4B8C-83A1-F6EECF244321}">
                <p14:modId xmlns:p14="http://schemas.microsoft.com/office/powerpoint/2010/main" val="3137921365"/>
              </p:ext>
            </p:extLst>
          </p:nvPr>
        </p:nvGraphicFramePr>
        <p:xfrm>
          <a:off x="9939462" y="1664197"/>
          <a:ext cx="2252538" cy="1104324"/>
        </p:xfrm>
        <a:graphic>
          <a:graphicData uri="http://schemas.openxmlformats.org/drawingml/2006/table">
            <a:tbl>
              <a:tblPr firstRow="1" bandRow="1">
                <a:tableStyleId>{5940675A-B579-460E-94D1-54222C63F5DA}</a:tableStyleId>
              </a:tblPr>
              <a:tblGrid>
                <a:gridCol w="454487">
                  <a:extLst>
                    <a:ext uri="{9D8B030D-6E8A-4147-A177-3AD203B41FA5}">
                      <a16:colId xmlns:a16="http://schemas.microsoft.com/office/drawing/2014/main" val="1278318568"/>
                    </a:ext>
                  </a:extLst>
                </a:gridCol>
                <a:gridCol w="1798051">
                  <a:extLst>
                    <a:ext uri="{9D8B030D-6E8A-4147-A177-3AD203B41FA5}">
                      <a16:colId xmlns:a16="http://schemas.microsoft.com/office/drawing/2014/main" val="2958685605"/>
                    </a:ext>
                  </a:extLst>
                </a:gridCol>
              </a:tblGrid>
              <a:tr h="276081">
                <a:tc gridSpan="2">
                  <a:txBody>
                    <a:bodyPr/>
                    <a:lstStyle/>
                    <a:p>
                      <a:pPr algn="ctr"/>
                      <a:r>
                        <a:rPr lang="en-US" sz="1100" dirty="0"/>
                        <a:t>Legend</a:t>
                      </a:r>
                      <a:endParaRPr lang="en-SG" sz="1100" dirty="0"/>
                    </a:p>
                  </a:txBody>
                  <a:tcPr/>
                </a:tc>
                <a:tc hMerge="1">
                  <a:txBody>
                    <a:bodyPr/>
                    <a:lstStyle/>
                    <a:p>
                      <a:endParaRPr lang="en-SG"/>
                    </a:p>
                  </a:txBody>
                  <a:tcPr/>
                </a:tc>
                <a:extLst>
                  <a:ext uri="{0D108BD9-81ED-4DB2-BD59-A6C34878D82A}">
                    <a16:rowId xmlns:a16="http://schemas.microsoft.com/office/drawing/2014/main" val="4033327864"/>
                  </a:ext>
                </a:extLst>
              </a:tr>
              <a:tr h="276081">
                <a:tc>
                  <a:txBody>
                    <a:bodyPr/>
                    <a:lstStyle/>
                    <a:p>
                      <a:endParaRPr lang="en-SG" sz="1100"/>
                    </a:p>
                  </a:txBody>
                  <a:tcPr>
                    <a:solidFill>
                      <a:schemeClr val="accent1"/>
                    </a:solidFill>
                  </a:tcPr>
                </a:tc>
                <a:tc>
                  <a:txBody>
                    <a:bodyPr/>
                    <a:lstStyle/>
                    <a:p>
                      <a:r>
                        <a:rPr lang="en-US" sz="1100"/>
                        <a:t>Review</a:t>
                      </a:r>
                      <a:endParaRPr lang="en-SG" sz="1100"/>
                    </a:p>
                  </a:txBody>
                  <a:tcPr/>
                </a:tc>
                <a:extLst>
                  <a:ext uri="{0D108BD9-81ED-4DB2-BD59-A6C34878D82A}">
                    <a16:rowId xmlns:a16="http://schemas.microsoft.com/office/drawing/2014/main" val="215217406"/>
                  </a:ext>
                </a:extLst>
              </a:tr>
              <a:tr h="276081">
                <a:tc>
                  <a:txBody>
                    <a:bodyPr/>
                    <a:lstStyle/>
                    <a:p>
                      <a:endParaRPr lang="en-SG" sz="1100"/>
                    </a:p>
                  </a:txBody>
                  <a:tcPr>
                    <a:solidFill>
                      <a:srgbClr val="00B0F0"/>
                    </a:solidFill>
                  </a:tcPr>
                </a:tc>
                <a:tc>
                  <a:txBody>
                    <a:bodyPr/>
                    <a:lstStyle/>
                    <a:p>
                      <a:r>
                        <a:rPr lang="en-US" sz="1100"/>
                        <a:t>Discovery</a:t>
                      </a:r>
                      <a:endParaRPr lang="en-SG" sz="1100"/>
                    </a:p>
                  </a:txBody>
                  <a:tcPr/>
                </a:tc>
                <a:extLst>
                  <a:ext uri="{0D108BD9-81ED-4DB2-BD59-A6C34878D82A}">
                    <a16:rowId xmlns:a16="http://schemas.microsoft.com/office/drawing/2014/main" val="1793905526"/>
                  </a:ext>
                </a:extLst>
              </a:tr>
              <a:tr h="276081">
                <a:tc>
                  <a:txBody>
                    <a:bodyPr/>
                    <a:lstStyle/>
                    <a:p>
                      <a:endParaRPr lang="en-SG" sz="1100"/>
                    </a:p>
                  </a:txBody>
                  <a:tcPr>
                    <a:solidFill>
                      <a:schemeClr val="bg1">
                        <a:lumMod val="65000"/>
                      </a:schemeClr>
                    </a:solidFill>
                  </a:tcPr>
                </a:tc>
                <a:tc>
                  <a:txBody>
                    <a:bodyPr/>
                    <a:lstStyle/>
                    <a:p>
                      <a:r>
                        <a:rPr lang="en-US" sz="1100" dirty="0"/>
                        <a:t>Build</a:t>
                      </a:r>
                      <a:endParaRPr lang="en-SG" sz="1100" dirty="0"/>
                    </a:p>
                  </a:txBody>
                  <a:tcPr/>
                </a:tc>
                <a:extLst>
                  <a:ext uri="{0D108BD9-81ED-4DB2-BD59-A6C34878D82A}">
                    <a16:rowId xmlns:a16="http://schemas.microsoft.com/office/drawing/2014/main" val="3136414116"/>
                  </a:ext>
                </a:extLst>
              </a:tr>
            </a:tbl>
          </a:graphicData>
        </a:graphic>
      </p:graphicFrame>
      <p:sp>
        <p:nvSpPr>
          <p:cNvPr id="17" name="Arrow: Curved Down 16">
            <a:extLst>
              <a:ext uri="{FF2B5EF4-FFF2-40B4-BE49-F238E27FC236}">
                <a16:creationId xmlns:a16="http://schemas.microsoft.com/office/drawing/2014/main" id="{EE35C14A-C956-42AB-BE20-42A41F8A0ECA}"/>
              </a:ext>
            </a:extLst>
          </p:cNvPr>
          <p:cNvSpPr/>
          <p:nvPr/>
        </p:nvSpPr>
        <p:spPr>
          <a:xfrm rot="10800000">
            <a:off x="2636599" y="6064462"/>
            <a:ext cx="5142307" cy="39282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33" name="Rectangle: Rounded Corners 32">
            <a:extLst>
              <a:ext uri="{FF2B5EF4-FFF2-40B4-BE49-F238E27FC236}">
                <a16:creationId xmlns:a16="http://schemas.microsoft.com/office/drawing/2014/main" id="{274CB1AC-FC22-404F-AC61-178446C8CCFE}"/>
              </a:ext>
            </a:extLst>
          </p:cNvPr>
          <p:cNvSpPr/>
          <p:nvPr/>
        </p:nvSpPr>
        <p:spPr>
          <a:xfrm>
            <a:off x="2442780" y="3880044"/>
            <a:ext cx="1243223" cy="996724"/>
          </a:xfrm>
          <a:prstGeom prst="round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Work with Data Vendors/Internal Teams</a:t>
            </a:r>
          </a:p>
        </p:txBody>
      </p:sp>
      <p:sp>
        <p:nvSpPr>
          <p:cNvPr id="24" name="Date Placeholder 23">
            <a:extLst>
              <a:ext uri="{FF2B5EF4-FFF2-40B4-BE49-F238E27FC236}">
                <a16:creationId xmlns:a16="http://schemas.microsoft.com/office/drawing/2014/main" id="{955B7B53-C1B3-443C-BAFB-E01FA74531E9}"/>
              </a:ext>
            </a:extLst>
          </p:cNvPr>
          <p:cNvSpPr>
            <a:spLocks noGrp="1"/>
          </p:cNvSpPr>
          <p:nvPr>
            <p:ph type="dt" sz="half" idx="10"/>
          </p:nvPr>
        </p:nvSpPr>
        <p:spPr/>
        <p:txBody>
          <a:bodyPr/>
          <a:lstStyle/>
          <a:p>
            <a:fld id="{06B122C7-70E1-4BA1-98BC-3DB2D1D69146}" type="datetime4">
              <a:rPr lang="en-GB" smtClean="0"/>
              <a:t>15 April 2022</a:t>
            </a:fld>
            <a:endParaRPr lang="fr-FR"/>
          </a:p>
        </p:txBody>
      </p:sp>
      <p:sp>
        <p:nvSpPr>
          <p:cNvPr id="25" name="Slide Number Placeholder 24">
            <a:extLst>
              <a:ext uri="{FF2B5EF4-FFF2-40B4-BE49-F238E27FC236}">
                <a16:creationId xmlns:a16="http://schemas.microsoft.com/office/drawing/2014/main" id="{209E7026-BDA7-4D55-9EC6-D5E406FF2048}"/>
              </a:ext>
            </a:extLst>
          </p:cNvPr>
          <p:cNvSpPr>
            <a:spLocks noGrp="1"/>
          </p:cNvSpPr>
          <p:nvPr>
            <p:ph type="sldNum" sz="quarter" idx="12"/>
          </p:nvPr>
        </p:nvSpPr>
        <p:spPr/>
        <p:txBody>
          <a:bodyPr/>
          <a:lstStyle/>
          <a:p>
            <a:fld id="{4384C016-1569-4C6E-99E8-D8E7AC87BABD}" type="slidenum">
              <a:rPr lang="fr-FR" smtClean="0"/>
              <a:t>5</a:t>
            </a:fld>
            <a:endParaRPr lang="fr-FR"/>
          </a:p>
        </p:txBody>
      </p:sp>
      <p:sp>
        <p:nvSpPr>
          <p:cNvPr id="28" name="Rectangle: Rounded Corners 27">
            <a:extLst>
              <a:ext uri="{FF2B5EF4-FFF2-40B4-BE49-F238E27FC236}">
                <a16:creationId xmlns:a16="http://schemas.microsoft.com/office/drawing/2014/main" id="{34BC9BD1-F757-45CD-AA40-3A9B7EDCE6F7}"/>
              </a:ext>
            </a:extLst>
          </p:cNvPr>
          <p:cNvSpPr/>
          <p:nvPr/>
        </p:nvSpPr>
        <p:spPr>
          <a:xfrm>
            <a:off x="3825266" y="3872500"/>
            <a:ext cx="1243223" cy="996724"/>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Create surrogate keys as needed </a:t>
            </a:r>
          </a:p>
        </p:txBody>
      </p:sp>
      <p:sp>
        <p:nvSpPr>
          <p:cNvPr id="30" name="Rectangle: Rounded Corners 29">
            <a:extLst>
              <a:ext uri="{FF2B5EF4-FFF2-40B4-BE49-F238E27FC236}">
                <a16:creationId xmlns:a16="http://schemas.microsoft.com/office/drawing/2014/main" id="{A40CCF32-B2D4-47CF-9537-136F525830AC}"/>
              </a:ext>
            </a:extLst>
          </p:cNvPr>
          <p:cNvSpPr/>
          <p:nvPr/>
        </p:nvSpPr>
        <p:spPr>
          <a:xfrm>
            <a:off x="5207753" y="3872500"/>
            <a:ext cx="1243223" cy="996724"/>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External Tables</a:t>
            </a:r>
          </a:p>
        </p:txBody>
      </p:sp>
      <p:sp>
        <p:nvSpPr>
          <p:cNvPr id="34" name="Rectangle: Rounded Corners 33">
            <a:extLst>
              <a:ext uri="{FF2B5EF4-FFF2-40B4-BE49-F238E27FC236}">
                <a16:creationId xmlns:a16="http://schemas.microsoft.com/office/drawing/2014/main" id="{577F49E2-82CE-40BD-9AC7-89768E63BE16}"/>
              </a:ext>
            </a:extLst>
          </p:cNvPr>
          <p:cNvSpPr/>
          <p:nvPr/>
        </p:nvSpPr>
        <p:spPr>
          <a:xfrm>
            <a:off x="6590239" y="3853839"/>
            <a:ext cx="1243223" cy="996724"/>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Capture technical metadata</a:t>
            </a:r>
          </a:p>
        </p:txBody>
      </p:sp>
      <p:sp>
        <p:nvSpPr>
          <p:cNvPr id="26" name="Rectangle: Rounded Corners 25">
            <a:extLst>
              <a:ext uri="{FF2B5EF4-FFF2-40B4-BE49-F238E27FC236}">
                <a16:creationId xmlns:a16="http://schemas.microsoft.com/office/drawing/2014/main" id="{47371488-71AF-4160-B0DF-749C6B58F46D}"/>
              </a:ext>
            </a:extLst>
          </p:cNvPr>
          <p:cNvSpPr/>
          <p:nvPr/>
        </p:nvSpPr>
        <p:spPr>
          <a:xfrm>
            <a:off x="2442779" y="5001649"/>
            <a:ext cx="1243223" cy="996724"/>
          </a:xfrm>
          <a:prstGeom prst="round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Data Management</a:t>
            </a:r>
          </a:p>
        </p:txBody>
      </p:sp>
      <p:sp>
        <p:nvSpPr>
          <p:cNvPr id="27" name="Rectangle: Rounded Corners 26">
            <a:extLst>
              <a:ext uri="{FF2B5EF4-FFF2-40B4-BE49-F238E27FC236}">
                <a16:creationId xmlns:a16="http://schemas.microsoft.com/office/drawing/2014/main" id="{D86A2F3E-797A-4932-9940-1E7DBDFCD9F2}"/>
              </a:ext>
            </a:extLst>
          </p:cNvPr>
          <p:cNvSpPr/>
          <p:nvPr/>
        </p:nvSpPr>
        <p:spPr>
          <a:xfrm>
            <a:off x="3810161" y="5030680"/>
            <a:ext cx="1243223" cy="996724"/>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Capture business metadata</a:t>
            </a:r>
          </a:p>
        </p:txBody>
      </p:sp>
      <p:sp>
        <p:nvSpPr>
          <p:cNvPr id="29" name="Rectangle: Rounded Corners 28">
            <a:extLst>
              <a:ext uri="{FF2B5EF4-FFF2-40B4-BE49-F238E27FC236}">
                <a16:creationId xmlns:a16="http://schemas.microsoft.com/office/drawing/2014/main" id="{A44B2FF3-B61A-4F4F-A2DE-E577C07AC300}"/>
              </a:ext>
            </a:extLst>
          </p:cNvPr>
          <p:cNvSpPr/>
          <p:nvPr/>
        </p:nvSpPr>
        <p:spPr>
          <a:xfrm>
            <a:off x="5207753" y="5030680"/>
            <a:ext cx="1243223" cy="996724"/>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Cataloguing and Ownership</a:t>
            </a:r>
          </a:p>
        </p:txBody>
      </p:sp>
      <p:sp>
        <p:nvSpPr>
          <p:cNvPr id="31" name="Rectangle: Rounded Corners 30">
            <a:extLst>
              <a:ext uri="{FF2B5EF4-FFF2-40B4-BE49-F238E27FC236}">
                <a16:creationId xmlns:a16="http://schemas.microsoft.com/office/drawing/2014/main" id="{082E364E-0732-4E09-A360-FB72E30E26B7}"/>
              </a:ext>
            </a:extLst>
          </p:cNvPr>
          <p:cNvSpPr/>
          <p:nvPr/>
        </p:nvSpPr>
        <p:spPr>
          <a:xfrm>
            <a:off x="6605345" y="5030680"/>
            <a:ext cx="1243223" cy="996724"/>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Access Management</a:t>
            </a:r>
          </a:p>
        </p:txBody>
      </p:sp>
      <p:sp>
        <p:nvSpPr>
          <p:cNvPr id="32" name="Rectangle: Rounded Corners 31">
            <a:extLst>
              <a:ext uri="{FF2B5EF4-FFF2-40B4-BE49-F238E27FC236}">
                <a16:creationId xmlns:a16="http://schemas.microsoft.com/office/drawing/2014/main" id="{A4069932-50D4-48CA-AF19-93E6980B81DD}"/>
              </a:ext>
            </a:extLst>
          </p:cNvPr>
          <p:cNvSpPr/>
          <p:nvPr/>
        </p:nvSpPr>
        <p:spPr>
          <a:xfrm>
            <a:off x="5207752" y="2743763"/>
            <a:ext cx="1243223" cy="9967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a:t>Define DQ rules </a:t>
            </a:r>
            <a:r>
              <a:rPr lang="en-GB" sz="1200" dirty="0"/>
              <a:t>(shared with Steward)</a:t>
            </a:r>
            <a:endParaRPr lang="en-GB" sz="1600" dirty="0"/>
          </a:p>
        </p:txBody>
      </p:sp>
    </p:spTree>
    <p:extLst>
      <p:ext uri="{BB962C8B-B14F-4D97-AF65-F5344CB8AC3E}">
        <p14:creationId xmlns:p14="http://schemas.microsoft.com/office/powerpoint/2010/main" val="936449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F4033-DCDF-472E-8AEF-A71A0F99CE24}"/>
              </a:ext>
            </a:extLst>
          </p:cNvPr>
          <p:cNvSpPr>
            <a:spLocks noGrp="1"/>
          </p:cNvSpPr>
          <p:nvPr>
            <p:ph type="title"/>
          </p:nvPr>
        </p:nvSpPr>
        <p:spPr/>
        <p:txBody>
          <a:bodyPr/>
          <a:lstStyle/>
          <a:p>
            <a:r>
              <a:rPr lang="en-GB" dirty="0"/>
              <a:t>Sprint Approach</a:t>
            </a:r>
          </a:p>
        </p:txBody>
      </p:sp>
      <p:sp>
        <p:nvSpPr>
          <p:cNvPr id="5" name="Footer Placeholder 4">
            <a:extLst>
              <a:ext uri="{FF2B5EF4-FFF2-40B4-BE49-F238E27FC236}">
                <a16:creationId xmlns:a16="http://schemas.microsoft.com/office/drawing/2014/main" id="{AEC7BC15-A5F5-4AAD-B8E6-9CF63045BC4D}"/>
              </a:ext>
            </a:extLst>
          </p:cNvPr>
          <p:cNvSpPr>
            <a:spLocks noGrp="1"/>
          </p:cNvSpPr>
          <p:nvPr>
            <p:ph type="ftr" sz="quarter" idx="11"/>
          </p:nvPr>
        </p:nvSpPr>
        <p:spPr/>
        <p:txBody>
          <a:bodyPr/>
          <a:lstStyle/>
          <a:p>
            <a:r>
              <a:rPr lang="en-US"/>
              <a:t>Landsec Platform Review ● DRAFT ● Classification: Private ●</a:t>
            </a:r>
            <a:endParaRPr lang="fr-FR"/>
          </a:p>
        </p:txBody>
      </p:sp>
      <p:sp>
        <p:nvSpPr>
          <p:cNvPr id="6" name="Rectangle: Rounded Corners 5">
            <a:extLst>
              <a:ext uri="{FF2B5EF4-FFF2-40B4-BE49-F238E27FC236}">
                <a16:creationId xmlns:a16="http://schemas.microsoft.com/office/drawing/2014/main" id="{E4AEB6C2-85DD-4AFA-A0C5-B30CBD415BC9}"/>
              </a:ext>
            </a:extLst>
          </p:cNvPr>
          <p:cNvSpPr/>
          <p:nvPr/>
        </p:nvSpPr>
        <p:spPr>
          <a:xfrm>
            <a:off x="515775" y="2546083"/>
            <a:ext cx="1774372" cy="996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Sprint Planning</a:t>
            </a:r>
          </a:p>
        </p:txBody>
      </p:sp>
      <p:sp>
        <p:nvSpPr>
          <p:cNvPr id="8" name="Rectangle: Rounded Corners 7">
            <a:extLst>
              <a:ext uri="{FF2B5EF4-FFF2-40B4-BE49-F238E27FC236}">
                <a16:creationId xmlns:a16="http://schemas.microsoft.com/office/drawing/2014/main" id="{8B913045-DCEE-4656-B1E9-692A8BA73B56}"/>
              </a:ext>
            </a:extLst>
          </p:cNvPr>
          <p:cNvSpPr/>
          <p:nvPr/>
        </p:nvSpPr>
        <p:spPr>
          <a:xfrm>
            <a:off x="2833952" y="2743763"/>
            <a:ext cx="1243223" cy="9967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a:t>Data Set 1</a:t>
            </a:r>
          </a:p>
        </p:txBody>
      </p:sp>
      <p:sp>
        <p:nvSpPr>
          <p:cNvPr id="9" name="Rectangle: Rounded Corners 8">
            <a:extLst>
              <a:ext uri="{FF2B5EF4-FFF2-40B4-BE49-F238E27FC236}">
                <a16:creationId xmlns:a16="http://schemas.microsoft.com/office/drawing/2014/main" id="{4303E892-619B-4AFF-8BD3-9079DCF26CA7}"/>
              </a:ext>
            </a:extLst>
          </p:cNvPr>
          <p:cNvSpPr/>
          <p:nvPr/>
        </p:nvSpPr>
        <p:spPr>
          <a:xfrm>
            <a:off x="4216438" y="2743763"/>
            <a:ext cx="1243223" cy="996724"/>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Data Set 2</a:t>
            </a:r>
          </a:p>
        </p:txBody>
      </p:sp>
      <p:sp>
        <p:nvSpPr>
          <p:cNvPr id="10" name="Rectangle: Rounded Corners 9">
            <a:extLst>
              <a:ext uri="{FF2B5EF4-FFF2-40B4-BE49-F238E27FC236}">
                <a16:creationId xmlns:a16="http://schemas.microsoft.com/office/drawing/2014/main" id="{B43A0263-0EDE-4F2E-8ED2-390095E8006A}"/>
              </a:ext>
            </a:extLst>
          </p:cNvPr>
          <p:cNvSpPr/>
          <p:nvPr/>
        </p:nvSpPr>
        <p:spPr>
          <a:xfrm>
            <a:off x="5598924" y="2743763"/>
            <a:ext cx="1243223" cy="996724"/>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Data Set 3</a:t>
            </a:r>
          </a:p>
        </p:txBody>
      </p:sp>
      <p:sp>
        <p:nvSpPr>
          <p:cNvPr id="11" name="Right Brace 10">
            <a:extLst>
              <a:ext uri="{FF2B5EF4-FFF2-40B4-BE49-F238E27FC236}">
                <a16:creationId xmlns:a16="http://schemas.microsoft.com/office/drawing/2014/main" id="{FEC918D7-97E3-4A7A-A38E-4B4CF168E5B6}"/>
              </a:ext>
            </a:extLst>
          </p:cNvPr>
          <p:cNvSpPr/>
          <p:nvPr/>
        </p:nvSpPr>
        <p:spPr>
          <a:xfrm rot="16200000">
            <a:off x="4711659" y="476377"/>
            <a:ext cx="384000" cy="4139413"/>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TextBox 12">
            <a:extLst>
              <a:ext uri="{FF2B5EF4-FFF2-40B4-BE49-F238E27FC236}">
                <a16:creationId xmlns:a16="http://schemas.microsoft.com/office/drawing/2014/main" id="{5F108228-43E1-41A2-BD8D-3C1BF3E70690}"/>
              </a:ext>
            </a:extLst>
          </p:cNvPr>
          <p:cNvSpPr txBox="1"/>
          <p:nvPr/>
        </p:nvSpPr>
        <p:spPr>
          <a:xfrm>
            <a:off x="4303377" y="2018838"/>
            <a:ext cx="974947" cy="307777"/>
          </a:xfrm>
          <a:prstGeom prst="rect">
            <a:avLst/>
          </a:prstGeom>
          <a:noFill/>
        </p:spPr>
        <p:txBody>
          <a:bodyPr wrap="none" lIns="91440" tIns="45720" rIns="91440" bIns="45720" rtlCol="0" anchor="t">
            <a:spAutoFit/>
          </a:bodyPr>
          <a:lstStyle/>
          <a:p>
            <a:r>
              <a:rPr lang="en-GB" sz="1400" dirty="0">
                <a:solidFill>
                  <a:schemeClr val="tx2"/>
                </a:solidFill>
              </a:rPr>
              <a:t>Sprint 1-X</a:t>
            </a:r>
          </a:p>
        </p:txBody>
      </p:sp>
      <p:sp>
        <p:nvSpPr>
          <p:cNvPr id="20" name="Arrow: Right 19">
            <a:extLst>
              <a:ext uri="{FF2B5EF4-FFF2-40B4-BE49-F238E27FC236}">
                <a16:creationId xmlns:a16="http://schemas.microsoft.com/office/drawing/2014/main" id="{83482DF2-F548-4530-90F9-B3EFA8585565}"/>
              </a:ext>
            </a:extLst>
          </p:cNvPr>
          <p:cNvSpPr/>
          <p:nvPr/>
        </p:nvSpPr>
        <p:spPr>
          <a:xfrm>
            <a:off x="529146" y="1233616"/>
            <a:ext cx="11131587" cy="307777"/>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Graphic 14" descr="Back">
            <a:extLst>
              <a:ext uri="{FF2B5EF4-FFF2-40B4-BE49-F238E27FC236}">
                <a16:creationId xmlns:a16="http://schemas.microsoft.com/office/drawing/2014/main" id="{8E4429A8-3854-4048-A526-D45B0D992B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44955" y="35358"/>
            <a:ext cx="831555" cy="831555"/>
          </a:xfrm>
          <a:prstGeom prst="rect">
            <a:avLst/>
          </a:prstGeom>
        </p:spPr>
      </p:pic>
      <p:pic>
        <p:nvPicPr>
          <p:cNvPr id="16" name="Graphic 15" descr="Priorities">
            <a:extLst>
              <a:ext uri="{FF2B5EF4-FFF2-40B4-BE49-F238E27FC236}">
                <a16:creationId xmlns:a16="http://schemas.microsoft.com/office/drawing/2014/main" id="{826CAA74-13BB-4066-9ED8-E0344A6709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8820" y="173373"/>
            <a:ext cx="669454" cy="669454"/>
          </a:xfrm>
          <a:prstGeom prst="rect">
            <a:avLst/>
          </a:prstGeom>
        </p:spPr>
      </p:pic>
      <p:graphicFrame>
        <p:nvGraphicFramePr>
          <p:cNvPr id="21" name="Table 6">
            <a:extLst>
              <a:ext uri="{FF2B5EF4-FFF2-40B4-BE49-F238E27FC236}">
                <a16:creationId xmlns:a16="http://schemas.microsoft.com/office/drawing/2014/main" id="{55DD27E0-987B-4DC6-A243-EBB856CBFA1C}"/>
              </a:ext>
            </a:extLst>
          </p:cNvPr>
          <p:cNvGraphicFramePr>
            <a:graphicFrameLocks noGrp="1"/>
          </p:cNvGraphicFramePr>
          <p:nvPr>
            <p:extLst>
              <p:ext uri="{D42A27DB-BD31-4B8C-83A1-F6EECF244321}">
                <p14:modId xmlns:p14="http://schemas.microsoft.com/office/powerpoint/2010/main" val="1253561526"/>
              </p:ext>
            </p:extLst>
          </p:nvPr>
        </p:nvGraphicFramePr>
        <p:xfrm>
          <a:off x="9179580" y="1576752"/>
          <a:ext cx="2252538" cy="828243"/>
        </p:xfrm>
        <a:graphic>
          <a:graphicData uri="http://schemas.openxmlformats.org/drawingml/2006/table">
            <a:tbl>
              <a:tblPr firstRow="1" bandRow="1">
                <a:tableStyleId>{5940675A-B579-460E-94D1-54222C63F5DA}</a:tableStyleId>
              </a:tblPr>
              <a:tblGrid>
                <a:gridCol w="454487">
                  <a:extLst>
                    <a:ext uri="{9D8B030D-6E8A-4147-A177-3AD203B41FA5}">
                      <a16:colId xmlns:a16="http://schemas.microsoft.com/office/drawing/2014/main" val="1278318568"/>
                    </a:ext>
                  </a:extLst>
                </a:gridCol>
                <a:gridCol w="1798051">
                  <a:extLst>
                    <a:ext uri="{9D8B030D-6E8A-4147-A177-3AD203B41FA5}">
                      <a16:colId xmlns:a16="http://schemas.microsoft.com/office/drawing/2014/main" val="2958685605"/>
                    </a:ext>
                  </a:extLst>
                </a:gridCol>
              </a:tblGrid>
              <a:tr h="276081">
                <a:tc gridSpan="2">
                  <a:txBody>
                    <a:bodyPr/>
                    <a:lstStyle/>
                    <a:p>
                      <a:pPr algn="ctr"/>
                      <a:r>
                        <a:rPr lang="en-US" sz="1100" dirty="0"/>
                        <a:t>Legend</a:t>
                      </a:r>
                      <a:endParaRPr lang="en-SG" sz="1100" dirty="0"/>
                    </a:p>
                  </a:txBody>
                  <a:tcPr/>
                </a:tc>
                <a:tc hMerge="1">
                  <a:txBody>
                    <a:bodyPr/>
                    <a:lstStyle/>
                    <a:p>
                      <a:endParaRPr lang="en-SG"/>
                    </a:p>
                  </a:txBody>
                  <a:tcPr/>
                </a:tc>
                <a:extLst>
                  <a:ext uri="{0D108BD9-81ED-4DB2-BD59-A6C34878D82A}">
                    <a16:rowId xmlns:a16="http://schemas.microsoft.com/office/drawing/2014/main" val="4033327864"/>
                  </a:ext>
                </a:extLst>
              </a:tr>
              <a:tr h="276081">
                <a:tc>
                  <a:txBody>
                    <a:bodyPr/>
                    <a:lstStyle/>
                    <a:p>
                      <a:endParaRPr lang="en-SG" sz="1100"/>
                    </a:p>
                  </a:txBody>
                  <a:tcPr>
                    <a:solidFill>
                      <a:schemeClr val="accent1"/>
                    </a:solidFill>
                  </a:tcPr>
                </a:tc>
                <a:tc>
                  <a:txBody>
                    <a:bodyPr/>
                    <a:lstStyle/>
                    <a:p>
                      <a:r>
                        <a:rPr lang="en-US" sz="1100" dirty="0"/>
                        <a:t>Review</a:t>
                      </a:r>
                      <a:endParaRPr lang="en-SG" sz="1100" dirty="0"/>
                    </a:p>
                  </a:txBody>
                  <a:tcPr/>
                </a:tc>
                <a:extLst>
                  <a:ext uri="{0D108BD9-81ED-4DB2-BD59-A6C34878D82A}">
                    <a16:rowId xmlns:a16="http://schemas.microsoft.com/office/drawing/2014/main" val="215217406"/>
                  </a:ext>
                </a:extLst>
              </a:tr>
              <a:tr h="276081">
                <a:tc>
                  <a:txBody>
                    <a:bodyPr/>
                    <a:lstStyle/>
                    <a:p>
                      <a:endParaRPr lang="en-SG" sz="1100" dirty="0"/>
                    </a:p>
                  </a:txBody>
                  <a:tcPr>
                    <a:solidFill>
                      <a:schemeClr val="bg1">
                        <a:lumMod val="65000"/>
                      </a:schemeClr>
                    </a:solidFill>
                  </a:tcPr>
                </a:tc>
                <a:tc>
                  <a:txBody>
                    <a:bodyPr/>
                    <a:lstStyle/>
                    <a:p>
                      <a:r>
                        <a:rPr lang="en-US" sz="1100" dirty="0"/>
                        <a:t>Build</a:t>
                      </a:r>
                      <a:endParaRPr lang="en-SG" sz="1100" dirty="0"/>
                    </a:p>
                  </a:txBody>
                  <a:tcPr/>
                </a:tc>
                <a:extLst>
                  <a:ext uri="{0D108BD9-81ED-4DB2-BD59-A6C34878D82A}">
                    <a16:rowId xmlns:a16="http://schemas.microsoft.com/office/drawing/2014/main" val="3136414116"/>
                  </a:ext>
                </a:extLst>
              </a:tr>
            </a:tbl>
          </a:graphicData>
        </a:graphic>
      </p:graphicFrame>
      <p:sp>
        <p:nvSpPr>
          <p:cNvPr id="17" name="Arrow: Curved Down 16">
            <a:extLst>
              <a:ext uri="{FF2B5EF4-FFF2-40B4-BE49-F238E27FC236}">
                <a16:creationId xmlns:a16="http://schemas.microsoft.com/office/drawing/2014/main" id="{EE35C14A-C956-42AB-BE20-42A41F8A0ECA}"/>
              </a:ext>
            </a:extLst>
          </p:cNvPr>
          <p:cNvSpPr/>
          <p:nvPr/>
        </p:nvSpPr>
        <p:spPr>
          <a:xfrm rot="10800000">
            <a:off x="2515896" y="4969228"/>
            <a:ext cx="4767656" cy="39282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4" name="Date Placeholder 23">
            <a:extLst>
              <a:ext uri="{FF2B5EF4-FFF2-40B4-BE49-F238E27FC236}">
                <a16:creationId xmlns:a16="http://schemas.microsoft.com/office/drawing/2014/main" id="{955B7B53-C1B3-443C-BAFB-E01FA74531E9}"/>
              </a:ext>
            </a:extLst>
          </p:cNvPr>
          <p:cNvSpPr>
            <a:spLocks noGrp="1"/>
          </p:cNvSpPr>
          <p:nvPr>
            <p:ph type="dt" sz="half" idx="10"/>
          </p:nvPr>
        </p:nvSpPr>
        <p:spPr/>
        <p:txBody>
          <a:bodyPr/>
          <a:lstStyle/>
          <a:p>
            <a:fld id="{06B122C7-70E1-4BA1-98BC-3DB2D1D69146}" type="datetime4">
              <a:rPr lang="en-GB" smtClean="0"/>
              <a:t>15 April 2022</a:t>
            </a:fld>
            <a:endParaRPr lang="fr-FR"/>
          </a:p>
        </p:txBody>
      </p:sp>
      <p:sp>
        <p:nvSpPr>
          <p:cNvPr id="25" name="Slide Number Placeholder 24">
            <a:extLst>
              <a:ext uri="{FF2B5EF4-FFF2-40B4-BE49-F238E27FC236}">
                <a16:creationId xmlns:a16="http://schemas.microsoft.com/office/drawing/2014/main" id="{209E7026-BDA7-4D55-9EC6-D5E406FF2048}"/>
              </a:ext>
            </a:extLst>
          </p:cNvPr>
          <p:cNvSpPr>
            <a:spLocks noGrp="1"/>
          </p:cNvSpPr>
          <p:nvPr>
            <p:ph type="sldNum" sz="quarter" idx="12"/>
          </p:nvPr>
        </p:nvSpPr>
        <p:spPr/>
        <p:txBody>
          <a:bodyPr/>
          <a:lstStyle/>
          <a:p>
            <a:fld id="{4384C016-1569-4C6E-99E8-D8E7AC87BABD}" type="slidenum">
              <a:rPr lang="fr-FR" smtClean="0"/>
              <a:t>6</a:t>
            </a:fld>
            <a:endParaRPr lang="fr-FR"/>
          </a:p>
        </p:txBody>
      </p:sp>
      <p:sp>
        <p:nvSpPr>
          <p:cNvPr id="28" name="Rectangle: Rounded Corners 27">
            <a:extLst>
              <a:ext uri="{FF2B5EF4-FFF2-40B4-BE49-F238E27FC236}">
                <a16:creationId xmlns:a16="http://schemas.microsoft.com/office/drawing/2014/main" id="{34BC9BD1-F757-45CD-AA40-3A9B7EDCE6F7}"/>
              </a:ext>
            </a:extLst>
          </p:cNvPr>
          <p:cNvSpPr/>
          <p:nvPr/>
        </p:nvSpPr>
        <p:spPr>
          <a:xfrm>
            <a:off x="2833951" y="3872500"/>
            <a:ext cx="1243223" cy="996724"/>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Data Set 4</a:t>
            </a:r>
          </a:p>
        </p:txBody>
      </p:sp>
      <p:sp>
        <p:nvSpPr>
          <p:cNvPr id="30" name="Rectangle: Rounded Corners 29">
            <a:extLst>
              <a:ext uri="{FF2B5EF4-FFF2-40B4-BE49-F238E27FC236}">
                <a16:creationId xmlns:a16="http://schemas.microsoft.com/office/drawing/2014/main" id="{A40CCF32-B2D4-47CF-9537-136F525830AC}"/>
              </a:ext>
            </a:extLst>
          </p:cNvPr>
          <p:cNvSpPr/>
          <p:nvPr/>
        </p:nvSpPr>
        <p:spPr>
          <a:xfrm>
            <a:off x="4216438" y="3872500"/>
            <a:ext cx="1243223" cy="996724"/>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Data Set 5</a:t>
            </a:r>
          </a:p>
        </p:txBody>
      </p:sp>
      <p:sp>
        <p:nvSpPr>
          <p:cNvPr id="26" name="Rectangle: Rounded Corners 25">
            <a:extLst>
              <a:ext uri="{FF2B5EF4-FFF2-40B4-BE49-F238E27FC236}">
                <a16:creationId xmlns:a16="http://schemas.microsoft.com/office/drawing/2014/main" id="{19A2018C-D8A6-4C20-B0B9-18CDB5F90B17}"/>
              </a:ext>
            </a:extLst>
          </p:cNvPr>
          <p:cNvSpPr/>
          <p:nvPr/>
        </p:nvSpPr>
        <p:spPr>
          <a:xfrm>
            <a:off x="5598923" y="3870327"/>
            <a:ext cx="1243223" cy="996724"/>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dirty="0"/>
              <a:t>Data Set 6</a:t>
            </a:r>
          </a:p>
        </p:txBody>
      </p:sp>
      <p:sp>
        <p:nvSpPr>
          <p:cNvPr id="27" name="Rectangle: Rounded Corners 26">
            <a:extLst>
              <a:ext uri="{FF2B5EF4-FFF2-40B4-BE49-F238E27FC236}">
                <a16:creationId xmlns:a16="http://schemas.microsoft.com/office/drawing/2014/main" id="{BDFFB8F0-0491-4AA0-9F0B-C2D1DFB5D537}"/>
              </a:ext>
            </a:extLst>
          </p:cNvPr>
          <p:cNvSpPr/>
          <p:nvPr/>
        </p:nvSpPr>
        <p:spPr>
          <a:xfrm>
            <a:off x="7411468" y="2546083"/>
            <a:ext cx="1774372" cy="996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Sprint Review</a:t>
            </a:r>
          </a:p>
        </p:txBody>
      </p:sp>
      <p:sp>
        <p:nvSpPr>
          <p:cNvPr id="29" name="Rectangle: Rounded Corners 28">
            <a:extLst>
              <a:ext uri="{FF2B5EF4-FFF2-40B4-BE49-F238E27FC236}">
                <a16:creationId xmlns:a16="http://schemas.microsoft.com/office/drawing/2014/main" id="{20415DE5-17FB-48C7-B0A2-EFA3DD01F276}"/>
              </a:ext>
            </a:extLst>
          </p:cNvPr>
          <p:cNvSpPr/>
          <p:nvPr/>
        </p:nvSpPr>
        <p:spPr>
          <a:xfrm>
            <a:off x="7411468" y="3650407"/>
            <a:ext cx="1774372" cy="996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Sprint Retro</a:t>
            </a:r>
          </a:p>
        </p:txBody>
      </p:sp>
      <p:sp>
        <p:nvSpPr>
          <p:cNvPr id="31" name="Rectangle: Rounded Corners 30">
            <a:extLst>
              <a:ext uri="{FF2B5EF4-FFF2-40B4-BE49-F238E27FC236}">
                <a16:creationId xmlns:a16="http://schemas.microsoft.com/office/drawing/2014/main" id="{68EFA7B9-8DE9-4F0E-B8A2-1E29D6F06498}"/>
              </a:ext>
            </a:extLst>
          </p:cNvPr>
          <p:cNvSpPr/>
          <p:nvPr/>
        </p:nvSpPr>
        <p:spPr>
          <a:xfrm>
            <a:off x="2901517" y="5719550"/>
            <a:ext cx="1844672" cy="4463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Backlog Grooming</a:t>
            </a:r>
          </a:p>
        </p:txBody>
      </p:sp>
      <p:sp>
        <p:nvSpPr>
          <p:cNvPr id="32" name="Rectangle: Rounded Corners 31">
            <a:extLst>
              <a:ext uri="{FF2B5EF4-FFF2-40B4-BE49-F238E27FC236}">
                <a16:creationId xmlns:a16="http://schemas.microsoft.com/office/drawing/2014/main" id="{9393662D-86C4-4B93-BD52-F3C9783404E6}"/>
              </a:ext>
            </a:extLst>
          </p:cNvPr>
          <p:cNvSpPr/>
          <p:nvPr/>
        </p:nvSpPr>
        <p:spPr>
          <a:xfrm>
            <a:off x="4896740" y="5719549"/>
            <a:ext cx="1844673" cy="4463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Analytics team engagement</a:t>
            </a:r>
          </a:p>
        </p:txBody>
      </p:sp>
      <p:graphicFrame>
        <p:nvGraphicFramePr>
          <p:cNvPr id="3" name="Table 2">
            <a:extLst>
              <a:ext uri="{FF2B5EF4-FFF2-40B4-BE49-F238E27FC236}">
                <a16:creationId xmlns:a16="http://schemas.microsoft.com/office/drawing/2014/main" id="{7766EDA6-C734-442E-A9C3-9F421B5D1F8F}"/>
              </a:ext>
            </a:extLst>
          </p:cNvPr>
          <p:cNvGraphicFramePr>
            <a:graphicFrameLocks noGrp="1"/>
          </p:cNvGraphicFramePr>
          <p:nvPr>
            <p:extLst>
              <p:ext uri="{D42A27DB-BD31-4B8C-83A1-F6EECF244321}">
                <p14:modId xmlns:p14="http://schemas.microsoft.com/office/powerpoint/2010/main" val="765683280"/>
              </p:ext>
            </p:extLst>
          </p:nvPr>
        </p:nvGraphicFramePr>
        <p:xfrm>
          <a:off x="9636893" y="3044445"/>
          <a:ext cx="2066816" cy="3072679"/>
        </p:xfrm>
        <a:graphic>
          <a:graphicData uri="http://schemas.openxmlformats.org/drawingml/2006/table">
            <a:tbl>
              <a:tblPr>
                <a:tableStyleId>{BC89EF96-8CEA-46FF-86C4-4CE0E7609802}</a:tableStyleId>
              </a:tblPr>
              <a:tblGrid>
                <a:gridCol w="299103">
                  <a:extLst>
                    <a:ext uri="{9D8B030D-6E8A-4147-A177-3AD203B41FA5}">
                      <a16:colId xmlns:a16="http://schemas.microsoft.com/office/drawing/2014/main" val="374342272"/>
                    </a:ext>
                  </a:extLst>
                </a:gridCol>
                <a:gridCol w="1767713">
                  <a:extLst>
                    <a:ext uri="{9D8B030D-6E8A-4147-A177-3AD203B41FA5}">
                      <a16:colId xmlns:a16="http://schemas.microsoft.com/office/drawing/2014/main" val="889842343"/>
                    </a:ext>
                  </a:extLst>
                </a:gridCol>
              </a:tblGrid>
              <a:tr h="414610">
                <a:tc>
                  <a:txBody>
                    <a:bodyPr/>
                    <a:lstStyle/>
                    <a:p>
                      <a:pPr algn="r" fontAlgn="b"/>
                      <a:r>
                        <a:rPr lang="en-SG" sz="800" b="0" i="0" u="none" strike="noStrike" dirty="0">
                          <a:solidFill>
                            <a:srgbClr val="000000"/>
                          </a:solidFill>
                          <a:effectLst/>
                          <a:latin typeface="Calibri" panose="020F0502020204030204" pitchFamily="34" charset="0"/>
                        </a:rPr>
                        <a:t>ID</a:t>
                      </a:r>
                    </a:p>
                  </a:txBody>
                  <a:tcPr marL="0" marR="0" marT="0" marB="0" anchor="b"/>
                </a:tc>
                <a:tc>
                  <a:txBody>
                    <a:bodyPr/>
                    <a:lstStyle/>
                    <a:p>
                      <a:pPr algn="ctr" fontAlgn="b"/>
                      <a:r>
                        <a:rPr lang="en-US" sz="800" b="0" i="0" u="none" strike="noStrike" dirty="0">
                          <a:solidFill>
                            <a:srgbClr val="000000"/>
                          </a:solidFill>
                          <a:effectLst/>
                          <a:latin typeface="Calibri" panose="020F0502020204030204" pitchFamily="34" charset="0"/>
                        </a:rPr>
                        <a:t>Key Aspects</a:t>
                      </a:r>
                    </a:p>
                  </a:txBody>
                  <a:tcPr marL="0" marR="0" marT="0" marB="0" anchor="b"/>
                </a:tc>
                <a:extLst>
                  <a:ext uri="{0D108BD9-81ED-4DB2-BD59-A6C34878D82A}">
                    <a16:rowId xmlns:a16="http://schemas.microsoft.com/office/drawing/2014/main" val="2406158630"/>
                  </a:ext>
                </a:extLst>
              </a:tr>
              <a:tr h="414610">
                <a:tc>
                  <a:txBody>
                    <a:bodyPr/>
                    <a:lstStyle/>
                    <a:p>
                      <a:pPr algn="r" fontAlgn="b"/>
                      <a:r>
                        <a:rPr lang="en-SG" sz="800" u="none" strike="noStrike" dirty="0">
                          <a:effectLst/>
                        </a:rPr>
                        <a:t>1</a:t>
                      </a:r>
                      <a:endParaRPr lang="en-SG"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Ingest data from various sources into Justin's SA (Data Transfer)</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48318613"/>
                  </a:ext>
                </a:extLst>
              </a:tr>
              <a:tr h="414610">
                <a:tc>
                  <a:txBody>
                    <a:bodyPr/>
                    <a:lstStyle/>
                    <a:p>
                      <a:pPr algn="r" fontAlgn="b"/>
                      <a:r>
                        <a:rPr lang="en-SG" sz="800" u="none" strike="noStrike">
                          <a:effectLst/>
                        </a:rPr>
                        <a:t>2</a:t>
                      </a:r>
                      <a:endParaRPr lang="en-SG"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Sources vary from internal sources (SQL server, REST API, etc.) to external (TBC)</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381059861"/>
                  </a:ext>
                </a:extLst>
              </a:tr>
              <a:tr h="515918">
                <a:tc>
                  <a:txBody>
                    <a:bodyPr/>
                    <a:lstStyle/>
                    <a:p>
                      <a:pPr algn="r" fontAlgn="b"/>
                      <a:r>
                        <a:rPr lang="en-SG" sz="800" u="none" strike="noStrike">
                          <a:effectLst/>
                        </a:rPr>
                        <a:t>3</a:t>
                      </a:r>
                      <a:endParaRPr lang="en-SG"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Priority to be reviewed regularly, requests for extraction (sources, timelines etc.) to be adhoc</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737733117"/>
                  </a:ext>
                </a:extLst>
              </a:tr>
              <a:tr h="552813">
                <a:tc>
                  <a:txBody>
                    <a:bodyPr/>
                    <a:lstStyle/>
                    <a:p>
                      <a:pPr algn="r" fontAlgn="b"/>
                      <a:r>
                        <a:rPr lang="en-SG" sz="800" u="none" strike="noStrike">
                          <a:effectLst/>
                        </a:rPr>
                        <a:t>4</a:t>
                      </a:r>
                      <a:endParaRPr lang="en-SG"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dirty="0">
                          <a:effectLst/>
                        </a:rPr>
                        <a:t>Effort estimation and extraction plans to be reflected in Jira and reviewed regularly</a:t>
                      </a:r>
                      <a:endParaRPr lang="en-US"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119264582"/>
                  </a:ext>
                </a:extLst>
              </a:tr>
              <a:tr h="414610">
                <a:tc>
                  <a:txBody>
                    <a:bodyPr/>
                    <a:lstStyle/>
                    <a:p>
                      <a:pPr algn="r" fontAlgn="b"/>
                      <a:r>
                        <a:rPr lang="en-SG" sz="800" u="none" strike="noStrike">
                          <a:effectLst/>
                        </a:rPr>
                        <a:t>5</a:t>
                      </a:r>
                      <a:endParaRPr lang="en-SG"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dirty="0">
                          <a:effectLst/>
                        </a:rPr>
                        <a:t>Work with agility to provide consumable outputs for </a:t>
                      </a:r>
                      <a:r>
                        <a:rPr lang="en-US" sz="800" u="none" strike="noStrike" dirty="0" err="1">
                          <a:effectLst/>
                        </a:rPr>
                        <a:t>PoCs</a:t>
                      </a:r>
                      <a:endParaRPr lang="en-US"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11777719"/>
                  </a:ext>
                </a:extLst>
              </a:tr>
              <a:tr h="345508">
                <a:tc>
                  <a:txBody>
                    <a:bodyPr/>
                    <a:lstStyle/>
                    <a:p>
                      <a:pPr algn="r" fontAlgn="b"/>
                      <a:r>
                        <a:rPr lang="en-SG" sz="800" u="none" strike="noStrike">
                          <a:effectLst/>
                        </a:rPr>
                        <a:t>6</a:t>
                      </a:r>
                      <a:endParaRPr lang="en-SG"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dirty="0">
                          <a:effectLst/>
                        </a:rPr>
                        <a:t>Ability to productionize easily by re-using ingested data and code</a:t>
                      </a:r>
                      <a:endParaRPr lang="en-US"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972900577"/>
                  </a:ext>
                </a:extLst>
              </a:tr>
            </a:tbl>
          </a:graphicData>
        </a:graphic>
      </p:graphicFrame>
    </p:spTree>
    <p:extLst>
      <p:ext uri="{BB962C8B-B14F-4D97-AF65-F5344CB8AC3E}">
        <p14:creationId xmlns:p14="http://schemas.microsoft.com/office/powerpoint/2010/main" val="1251774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BD5A6E2-1778-4DB6-AFB0-FC3D35934DB2}"/>
              </a:ext>
            </a:extLst>
          </p:cNvPr>
          <p:cNvSpPr>
            <a:spLocks noGrp="1"/>
          </p:cNvSpPr>
          <p:nvPr>
            <p:ph type="ftr" sz="quarter" idx="11"/>
          </p:nvPr>
        </p:nvSpPr>
        <p:spPr>
          <a:xfrm>
            <a:off x="3887755" y="6450329"/>
            <a:ext cx="4217558" cy="136902"/>
          </a:xfrm>
        </p:spPr>
        <p:txBody>
          <a:bodyPr/>
          <a:lstStyle/>
          <a:p>
            <a:pPr marL="0" marR="0" lvl="0" indent="0" algn="r" defTabSz="914400" rtl="0" eaLnBrk="1" fontAlgn="auto" latinLnBrk="0" hangingPunct="1">
              <a:lnSpc>
                <a:spcPts val="1171"/>
              </a:lnSpc>
              <a:spcBef>
                <a:spcPts val="0"/>
              </a:spcBef>
              <a:spcAft>
                <a:spcPts val="0"/>
              </a:spcAft>
              <a:buClrTx/>
              <a:buSzTx/>
              <a:buFontTx/>
              <a:buNone/>
              <a:tabLst/>
              <a:defRPr/>
            </a:pPr>
            <a:r>
              <a:rPr kumimoji="0" lang="en-US" sz="975" b="1" i="0" u="none" strike="noStrike" kern="1200" cap="none" spc="0" normalizeH="0" baseline="0" noProof="0">
                <a:ln>
                  <a:noFill/>
                </a:ln>
                <a:solidFill>
                  <a:prstClr val="black">
                    <a:tint val="75000"/>
                  </a:prstClr>
                </a:solidFill>
                <a:effectLst/>
                <a:uLnTx/>
                <a:uFillTx/>
                <a:latin typeface="Trebuchet MS"/>
                <a:ea typeface="+mn-ea"/>
                <a:cs typeface="+mn-cs"/>
              </a:rPr>
              <a:t>Landsec Platform Review ● DRAFT ● Classification: Private ●</a:t>
            </a:r>
            <a:endParaRPr kumimoji="0" lang="fr-FR" sz="975" b="1" i="0" u="none" strike="noStrike" kern="1200" cap="none" spc="0" normalizeH="0" baseline="0" noProof="0">
              <a:ln>
                <a:noFill/>
              </a:ln>
              <a:solidFill>
                <a:prstClr val="black">
                  <a:tint val="75000"/>
                </a:prstClr>
              </a:solidFill>
              <a:effectLst/>
              <a:uLnTx/>
              <a:uFillTx/>
              <a:latin typeface="Trebuchet MS"/>
              <a:ea typeface="+mn-ea"/>
              <a:cs typeface="+mn-cs"/>
            </a:endParaRPr>
          </a:p>
        </p:txBody>
      </p:sp>
      <p:sp>
        <p:nvSpPr>
          <p:cNvPr id="3" name="Title 2">
            <a:extLst>
              <a:ext uri="{FF2B5EF4-FFF2-40B4-BE49-F238E27FC236}">
                <a16:creationId xmlns:a16="http://schemas.microsoft.com/office/drawing/2014/main" id="{D57FBA1C-D47B-44BB-8B1B-F00C91FEE4B1}"/>
              </a:ext>
            </a:extLst>
          </p:cNvPr>
          <p:cNvSpPr>
            <a:spLocks noGrp="1"/>
          </p:cNvSpPr>
          <p:nvPr>
            <p:ph type="title"/>
          </p:nvPr>
        </p:nvSpPr>
        <p:spPr/>
        <p:txBody>
          <a:bodyPr/>
          <a:lstStyle/>
          <a:p>
            <a:r>
              <a:rPr lang="en-US"/>
              <a:t>Efficient Execution</a:t>
            </a:r>
            <a:endParaRPr lang="en-SG"/>
          </a:p>
        </p:txBody>
      </p:sp>
      <p:sp>
        <p:nvSpPr>
          <p:cNvPr id="4" name="Text Placeholder 3">
            <a:extLst>
              <a:ext uri="{FF2B5EF4-FFF2-40B4-BE49-F238E27FC236}">
                <a16:creationId xmlns:a16="http://schemas.microsoft.com/office/drawing/2014/main" id="{3FD121C7-F89F-40E3-97F1-172667666BC9}"/>
              </a:ext>
            </a:extLst>
          </p:cNvPr>
          <p:cNvSpPr>
            <a:spLocks noGrp="1"/>
          </p:cNvSpPr>
          <p:nvPr>
            <p:ph type="body" idx="1"/>
          </p:nvPr>
        </p:nvSpPr>
        <p:spPr/>
        <p:txBody>
          <a:bodyPr/>
          <a:lstStyle/>
          <a:p>
            <a:endParaRPr lang="en-SG"/>
          </a:p>
        </p:txBody>
      </p:sp>
      <p:pic>
        <p:nvPicPr>
          <p:cNvPr id="6" name="Picture 5">
            <a:extLst>
              <a:ext uri="{FF2B5EF4-FFF2-40B4-BE49-F238E27FC236}">
                <a16:creationId xmlns:a16="http://schemas.microsoft.com/office/drawing/2014/main" id="{79FFD49B-4F78-4258-B7C2-A42FD0BBDE64}"/>
              </a:ext>
            </a:extLst>
          </p:cNvPr>
          <p:cNvPicPr/>
          <p:nvPr/>
        </p:nvPicPr>
        <p:blipFill>
          <a:blip r:embed="rId3">
            <a:extLst>
              <a:ext uri="{28A0092B-C50C-407E-A947-70E740481C1C}">
                <a14:useLocalDpi xmlns:a14="http://schemas.microsoft.com/office/drawing/2010/main" val="0"/>
              </a:ext>
            </a:extLst>
          </a:blip>
          <a:stretch>
            <a:fillRect/>
          </a:stretch>
        </p:blipFill>
        <p:spPr>
          <a:xfrm>
            <a:off x="1808439" y="1323072"/>
            <a:ext cx="8671136" cy="4592368"/>
          </a:xfrm>
          <a:prstGeom prst="rect">
            <a:avLst/>
          </a:prstGeom>
        </p:spPr>
      </p:pic>
      <p:sp>
        <p:nvSpPr>
          <p:cNvPr id="5" name="Date Placeholder 4">
            <a:extLst>
              <a:ext uri="{FF2B5EF4-FFF2-40B4-BE49-F238E27FC236}">
                <a16:creationId xmlns:a16="http://schemas.microsoft.com/office/drawing/2014/main" id="{744DBC5E-EF5D-4CE0-A46D-B543B5816BE2}"/>
              </a:ext>
            </a:extLst>
          </p:cNvPr>
          <p:cNvSpPr>
            <a:spLocks noGrp="1"/>
          </p:cNvSpPr>
          <p:nvPr>
            <p:ph type="dt" sz="half" idx="10"/>
          </p:nvPr>
        </p:nvSpPr>
        <p:spPr>
          <a:xfrm>
            <a:off x="8185748" y="6424357"/>
            <a:ext cx="1014121" cy="144000"/>
          </a:xfrm>
        </p:spPr>
        <p:txBody>
          <a:bodyPr/>
          <a:lstStyle/>
          <a:p>
            <a:fld id="{B5F54830-8BFC-44F3-852C-ED84E36830C1}" type="datetime4">
              <a:rPr lang="en-GB" smtClean="0"/>
              <a:t>15 April 2022</a:t>
            </a:fld>
            <a:endParaRPr lang="fr-FR"/>
          </a:p>
        </p:txBody>
      </p:sp>
      <p:sp>
        <p:nvSpPr>
          <p:cNvPr id="7" name="Slide Number Placeholder 6">
            <a:extLst>
              <a:ext uri="{FF2B5EF4-FFF2-40B4-BE49-F238E27FC236}">
                <a16:creationId xmlns:a16="http://schemas.microsoft.com/office/drawing/2014/main" id="{73CB3C1B-9C06-4C77-87B2-95940B611FCD}"/>
              </a:ext>
            </a:extLst>
          </p:cNvPr>
          <p:cNvSpPr>
            <a:spLocks noGrp="1"/>
          </p:cNvSpPr>
          <p:nvPr>
            <p:ph type="sldNum" sz="quarter" idx="12"/>
          </p:nvPr>
        </p:nvSpPr>
        <p:spPr/>
        <p:txBody>
          <a:bodyPr/>
          <a:lstStyle/>
          <a:p>
            <a:fld id="{4384C016-1569-4C6E-99E8-D8E7AC87BABD}" type="slidenum">
              <a:rPr lang="fr-FR" smtClean="0"/>
              <a:pPr/>
              <a:t>7</a:t>
            </a:fld>
            <a:endParaRPr lang="fr-FR"/>
          </a:p>
        </p:txBody>
      </p:sp>
    </p:spTree>
    <p:extLst>
      <p:ext uri="{BB962C8B-B14F-4D97-AF65-F5344CB8AC3E}">
        <p14:creationId xmlns:p14="http://schemas.microsoft.com/office/powerpoint/2010/main" val="1581640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Operational Effectiveness</a:t>
            </a:r>
          </a:p>
        </p:txBody>
      </p:sp>
      <p:sp>
        <p:nvSpPr>
          <p:cNvPr id="5" name="Text Placeholder 4"/>
          <p:cNvSpPr>
            <a:spLocks noGrp="1"/>
          </p:cNvSpPr>
          <p:nvPr>
            <p:ph type="body" idx="1"/>
          </p:nvPr>
        </p:nvSpPr>
        <p:spPr/>
        <p:txBody>
          <a:bodyPr/>
          <a:lstStyle/>
          <a:p>
            <a:r>
              <a:rPr lang="en-GB" dirty="0"/>
              <a:t>DevOps approach in line with Multi-Dev Environments Framework </a:t>
            </a:r>
          </a:p>
        </p:txBody>
      </p:sp>
      <p:sp>
        <p:nvSpPr>
          <p:cNvPr id="19" name="Content Placeholder 6">
            <a:extLst>
              <a:ext uri="{FF2B5EF4-FFF2-40B4-BE49-F238E27FC236}">
                <a16:creationId xmlns:a16="http://schemas.microsoft.com/office/drawing/2014/main" id="{DEB502D4-3F5D-4854-94B2-08E90029F862}"/>
              </a:ext>
            </a:extLst>
          </p:cNvPr>
          <p:cNvSpPr txBox="1">
            <a:spLocks/>
          </p:cNvSpPr>
          <p:nvPr/>
        </p:nvSpPr>
        <p:spPr>
          <a:xfrm>
            <a:off x="539259" y="3429002"/>
            <a:ext cx="2304000" cy="2591439"/>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oAutofit/>
          </a:bodyPr>
          <a:lstStyle>
            <a:defPPr>
              <a:defRPr lang="fr-FR"/>
            </a:defPPr>
            <a:lvl1pPr indent="0" algn="ctr">
              <a:lnSpc>
                <a:spcPts val="2200"/>
              </a:lnSpc>
              <a:spcBef>
                <a:spcPts val="0"/>
              </a:spcBef>
              <a:spcAft>
                <a:spcPts val="650"/>
              </a:spcAft>
              <a:buFont typeface="Arial" pitchFamily="34" charset="0"/>
              <a:buNone/>
              <a:defRPr sz="1350" b="1">
                <a:solidFill>
                  <a:schemeClr val="bg1"/>
                </a:solidFill>
                <a:latin typeface="Trebuchet MS" pitchFamily="34" charset="0"/>
              </a:defRPr>
            </a:lvl1pPr>
            <a:lvl2pPr marL="53050" lvl="1" indent="0">
              <a:lnSpc>
                <a:spcPts val="1600"/>
              </a:lnSpc>
              <a:spcBef>
                <a:spcPts val="0"/>
              </a:spcBef>
              <a:spcAft>
                <a:spcPts val="0"/>
              </a:spcAft>
              <a:buClr>
                <a:schemeClr val="bg1"/>
              </a:buClr>
              <a:buFont typeface="Arial" pitchFamily="34" charset="0"/>
              <a:buNone/>
              <a:defRPr sz="900" b="1">
                <a:solidFill>
                  <a:schemeClr val="bg1"/>
                </a:solidFill>
                <a:latin typeface="Trebuchet MS" pitchFamily="34" charset="0"/>
              </a:defRPr>
            </a:lvl2pPr>
            <a:lvl3pPr marL="895350" indent="-273050">
              <a:lnSpc>
                <a:spcPts val="2000"/>
              </a:lnSpc>
              <a:spcBef>
                <a:spcPts val="0"/>
              </a:spcBef>
              <a:spcAft>
                <a:spcPts val="850"/>
              </a:spcAft>
              <a:buFont typeface="Arial" pitchFamily="34" charset="0"/>
              <a:buChar char="•"/>
              <a:defRPr>
                <a:solidFill>
                  <a:schemeClr val="tx2"/>
                </a:solidFill>
                <a:latin typeface="Trebuchet MS" pitchFamily="34" charset="0"/>
              </a:defRPr>
            </a:lvl3pPr>
            <a:lvl4pPr marL="1257300" indent="-361950">
              <a:lnSpc>
                <a:spcPts val="2000"/>
              </a:lnSpc>
              <a:spcBef>
                <a:spcPts val="0"/>
              </a:spcBef>
              <a:spcAft>
                <a:spcPts val="850"/>
              </a:spcAft>
              <a:buFont typeface="Arial" pitchFamily="34" charset="0"/>
              <a:buChar char="•"/>
              <a:defRPr>
                <a:solidFill>
                  <a:schemeClr val="tx2"/>
                </a:solidFill>
                <a:latin typeface="Trebuchet MS" pitchFamily="34" charset="0"/>
              </a:defRPr>
            </a:lvl4pPr>
            <a:lvl5pPr marL="1625600" indent="-361950">
              <a:lnSpc>
                <a:spcPts val="2000"/>
              </a:lnSpc>
              <a:spcBef>
                <a:spcPts val="0"/>
              </a:spcBef>
              <a:spcAft>
                <a:spcPts val="850"/>
              </a:spcAft>
              <a:buFont typeface="Arial" pitchFamily="34" charset="0"/>
              <a:buChar char="•"/>
              <a:defRPr>
                <a:solidFill>
                  <a:schemeClr val="tx2"/>
                </a:solidFill>
                <a:latin typeface="Trebuchet MS" pitchFamily="34" charset="0"/>
              </a:defRPr>
            </a:lvl5pPr>
            <a:lvl6pPr marL="2514600" indent="-228600">
              <a:spcBef>
                <a:spcPct val="20000"/>
              </a:spcBef>
              <a:buFont typeface="Arial" pitchFamily="34" charset="0"/>
              <a:buChar char="•"/>
              <a:defRPr sz="2000">
                <a:solidFill>
                  <a:schemeClr val="tx1"/>
                </a:solidFill>
              </a:defRPr>
            </a:lvl6pPr>
            <a:lvl7pPr marL="2971800" indent="-228600">
              <a:spcBef>
                <a:spcPct val="20000"/>
              </a:spcBef>
              <a:buFont typeface="Arial" pitchFamily="34" charset="0"/>
              <a:buChar char="•"/>
              <a:defRPr sz="2000">
                <a:solidFill>
                  <a:schemeClr val="tx1"/>
                </a:solidFill>
              </a:defRPr>
            </a:lvl7pPr>
            <a:lvl8pPr marL="3429000" indent="-228600">
              <a:spcBef>
                <a:spcPct val="20000"/>
              </a:spcBef>
              <a:buFont typeface="Arial" pitchFamily="34" charset="0"/>
              <a:buChar char="•"/>
              <a:defRPr sz="2000">
                <a:solidFill>
                  <a:schemeClr val="tx1"/>
                </a:solidFill>
              </a:defRPr>
            </a:lvl8pPr>
            <a:lvl9pPr marL="3886200" indent="-228600">
              <a:spcBef>
                <a:spcPct val="20000"/>
              </a:spcBef>
              <a:buFont typeface="Arial" pitchFamily="34" charset="0"/>
              <a:buChar char="•"/>
              <a:defRPr sz="2000">
                <a:solidFill>
                  <a:schemeClr val="tx1"/>
                </a:solidFill>
              </a:defRPr>
            </a:lvl9pPr>
          </a:lstStyle>
          <a:p>
            <a:pPr marL="338792" marR="0" lvl="1" indent="-285744" algn="l" defTabSz="914400" rtl="0" eaLnBrk="1" fontAlgn="auto" latinLnBrk="0" hangingPunct="1">
              <a:lnSpc>
                <a:spcPct val="100000"/>
              </a:lnSpc>
              <a:spcBef>
                <a:spcPts val="0"/>
              </a:spcBef>
              <a:spcAft>
                <a:spcPts val="0"/>
              </a:spcAft>
              <a:buClr>
                <a:prstClr val="white"/>
              </a:buClr>
              <a:buSzTx/>
              <a:buFont typeface="Arial" panose="020B0604020202020204" pitchFamily="34" charset="0"/>
              <a:buChar char="•"/>
              <a:tabLst/>
              <a:defRPr/>
            </a:pPr>
            <a:r>
              <a:rPr kumimoji="0" lang="en-GB" sz="1400" b="1" i="0" u="none" strike="noStrike" kern="1200" cap="none" spc="0" normalizeH="0" baseline="0" noProof="0">
                <a:ln>
                  <a:noFill/>
                </a:ln>
                <a:solidFill>
                  <a:prstClr val="white"/>
                </a:solidFill>
                <a:effectLst/>
                <a:uLnTx/>
                <a:uFillTx/>
                <a:latin typeface="Trebuchet MS" pitchFamily="34" charset="0"/>
                <a:ea typeface="+mn-ea"/>
                <a:cs typeface="+mn-cs"/>
              </a:rPr>
              <a:t>Unilever</a:t>
            </a:r>
          </a:p>
          <a:p>
            <a:pPr marL="338792" marR="0" lvl="1" indent="-285744" algn="l" defTabSz="914400" rtl="0" eaLnBrk="1" fontAlgn="auto" latinLnBrk="0" hangingPunct="1">
              <a:lnSpc>
                <a:spcPct val="100000"/>
              </a:lnSpc>
              <a:spcBef>
                <a:spcPts val="0"/>
              </a:spcBef>
              <a:spcAft>
                <a:spcPts val="0"/>
              </a:spcAft>
              <a:buClr>
                <a:prstClr val="white"/>
              </a:buClr>
              <a:buSzTx/>
              <a:buFont typeface="Arial" panose="020B0604020202020204" pitchFamily="34" charset="0"/>
              <a:buChar char="•"/>
              <a:tabLst/>
              <a:defRPr/>
            </a:pPr>
            <a:r>
              <a:rPr kumimoji="0" lang="en-GB" sz="1400" b="1" i="0" u="none" strike="noStrike" kern="1200" cap="none" spc="0" normalizeH="0" baseline="0" noProof="0">
                <a:ln>
                  <a:noFill/>
                </a:ln>
                <a:solidFill>
                  <a:prstClr val="white"/>
                </a:solidFill>
                <a:effectLst/>
                <a:uLnTx/>
                <a:uFillTx/>
                <a:latin typeface="Trebuchet MS" pitchFamily="34" charset="0"/>
                <a:ea typeface="+mn-ea"/>
                <a:cs typeface="+mn-cs"/>
              </a:rPr>
              <a:t>Diageo</a:t>
            </a:r>
          </a:p>
          <a:p>
            <a:pPr marL="338792" marR="0" lvl="1" indent="-285744" algn="l" defTabSz="914400" rtl="0" eaLnBrk="1" fontAlgn="auto" latinLnBrk="0" hangingPunct="1">
              <a:lnSpc>
                <a:spcPct val="100000"/>
              </a:lnSpc>
              <a:spcBef>
                <a:spcPts val="0"/>
              </a:spcBef>
              <a:spcAft>
                <a:spcPts val="0"/>
              </a:spcAft>
              <a:buClr>
                <a:prstClr val="white"/>
              </a:buClr>
              <a:buSzTx/>
              <a:buFont typeface="Arial" panose="020B0604020202020204" pitchFamily="34" charset="0"/>
              <a:buChar char="•"/>
              <a:tabLst/>
              <a:defRPr/>
            </a:pPr>
            <a:r>
              <a:rPr kumimoji="0" lang="en-GB" sz="1400" b="1" i="0" u="none" strike="noStrike" kern="1200" cap="none" spc="0" normalizeH="0" baseline="0" noProof="0">
                <a:ln>
                  <a:noFill/>
                </a:ln>
                <a:solidFill>
                  <a:prstClr val="white"/>
                </a:solidFill>
                <a:effectLst/>
                <a:uLnTx/>
                <a:uFillTx/>
                <a:latin typeface="Trebuchet MS" pitchFamily="34" charset="0"/>
                <a:ea typeface="+mn-ea"/>
                <a:cs typeface="+mn-cs"/>
              </a:rPr>
              <a:t>Mars</a:t>
            </a:r>
          </a:p>
          <a:p>
            <a:pPr marL="338792" marR="0" lvl="1" indent="-285744" algn="l" defTabSz="914400" rtl="0" eaLnBrk="1" fontAlgn="auto" latinLnBrk="0" hangingPunct="1">
              <a:lnSpc>
                <a:spcPct val="100000"/>
              </a:lnSpc>
              <a:spcBef>
                <a:spcPts val="0"/>
              </a:spcBef>
              <a:spcAft>
                <a:spcPts val="0"/>
              </a:spcAft>
              <a:buClr>
                <a:prstClr val="white"/>
              </a:buClr>
              <a:buSzTx/>
              <a:buFont typeface="Arial" panose="020B0604020202020204" pitchFamily="34" charset="0"/>
              <a:buChar char="•"/>
              <a:tabLst/>
              <a:defRPr/>
            </a:pPr>
            <a:r>
              <a:rPr kumimoji="0" lang="en-GB" sz="1400" b="1" i="0" u="none" strike="noStrike" kern="1200" cap="none" spc="0" normalizeH="0" baseline="0" noProof="0">
                <a:ln>
                  <a:noFill/>
                </a:ln>
                <a:solidFill>
                  <a:prstClr val="white"/>
                </a:solidFill>
                <a:effectLst/>
                <a:uLnTx/>
                <a:uFillTx/>
                <a:latin typeface="Trebuchet MS" pitchFamily="34" charset="0"/>
                <a:ea typeface="+mn-ea"/>
                <a:cs typeface="+mn-cs"/>
              </a:rPr>
              <a:t>Coca-Cola European Partners</a:t>
            </a:r>
          </a:p>
          <a:p>
            <a:pPr marL="338792" marR="0" lvl="1" indent="-285744" algn="l" defTabSz="914400" rtl="0" eaLnBrk="1" fontAlgn="auto" latinLnBrk="0" hangingPunct="1">
              <a:lnSpc>
                <a:spcPct val="100000"/>
              </a:lnSpc>
              <a:spcBef>
                <a:spcPts val="0"/>
              </a:spcBef>
              <a:spcAft>
                <a:spcPts val="0"/>
              </a:spcAft>
              <a:buClr>
                <a:prstClr val="white"/>
              </a:buClr>
              <a:buSzTx/>
              <a:buFont typeface="Arial" panose="020B0604020202020204" pitchFamily="34" charset="0"/>
              <a:buChar char="•"/>
              <a:tabLst/>
              <a:defRPr/>
            </a:pPr>
            <a:r>
              <a:rPr kumimoji="0" lang="en-GB" sz="1400" b="1" i="0" u="none" strike="noStrike" kern="1200" cap="none" spc="0" normalizeH="0" baseline="0" noProof="0">
                <a:ln>
                  <a:noFill/>
                </a:ln>
                <a:solidFill>
                  <a:prstClr val="white"/>
                </a:solidFill>
                <a:effectLst/>
                <a:uLnTx/>
                <a:uFillTx/>
                <a:latin typeface="Trebuchet MS" pitchFamily="34" charset="0"/>
                <a:ea typeface="+mn-ea"/>
                <a:cs typeface="+mn-cs"/>
              </a:rPr>
              <a:t>PepsiCo</a:t>
            </a:r>
          </a:p>
          <a:p>
            <a:pPr marL="338792" marR="0" lvl="1" indent="-285744" algn="l" defTabSz="914400" rtl="0" eaLnBrk="1" fontAlgn="auto" latinLnBrk="0" hangingPunct="1">
              <a:lnSpc>
                <a:spcPct val="100000"/>
              </a:lnSpc>
              <a:spcBef>
                <a:spcPts val="0"/>
              </a:spcBef>
              <a:spcAft>
                <a:spcPts val="0"/>
              </a:spcAft>
              <a:buClr>
                <a:prstClr val="white"/>
              </a:buClr>
              <a:buSzTx/>
              <a:buFont typeface="Arial" panose="020B0604020202020204" pitchFamily="34" charset="0"/>
              <a:buChar char="•"/>
              <a:tabLst/>
              <a:defRPr/>
            </a:pPr>
            <a:r>
              <a:rPr kumimoji="0" lang="en-GB" sz="1400" b="1" i="0" u="none" strike="noStrike" kern="1200" cap="none" spc="0" normalizeH="0" baseline="0" noProof="0">
                <a:ln>
                  <a:noFill/>
                </a:ln>
                <a:solidFill>
                  <a:prstClr val="white"/>
                </a:solidFill>
                <a:effectLst/>
                <a:uLnTx/>
                <a:uFillTx/>
                <a:latin typeface="Trebuchet MS" pitchFamily="34" charset="0"/>
                <a:ea typeface="+mn-ea"/>
                <a:cs typeface="+mn-cs"/>
              </a:rPr>
              <a:t>Reckitt Benckiser</a:t>
            </a:r>
          </a:p>
          <a:p>
            <a:pPr marL="338792" marR="0" lvl="1" indent="-285744" algn="l" defTabSz="914400" rtl="0" eaLnBrk="1" fontAlgn="auto" latinLnBrk="0" hangingPunct="1">
              <a:lnSpc>
                <a:spcPct val="100000"/>
              </a:lnSpc>
              <a:spcBef>
                <a:spcPts val="0"/>
              </a:spcBef>
              <a:spcAft>
                <a:spcPts val="0"/>
              </a:spcAft>
              <a:buClr>
                <a:prstClr val="white"/>
              </a:buClr>
              <a:buSzTx/>
              <a:buFont typeface="Arial" panose="020B0604020202020204" pitchFamily="34" charset="0"/>
              <a:buChar char="•"/>
              <a:tabLst/>
              <a:defRPr/>
            </a:pPr>
            <a:r>
              <a:rPr kumimoji="0" lang="en-GB" sz="1400" b="1" i="0" u="none" strike="noStrike" kern="1200" cap="none" spc="0" normalizeH="0" baseline="0" noProof="0">
                <a:ln>
                  <a:noFill/>
                </a:ln>
                <a:solidFill>
                  <a:prstClr val="white"/>
                </a:solidFill>
                <a:effectLst/>
                <a:uLnTx/>
                <a:uFillTx/>
                <a:latin typeface="Trebuchet MS" pitchFamily="34" charset="0"/>
                <a:ea typeface="+mn-ea"/>
                <a:cs typeface="+mn-cs"/>
              </a:rPr>
              <a:t>SABMiller</a:t>
            </a:r>
          </a:p>
          <a:p>
            <a:pPr marL="338792" marR="0" lvl="1" indent="-285744" algn="l" defTabSz="914400" rtl="0" eaLnBrk="1" fontAlgn="auto" latinLnBrk="0" hangingPunct="1">
              <a:lnSpc>
                <a:spcPct val="100000"/>
              </a:lnSpc>
              <a:spcBef>
                <a:spcPts val="0"/>
              </a:spcBef>
              <a:spcAft>
                <a:spcPts val="0"/>
              </a:spcAft>
              <a:buClr>
                <a:prstClr val="white"/>
              </a:buClr>
              <a:buSzTx/>
              <a:buFont typeface="Arial" panose="020B0604020202020204" pitchFamily="34" charset="0"/>
              <a:buChar char="•"/>
              <a:tabLst/>
              <a:defRPr/>
            </a:pPr>
            <a:r>
              <a:rPr kumimoji="0" lang="en-GB" sz="1400" b="1" i="0" u="none" strike="noStrike" kern="1200" cap="none" spc="0" normalizeH="0" baseline="0" noProof="0">
                <a:ln>
                  <a:noFill/>
                </a:ln>
                <a:solidFill>
                  <a:prstClr val="white"/>
                </a:solidFill>
                <a:effectLst/>
                <a:uLnTx/>
                <a:uFillTx/>
                <a:latin typeface="Trebuchet MS" pitchFamily="34" charset="0"/>
                <a:ea typeface="+mn-ea"/>
                <a:cs typeface="+mn-cs"/>
              </a:rPr>
              <a:t>Johnson &amp; Johnson</a:t>
            </a:r>
          </a:p>
          <a:p>
            <a:pPr marL="338792" marR="0" lvl="1" indent="-285744" algn="l" defTabSz="914400" rtl="0" eaLnBrk="1" fontAlgn="auto" latinLnBrk="0" hangingPunct="1">
              <a:lnSpc>
                <a:spcPct val="100000"/>
              </a:lnSpc>
              <a:spcBef>
                <a:spcPts val="0"/>
              </a:spcBef>
              <a:spcAft>
                <a:spcPts val="0"/>
              </a:spcAft>
              <a:buClr>
                <a:prstClr val="white"/>
              </a:buClr>
              <a:buSzTx/>
              <a:buFont typeface="Arial" panose="020B0604020202020204" pitchFamily="34" charset="0"/>
              <a:buChar char="•"/>
              <a:tabLst/>
              <a:defRPr/>
            </a:pPr>
            <a:r>
              <a:rPr kumimoji="0" lang="en-GB" sz="1400" b="1" i="0" u="none" strike="noStrike" kern="1200" cap="none" spc="0" normalizeH="0" baseline="0" noProof="0">
                <a:ln>
                  <a:noFill/>
                </a:ln>
                <a:solidFill>
                  <a:prstClr val="white"/>
                </a:solidFill>
                <a:effectLst/>
                <a:uLnTx/>
                <a:uFillTx/>
                <a:latin typeface="Trebuchet MS" pitchFamily="34" charset="0"/>
                <a:ea typeface="+mn-ea"/>
                <a:cs typeface="+mn-cs"/>
              </a:rPr>
              <a:t>Imperial Tobacco</a:t>
            </a:r>
          </a:p>
          <a:p>
            <a:pPr marL="338792" marR="0" lvl="1" indent="-285744" algn="l" defTabSz="914400" rtl="0" eaLnBrk="1" fontAlgn="auto" latinLnBrk="0" hangingPunct="1">
              <a:lnSpc>
                <a:spcPct val="100000"/>
              </a:lnSpc>
              <a:spcBef>
                <a:spcPts val="0"/>
              </a:spcBef>
              <a:spcAft>
                <a:spcPts val="0"/>
              </a:spcAft>
              <a:buClr>
                <a:prstClr val="white"/>
              </a:buClr>
              <a:buSzTx/>
              <a:buFont typeface="Arial" panose="020B0604020202020204" pitchFamily="34" charset="0"/>
              <a:buChar char="•"/>
              <a:tabLst/>
              <a:defRPr/>
            </a:pPr>
            <a:r>
              <a:rPr kumimoji="0" lang="en-GB" sz="1400" b="1" i="0" u="none" strike="noStrike" kern="1200" cap="none" spc="0" normalizeH="0" baseline="0" noProof="0">
                <a:ln>
                  <a:noFill/>
                </a:ln>
                <a:solidFill>
                  <a:prstClr val="white"/>
                </a:solidFill>
                <a:effectLst/>
                <a:uLnTx/>
                <a:uFillTx/>
                <a:latin typeface="Trebuchet MS" pitchFamily="34" charset="0"/>
                <a:ea typeface="+mn-ea"/>
                <a:cs typeface="+mn-cs"/>
              </a:rPr>
              <a:t>Japan Tobacco</a:t>
            </a:r>
          </a:p>
          <a:p>
            <a:pPr marL="338792" marR="0" lvl="1" indent="-285744" algn="l" defTabSz="914400" rtl="0" eaLnBrk="1" fontAlgn="auto" latinLnBrk="0" hangingPunct="1">
              <a:lnSpc>
                <a:spcPct val="100000"/>
              </a:lnSpc>
              <a:spcBef>
                <a:spcPts val="0"/>
              </a:spcBef>
              <a:spcAft>
                <a:spcPts val="0"/>
              </a:spcAft>
              <a:buClr>
                <a:prstClr val="white"/>
              </a:buClr>
              <a:buSzTx/>
              <a:buFont typeface="Arial" panose="020B0604020202020204" pitchFamily="34" charset="0"/>
              <a:buChar char="•"/>
              <a:tabLst/>
              <a:defRPr/>
            </a:pPr>
            <a:r>
              <a:rPr kumimoji="0" lang="en-GB" sz="1400" b="1" i="0" u="none" strike="noStrike" kern="1200" cap="none" spc="0" normalizeH="0" baseline="0" noProof="0">
                <a:ln>
                  <a:noFill/>
                </a:ln>
                <a:solidFill>
                  <a:prstClr val="white"/>
                </a:solidFill>
                <a:effectLst/>
                <a:uLnTx/>
                <a:uFillTx/>
                <a:latin typeface="Trebuchet MS" pitchFamily="34" charset="0"/>
                <a:ea typeface="+mn-ea"/>
                <a:cs typeface="+mn-cs"/>
              </a:rPr>
              <a:t>…</a:t>
            </a:r>
          </a:p>
        </p:txBody>
      </p:sp>
      <p:sp>
        <p:nvSpPr>
          <p:cNvPr id="3" name="Footer Placeholder 2">
            <a:extLst>
              <a:ext uri="{FF2B5EF4-FFF2-40B4-BE49-F238E27FC236}">
                <a16:creationId xmlns:a16="http://schemas.microsoft.com/office/drawing/2014/main" id="{47434398-5E04-48DD-8854-C9EDC69AB37F}"/>
              </a:ext>
            </a:extLst>
          </p:cNvPr>
          <p:cNvSpPr>
            <a:spLocks noGrp="1"/>
          </p:cNvSpPr>
          <p:nvPr>
            <p:ph type="ftr" sz="quarter" idx="11"/>
          </p:nvPr>
        </p:nvSpPr>
        <p:spPr>
          <a:xfrm>
            <a:off x="3957024" y="6450715"/>
            <a:ext cx="4737272" cy="136612"/>
          </a:xfrm>
        </p:spPr>
        <p:txBody>
          <a:bodyPr/>
          <a:lstStyle/>
          <a:p>
            <a:pPr marL="0" marR="0" lvl="0" indent="0" algn="r" defTabSz="914400" rtl="0" eaLnBrk="1" fontAlgn="auto" latinLnBrk="0" hangingPunct="1">
              <a:lnSpc>
                <a:spcPts val="1171"/>
              </a:lnSpc>
              <a:spcBef>
                <a:spcPts val="0"/>
              </a:spcBef>
              <a:spcAft>
                <a:spcPts val="0"/>
              </a:spcAft>
              <a:buClrTx/>
              <a:buSzTx/>
              <a:buFontTx/>
              <a:buNone/>
              <a:tabLst/>
              <a:defRPr/>
            </a:pPr>
            <a:r>
              <a:rPr kumimoji="0" lang="en-US" sz="975" b="1" i="0" u="none" strike="noStrike" kern="1200" cap="none" spc="0" normalizeH="0" baseline="0" noProof="0">
                <a:ln>
                  <a:noFill/>
                </a:ln>
                <a:solidFill>
                  <a:prstClr val="black">
                    <a:tint val="75000"/>
                  </a:prstClr>
                </a:solidFill>
                <a:effectLst/>
                <a:uLnTx/>
                <a:uFillTx/>
                <a:latin typeface="Trebuchet MS"/>
                <a:ea typeface="+mn-ea"/>
                <a:cs typeface="+mn-cs"/>
              </a:rPr>
              <a:t>Landsec Platform Review ● DRAFT ● Classification: Private ●</a:t>
            </a:r>
            <a:endParaRPr kumimoji="0" lang="fr-FR" sz="975" b="1" i="0" u="none" strike="noStrike" kern="1200" cap="none" spc="0" normalizeH="0" baseline="0" noProof="0">
              <a:ln>
                <a:noFill/>
              </a:ln>
              <a:solidFill>
                <a:prstClr val="black">
                  <a:tint val="75000"/>
                </a:prstClr>
              </a:solidFill>
              <a:effectLst/>
              <a:uLnTx/>
              <a:uFillTx/>
              <a:latin typeface="Trebuchet MS"/>
              <a:ea typeface="+mn-ea"/>
              <a:cs typeface="+mn-cs"/>
            </a:endParaRPr>
          </a:p>
        </p:txBody>
      </p:sp>
      <p:sp>
        <p:nvSpPr>
          <p:cNvPr id="7" name="TextBox 6">
            <a:extLst>
              <a:ext uri="{FF2B5EF4-FFF2-40B4-BE49-F238E27FC236}">
                <a16:creationId xmlns:a16="http://schemas.microsoft.com/office/drawing/2014/main" id="{D80E3761-0305-49E3-8DDB-A13A276C21EF}"/>
              </a:ext>
            </a:extLst>
          </p:cNvPr>
          <p:cNvSpPr txBox="1"/>
          <p:nvPr/>
        </p:nvSpPr>
        <p:spPr>
          <a:xfrm>
            <a:off x="712922" y="1524099"/>
            <a:ext cx="9608949" cy="4011419"/>
          </a:xfrm>
          <a:prstGeom prst="rect">
            <a:avLst/>
          </a:prstGeom>
          <a:noFill/>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Trebuchet MS" panose="020B0603020202020204" pitchFamily="34" charset="0"/>
                <a:ea typeface="Times New Roman" panose="02020603050405020304" pitchFamily="18" charset="0"/>
                <a:cs typeface="Segoe UI" panose="020B0502040204020203" pitchFamily="34" charset="0"/>
              </a:rPr>
              <a:t>DevOps goes hand in hand with agile delivery, shortening the development life cycle and providing continuous delivery with high quality. It enables humans to keep pace with technology advances, and we make the most of it, including: </a:t>
            </a:r>
            <a:endParaRPr kumimoji="0" lang="en-SG"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50799" algn="l" defTabSz="914400" rtl="0" eaLnBrk="1" fontAlgn="base" latinLnBrk="0" hangingPunct="1">
              <a:lnSpc>
                <a:spcPct val="100000"/>
              </a:lnSpc>
              <a:spcBef>
                <a:spcPts val="0"/>
              </a:spcBef>
              <a:spcAft>
                <a:spcPts val="0"/>
              </a:spcAft>
              <a:buClrTx/>
              <a:buSzTx/>
              <a:buFontTx/>
              <a:buNone/>
              <a:tabLst/>
              <a:defRPr/>
            </a:pPr>
            <a:r>
              <a:rPr kumimoji="0" lang="en-GB" sz="1467" b="0" i="0" u="none" strike="noStrike" kern="1200" cap="none" spc="0" normalizeH="0" baseline="0" noProof="0" dirty="0">
                <a:ln>
                  <a:noFill/>
                </a:ln>
                <a:solidFill>
                  <a:prstClr val="black"/>
                </a:solidFill>
                <a:effectLst/>
                <a:uLnTx/>
                <a:uFillTx/>
                <a:latin typeface="Segoe UI" panose="020B0502040204020203" pitchFamily="34" charset="0"/>
                <a:ea typeface="Times New Roman" panose="02020603050405020304" pitchFamily="18" charset="0"/>
                <a:cs typeface="+mn-cs"/>
              </a:rPr>
              <a:t> </a:t>
            </a:r>
            <a:endParaRPr kumimoji="0" lang="en-SG"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457189" indent="-457189" fontAlgn="base">
              <a:buFont typeface="Symbol" panose="05050102010706020507" pitchFamily="18" charset="2"/>
              <a:buChar char=""/>
            </a:pPr>
            <a:r>
              <a:rPr lang="en-GB" sz="1600" dirty="0">
                <a:solidFill>
                  <a:prstClr val="black"/>
                </a:solidFill>
                <a:latin typeface="Trebuchet MS" panose="020B0603020202020204" pitchFamily="34" charset="0"/>
                <a:cs typeface="Calibri" panose="020F0502020204030204" pitchFamily="34" charset="0"/>
              </a:rPr>
              <a:t>Continuous integration and continuous deployment approaches (CICD) that allow us to deliver code more frequently and reliably, reducing time to deploy and increasing customer satisfaction </a:t>
            </a:r>
            <a:endParaRPr lang="en-SG" sz="1600" dirty="0">
              <a:solidFill>
                <a:prstClr val="black"/>
              </a:solidFill>
              <a:latin typeface="Trebuchet MS" panose="020B0603020202020204" pitchFamily="34" charset="0"/>
              <a:cs typeface="Calibri" panose="020F0502020204030204" pitchFamily="34" charset="0"/>
            </a:endParaRPr>
          </a:p>
          <a:p>
            <a:pPr fontAlgn="base"/>
            <a:r>
              <a:rPr lang="en-GB" sz="1600" dirty="0">
                <a:solidFill>
                  <a:prstClr val="black"/>
                </a:solidFill>
                <a:latin typeface="Trebuchet MS" panose="020B0603020202020204" pitchFamily="34" charset="0"/>
                <a:cs typeface="Calibri" panose="020F0502020204030204" pitchFamily="34" charset="0"/>
              </a:rPr>
              <a:t> </a:t>
            </a:r>
            <a:endParaRPr lang="en-SG" sz="1600" dirty="0">
              <a:solidFill>
                <a:prstClr val="black"/>
              </a:solidFill>
              <a:highlight>
                <a:srgbClr val="00FF00"/>
              </a:highlight>
              <a:latin typeface="Trebuchet MS" panose="020B0603020202020204" pitchFamily="34" charset="0"/>
              <a:cs typeface="Calibri" panose="020F0502020204030204" pitchFamily="34" charset="0"/>
            </a:endParaRPr>
          </a:p>
          <a:p>
            <a:pPr marL="457189" marR="0" lvl="0" indent="-457189" algn="l" defTabSz="914400" rtl="0" eaLnBrk="1" fontAlgn="base" latinLnBrk="0" hangingPunct="1">
              <a:lnSpc>
                <a:spcPct val="100000"/>
              </a:lnSpc>
              <a:spcBef>
                <a:spcPts val="0"/>
              </a:spcBef>
              <a:spcAft>
                <a:spcPts val="0"/>
              </a:spcAft>
              <a:buClrTx/>
              <a:buSzTx/>
              <a:buFont typeface="Symbol" panose="05050102010706020507" pitchFamily="18" charset="2"/>
              <a:buChar char=""/>
              <a:tabLst/>
              <a:defRPr/>
            </a:pPr>
            <a:r>
              <a:rPr kumimoji="0" lang="en-GB" sz="16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Calibri" panose="020F0502020204030204" pitchFamily="34" charset="0"/>
              </a:rPr>
              <a:t>Putting high focus on responsible consumption, linking engineering to the economics of cloud deployment to realise the benefits and avoid un-necessary cost. </a:t>
            </a:r>
            <a:endParaRPr kumimoji="0" lang="en-SG" sz="16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Calibri" panose="020F050202020403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SG" sz="16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Calibri" panose="020F0502020204030204" pitchFamily="34" charset="0"/>
            </a:endParaRPr>
          </a:p>
          <a:p>
            <a:pPr marL="457189" marR="0" lvl="0" indent="-457189" algn="l" defTabSz="914400" rtl="0" eaLnBrk="1" fontAlgn="base" latinLnBrk="0" hangingPunct="1">
              <a:lnSpc>
                <a:spcPct val="100000"/>
              </a:lnSpc>
              <a:spcBef>
                <a:spcPts val="0"/>
              </a:spcBef>
              <a:spcAft>
                <a:spcPts val="0"/>
              </a:spcAft>
              <a:buClrTx/>
              <a:buSzTx/>
              <a:buFont typeface="Symbol" panose="05050102010706020507" pitchFamily="18" charset="2"/>
              <a:buChar char=""/>
              <a:tabLst/>
              <a:defRPr/>
            </a:pPr>
            <a:r>
              <a:rPr kumimoji="0" lang="en-GB" sz="16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Calibri" panose="020F0502020204030204" pitchFamily="34" charset="0"/>
              </a:rPr>
              <a:t>A robust code management process to reduce risks, promote collaborative working and bring agility.</a:t>
            </a:r>
          </a:p>
          <a:p>
            <a:pPr marL="457189" marR="0" lvl="0" indent="-457189" algn="l" defTabSz="914400" rtl="0" eaLnBrk="1" fontAlgn="base" latinLnBrk="0" hangingPunct="1">
              <a:lnSpc>
                <a:spcPct val="100000"/>
              </a:lnSpc>
              <a:spcBef>
                <a:spcPts val="0"/>
              </a:spcBef>
              <a:spcAft>
                <a:spcPts val="0"/>
              </a:spcAft>
              <a:buClrTx/>
              <a:buSzTx/>
              <a:buFont typeface="Symbol" panose="05050102010706020507" pitchFamily="18" charset="2"/>
              <a:buChar char=""/>
              <a:tabLst/>
              <a:defRPr/>
            </a:pPr>
            <a:endParaRPr kumimoji="0" lang="en-SG" sz="16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Calibri" panose="020F0502020204030204" pitchFamily="34" charset="0"/>
            </a:endParaRPr>
          </a:p>
          <a:p>
            <a:pPr marR="0" lvl="0" algn="l" defTabSz="914400" rtl="0" eaLnBrk="1" fontAlgn="base" latinLnBrk="0" hangingPunct="1">
              <a:lnSpc>
                <a:spcPct val="100000"/>
              </a:lnSpc>
              <a:spcBef>
                <a:spcPts val="0"/>
              </a:spcBef>
              <a:spcAft>
                <a:spcPts val="0"/>
              </a:spcAft>
              <a:buClrTx/>
              <a:buSzTx/>
              <a:tabLst/>
              <a:defRPr/>
            </a:pPr>
            <a:r>
              <a:rPr lang="en-SG" sz="1600" dirty="0">
                <a:solidFill>
                  <a:prstClr val="black"/>
                </a:solidFill>
                <a:latin typeface="Trebuchet MS" panose="020B0603020202020204" pitchFamily="34" charset="0"/>
                <a:cs typeface="Calibri" panose="020F0502020204030204" pitchFamily="34" charset="0"/>
              </a:rPr>
              <a:t>This will allow us to easily productionise code to ingest data once the value of the data is proved by the analytics team</a:t>
            </a:r>
            <a:endParaRPr kumimoji="0" lang="en-SG" sz="16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Calibri" panose="020F050202020403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mn-cs"/>
              </a:rPr>
              <a:t> </a:t>
            </a:r>
            <a:endParaRPr kumimoji="0" lang="en-SG"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2" name="Date Placeholder 1">
            <a:extLst>
              <a:ext uri="{FF2B5EF4-FFF2-40B4-BE49-F238E27FC236}">
                <a16:creationId xmlns:a16="http://schemas.microsoft.com/office/drawing/2014/main" id="{D9A07321-8120-4D17-97EC-9B98115C88B9}"/>
              </a:ext>
            </a:extLst>
          </p:cNvPr>
          <p:cNvSpPr>
            <a:spLocks noGrp="1"/>
          </p:cNvSpPr>
          <p:nvPr>
            <p:ph type="dt" sz="half" idx="10"/>
          </p:nvPr>
        </p:nvSpPr>
        <p:spPr>
          <a:xfrm>
            <a:off x="8706479" y="6462444"/>
            <a:ext cx="2196127" cy="144000"/>
          </a:xfrm>
        </p:spPr>
        <p:txBody>
          <a:bodyPr/>
          <a:lstStyle/>
          <a:p>
            <a:fld id="{5138BBDB-5F13-4BA2-BB6D-BAB946784594}" type="datetime4">
              <a:rPr lang="en-GB" smtClean="0"/>
              <a:t>15 April 2022</a:t>
            </a:fld>
            <a:endParaRPr lang="fr-FR"/>
          </a:p>
        </p:txBody>
      </p:sp>
      <p:sp>
        <p:nvSpPr>
          <p:cNvPr id="4" name="Slide Number Placeholder 3">
            <a:extLst>
              <a:ext uri="{FF2B5EF4-FFF2-40B4-BE49-F238E27FC236}">
                <a16:creationId xmlns:a16="http://schemas.microsoft.com/office/drawing/2014/main" id="{FEDEC7AC-52ED-4BDD-979A-1134D8F7CAA9}"/>
              </a:ext>
            </a:extLst>
          </p:cNvPr>
          <p:cNvSpPr>
            <a:spLocks noGrp="1"/>
          </p:cNvSpPr>
          <p:nvPr>
            <p:ph type="sldNum" sz="quarter" idx="12"/>
          </p:nvPr>
        </p:nvSpPr>
        <p:spPr/>
        <p:txBody>
          <a:bodyPr/>
          <a:lstStyle/>
          <a:p>
            <a:fld id="{4384C016-1569-4C6E-99E8-D8E7AC87BABD}" type="slidenum">
              <a:rPr lang="fr-FR" smtClean="0"/>
              <a:t>8</a:t>
            </a:fld>
            <a:endParaRPr lang="fr-FR"/>
          </a:p>
        </p:txBody>
      </p:sp>
    </p:spTree>
    <p:extLst>
      <p:ext uri="{BB962C8B-B14F-4D97-AF65-F5344CB8AC3E}">
        <p14:creationId xmlns:p14="http://schemas.microsoft.com/office/powerpoint/2010/main" val="1966126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CD582F6-1312-4635-9D5F-393A86CF2B43}"/>
              </a:ext>
            </a:extLst>
          </p:cNvPr>
          <p:cNvSpPr/>
          <p:nvPr/>
        </p:nvSpPr>
        <p:spPr>
          <a:xfrm>
            <a:off x="4865484" y="4244276"/>
            <a:ext cx="2093976" cy="9551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2" name="Title 1">
            <a:extLst>
              <a:ext uri="{FF2B5EF4-FFF2-40B4-BE49-F238E27FC236}">
                <a16:creationId xmlns:a16="http://schemas.microsoft.com/office/drawing/2014/main" id="{72AEE00D-F51F-42A3-8139-13A01F830B64}"/>
              </a:ext>
            </a:extLst>
          </p:cNvPr>
          <p:cNvSpPr>
            <a:spLocks noGrp="1"/>
          </p:cNvSpPr>
          <p:nvPr>
            <p:ph type="title"/>
          </p:nvPr>
        </p:nvSpPr>
        <p:spPr/>
        <p:txBody>
          <a:bodyPr/>
          <a:lstStyle/>
          <a:p>
            <a:r>
              <a:rPr lang="en-US" dirty="0"/>
              <a:t>Proposed Enhanced Team</a:t>
            </a:r>
          </a:p>
        </p:txBody>
      </p:sp>
      <p:sp>
        <p:nvSpPr>
          <p:cNvPr id="3" name="Text Placeholder 2">
            <a:extLst>
              <a:ext uri="{FF2B5EF4-FFF2-40B4-BE49-F238E27FC236}">
                <a16:creationId xmlns:a16="http://schemas.microsoft.com/office/drawing/2014/main" id="{71480A36-937D-4AAE-B325-5B23FCEDD3A1}"/>
              </a:ext>
            </a:extLst>
          </p:cNvPr>
          <p:cNvSpPr>
            <a:spLocks noGrp="1"/>
          </p:cNvSpPr>
          <p:nvPr>
            <p:ph type="body" idx="1"/>
          </p:nvPr>
        </p:nvSpPr>
        <p:spPr/>
        <p:txBody>
          <a:bodyPr/>
          <a:lstStyle/>
          <a:p>
            <a:r>
              <a:rPr lang="en-US" dirty="0">
                <a:latin typeface="+mj-lt"/>
              </a:rPr>
              <a:t>Leveraged Team</a:t>
            </a:r>
          </a:p>
        </p:txBody>
      </p:sp>
      <p:sp>
        <p:nvSpPr>
          <p:cNvPr id="4" name="Content Placeholder 3">
            <a:extLst>
              <a:ext uri="{FF2B5EF4-FFF2-40B4-BE49-F238E27FC236}">
                <a16:creationId xmlns:a16="http://schemas.microsoft.com/office/drawing/2014/main" id="{83938A54-F05A-4C6A-9892-987626AB3C59}"/>
              </a:ext>
            </a:extLst>
          </p:cNvPr>
          <p:cNvSpPr>
            <a:spLocks noGrp="1"/>
          </p:cNvSpPr>
          <p:nvPr>
            <p:ph sz="half" idx="2"/>
          </p:nvPr>
        </p:nvSpPr>
        <p:spPr>
          <a:xfrm>
            <a:off x="635397" y="1313021"/>
            <a:ext cx="11432116" cy="939557"/>
          </a:xfrm>
        </p:spPr>
        <p:txBody>
          <a:bodyPr numCol="1"/>
          <a:lstStyle/>
          <a:p>
            <a:pPr algn="ctr">
              <a:spcAft>
                <a:spcPts val="400"/>
              </a:spcAft>
            </a:pPr>
            <a:r>
              <a:rPr lang="en-US" sz="2000">
                <a:solidFill>
                  <a:srgbClr val="00AC6A"/>
                </a:solidFill>
                <a:latin typeface="+mj-lt"/>
              </a:rPr>
              <a:t>A self-managed, leveraged team with a strong mix of functional, data, and technical knowledge, providing assured delivery and quality at the right cost.</a:t>
            </a:r>
          </a:p>
        </p:txBody>
      </p:sp>
      <p:sp>
        <p:nvSpPr>
          <p:cNvPr id="18" name="TextBox 17">
            <a:extLst>
              <a:ext uri="{FF2B5EF4-FFF2-40B4-BE49-F238E27FC236}">
                <a16:creationId xmlns:a16="http://schemas.microsoft.com/office/drawing/2014/main" id="{09D07299-7C69-456A-96F0-64572093A0C1}"/>
              </a:ext>
            </a:extLst>
          </p:cNvPr>
          <p:cNvSpPr txBox="1"/>
          <p:nvPr/>
        </p:nvSpPr>
        <p:spPr>
          <a:xfrm>
            <a:off x="3621254" y="5512623"/>
            <a:ext cx="496507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15046"/>
                </a:solidFill>
                <a:effectLst/>
                <a:uLnTx/>
                <a:uFillTx/>
                <a:latin typeface="Trebuchet MS"/>
                <a:ea typeface="+mn-ea"/>
                <a:cs typeface="+mn-cs"/>
              </a:rPr>
              <a:t>Collaborating</a:t>
            </a:r>
            <a:r>
              <a:rPr kumimoji="0" lang="en-US" sz="1200" b="0" i="0" u="none" strike="noStrike" kern="1200" cap="none" spc="0" normalizeH="0" baseline="0" noProof="0" dirty="0">
                <a:ln>
                  <a:noFill/>
                </a:ln>
                <a:solidFill>
                  <a:srgbClr val="515046"/>
                </a:solidFill>
                <a:effectLst/>
                <a:uLnTx/>
                <a:uFillTx/>
                <a:latin typeface="Trebuchet MS"/>
                <a:ea typeface="+mn-ea"/>
                <a:cs typeface="+mn-cs"/>
              </a:rPr>
              <a:t> and </a:t>
            </a:r>
            <a:r>
              <a:rPr kumimoji="0" lang="en-US" sz="1200" b="1" i="0" u="none" strike="noStrike" kern="1200" cap="none" spc="0" normalizeH="0" baseline="0" noProof="0" dirty="0">
                <a:ln>
                  <a:noFill/>
                </a:ln>
                <a:solidFill>
                  <a:srgbClr val="515046"/>
                </a:solidFill>
                <a:effectLst/>
                <a:uLnTx/>
                <a:uFillTx/>
                <a:latin typeface="Trebuchet MS"/>
                <a:ea typeface="+mn-ea"/>
                <a:cs typeface="+mn-cs"/>
              </a:rPr>
              <a:t>partnering</a:t>
            </a:r>
            <a:r>
              <a:rPr kumimoji="0" lang="en-US" sz="1200" b="0" i="0" u="none" strike="noStrike" kern="1200" cap="none" spc="0" normalizeH="0" baseline="0" noProof="0" dirty="0">
                <a:ln>
                  <a:noFill/>
                </a:ln>
                <a:solidFill>
                  <a:srgbClr val="515046"/>
                </a:solidFill>
                <a:effectLst/>
                <a:uLnTx/>
                <a:uFillTx/>
                <a:latin typeface="Trebuchet MS"/>
                <a:ea typeface="+mn-ea"/>
                <a:cs typeface="+mn-cs"/>
              </a:rPr>
              <a:t> with Landsec stakeholders to ensure delivery against business objectives</a:t>
            </a:r>
            <a:endParaRPr kumimoji="0" lang="en-US" sz="1200" b="1" i="0" u="none" strike="noStrike" kern="1200" cap="none" spc="0" normalizeH="0" baseline="0" noProof="0" dirty="0">
              <a:ln>
                <a:noFill/>
              </a:ln>
              <a:solidFill>
                <a:srgbClr val="515046"/>
              </a:solidFill>
              <a:effectLst/>
              <a:uLnTx/>
              <a:uFillTx/>
              <a:latin typeface="Trebuchet MS"/>
              <a:ea typeface="+mn-ea"/>
              <a:cs typeface="+mn-cs"/>
            </a:endParaRPr>
          </a:p>
        </p:txBody>
      </p:sp>
      <p:sp>
        <p:nvSpPr>
          <p:cNvPr id="38" name="Rectangle 37">
            <a:extLst>
              <a:ext uri="{FF2B5EF4-FFF2-40B4-BE49-F238E27FC236}">
                <a16:creationId xmlns:a16="http://schemas.microsoft.com/office/drawing/2014/main" id="{7D9A58B2-F5A0-4DF8-AE94-729D20EEEDA8}"/>
              </a:ext>
            </a:extLst>
          </p:cNvPr>
          <p:cNvSpPr/>
          <p:nvPr/>
        </p:nvSpPr>
        <p:spPr>
          <a:xfrm>
            <a:off x="4844981" y="2811735"/>
            <a:ext cx="2093976" cy="7230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22" name="TextBox 21">
            <a:extLst>
              <a:ext uri="{FF2B5EF4-FFF2-40B4-BE49-F238E27FC236}">
                <a16:creationId xmlns:a16="http://schemas.microsoft.com/office/drawing/2014/main" id="{B02B0F9B-6B70-427B-A851-011306ABE3A6}"/>
              </a:ext>
            </a:extLst>
          </p:cNvPr>
          <p:cNvSpPr txBox="1"/>
          <p:nvPr/>
        </p:nvSpPr>
        <p:spPr>
          <a:xfrm>
            <a:off x="4826474" y="2213899"/>
            <a:ext cx="2094992" cy="133113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6AC738"/>
                </a:solidFill>
                <a:effectLst/>
                <a:uLnTx/>
                <a:uFillTx/>
                <a:latin typeface="Trebuchet MS"/>
                <a:ea typeface="+mn-ea"/>
                <a:cs typeface="+mn-cs"/>
              </a:rPr>
              <a:t>Offshore Lead &amp; Developer (IN)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515046"/>
              </a:solidFill>
              <a:effectLst/>
              <a:uLnTx/>
              <a:uFillTx/>
              <a:latin typeface="Trebuchet M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515046"/>
                </a:solidFill>
                <a:effectLst/>
                <a:uLnTx/>
                <a:uFillTx/>
                <a:latin typeface="Trebuchet MS"/>
                <a:ea typeface="+mn-ea"/>
                <a:cs typeface="+mn-cs"/>
              </a:rPr>
              <a:t>Consultant with end-to-end Azure expertise, assisting with design &amp; development and supporting the ‘Developer’</a:t>
            </a:r>
          </a:p>
        </p:txBody>
      </p:sp>
      <p:sp>
        <p:nvSpPr>
          <p:cNvPr id="6" name="Right Brace 5">
            <a:extLst>
              <a:ext uri="{FF2B5EF4-FFF2-40B4-BE49-F238E27FC236}">
                <a16:creationId xmlns:a16="http://schemas.microsoft.com/office/drawing/2014/main" id="{CA48C3D6-8E15-43B5-8089-73E47D679F93}"/>
              </a:ext>
            </a:extLst>
          </p:cNvPr>
          <p:cNvSpPr/>
          <p:nvPr/>
        </p:nvSpPr>
        <p:spPr>
          <a:xfrm rot="5400000">
            <a:off x="5863721" y="526480"/>
            <a:ext cx="464556" cy="9404637"/>
          </a:xfrm>
          <a:prstGeom prst="rightBrace">
            <a:avLst/>
          </a:prstGeom>
          <a:ln w="12700"/>
        </p:spPr>
        <p:style>
          <a:lnRef idx="1">
            <a:schemeClr val="accent3"/>
          </a:lnRef>
          <a:fillRef idx="0">
            <a:schemeClr val="accent3"/>
          </a:fillRef>
          <a:effectRef idx="0">
            <a:schemeClr val="accent3"/>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a:ea typeface="+mn-ea"/>
              <a:cs typeface="+mn-cs"/>
            </a:endParaRPr>
          </a:p>
        </p:txBody>
      </p:sp>
      <p:grpSp>
        <p:nvGrpSpPr>
          <p:cNvPr id="27" name="Group 26">
            <a:extLst>
              <a:ext uri="{FF2B5EF4-FFF2-40B4-BE49-F238E27FC236}">
                <a16:creationId xmlns:a16="http://schemas.microsoft.com/office/drawing/2014/main" id="{41801A45-3259-4ED6-9DEC-01DF9678E6FB}"/>
              </a:ext>
            </a:extLst>
          </p:cNvPr>
          <p:cNvGrpSpPr/>
          <p:nvPr/>
        </p:nvGrpSpPr>
        <p:grpSpPr>
          <a:xfrm>
            <a:off x="10994836" y="272047"/>
            <a:ext cx="816164" cy="739140"/>
            <a:chOff x="1929053" y="3069944"/>
            <a:chExt cx="816164" cy="739140"/>
          </a:xfrm>
        </p:grpSpPr>
        <p:sp>
          <p:nvSpPr>
            <p:cNvPr id="28" name="Graphic 5" descr="Group of women with solid fill">
              <a:extLst>
                <a:ext uri="{FF2B5EF4-FFF2-40B4-BE49-F238E27FC236}">
                  <a16:creationId xmlns:a16="http://schemas.microsoft.com/office/drawing/2014/main" id="{84F91174-4D20-407D-88A7-D2944E4508C1}"/>
                </a:ext>
              </a:extLst>
            </p:cNvPr>
            <p:cNvSpPr/>
            <p:nvPr/>
          </p:nvSpPr>
          <p:spPr>
            <a:xfrm>
              <a:off x="1929053" y="3223297"/>
              <a:ext cx="280088" cy="585787"/>
            </a:xfrm>
            <a:custGeom>
              <a:avLst/>
              <a:gdLst>
                <a:gd name="connsiteX0" fmla="*/ 260182 w 280088"/>
                <a:gd name="connsiteY0" fmla="*/ 364617 h 585787"/>
                <a:gd name="connsiteX1" fmla="*/ 280089 w 280088"/>
                <a:gd name="connsiteY1" fmla="*/ 290322 h 585787"/>
                <a:gd name="connsiteX2" fmla="*/ 277041 w 280088"/>
                <a:gd name="connsiteY2" fmla="*/ 278892 h 585787"/>
                <a:gd name="connsiteX3" fmla="*/ 267516 w 280088"/>
                <a:gd name="connsiteY3" fmla="*/ 280035 h 585787"/>
                <a:gd name="connsiteX4" fmla="*/ 254752 w 280088"/>
                <a:gd name="connsiteY4" fmla="*/ 278416 h 585787"/>
                <a:gd name="connsiteX5" fmla="*/ 227130 w 280088"/>
                <a:gd name="connsiteY5" fmla="*/ 257937 h 585787"/>
                <a:gd name="connsiteX6" fmla="*/ 221510 w 280088"/>
                <a:gd name="connsiteY6" fmla="*/ 218884 h 585787"/>
                <a:gd name="connsiteX7" fmla="*/ 264277 w 280088"/>
                <a:gd name="connsiteY7" fmla="*/ 60770 h 585787"/>
                <a:gd name="connsiteX8" fmla="*/ 264277 w 280088"/>
                <a:gd name="connsiteY8" fmla="*/ 60198 h 585787"/>
                <a:gd name="connsiteX9" fmla="*/ 264277 w 280088"/>
                <a:gd name="connsiteY9" fmla="*/ 59722 h 585787"/>
                <a:gd name="connsiteX10" fmla="*/ 275231 w 280088"/>
                <a:gd name="connsiteY10" fmla="*/ 39624 h 585787"/>
                <a:gd name="connsiteX11" fmla="*/ 221224 w 280088"/>
                <a:gd name="connsiteY11" fmla="*/ 8573 h 585787"/>
                <a:gd name="connsiteX12" fmla="*/ 118354 w 280088"/>
                <a:gd name="connsiteY12" fmla="*/ 8573 h 585787"/>
                <a:gd name="connsiteX13" fmla="*/ 52632 w 280088"/>
                <a:gd name="connsiteY13" fmla="*/ 50483 h 585787"/>
                <a:gd name="connsiteX14" fmla="*/ 43964 w 280088"/>
                <a:gd name="connsiteY14" fmla="*/ 65723 h 585787"/>
                <a:gd name="connsiteX15" fmla="*/ 1197 w 280088"/>
                <a:gd name="connsiteY15" fmla="*/ 223837 h 585787"/>
                <a:gd name="connsiteX16" fmla="*/ 20832 w 280088"/>
                <a:gd name="connsiteY16" fmla="*/ 259927 h 585787"/>
                <a:gd name="connsiteX17" fmla="*/ 21199 w 280088"/>
                <a:gd name="connsiteY17" fmla="*/ 260032 h 585787"/>
                <a:gd name="connsiteX18" fmla="*/ 28819 w 280088"/>
                <a:gd name="connsiteY18" fmla="*/ 260985 h 585787"/>
                <a:gd name="connsiteX19" fmla="*/ 56537 w 280088"/>
                <a:gd name="connsiteY19" fmla="*/ 240030 h 585787"/>
                <a:gd name="connsiteX20" fmla="*/ 94637 w 280088"/>
                <a:gd name="connsiteY20" fmla="*/ 100965 h 585787"/>
                <a:gd name="connsiteX21" fmla="*/ 94637 w 280088"/>
                <a:gd name="connsiteY21" fmla="*/ 166687 h 585787"/>
                <a:gd name="connsiteX22" fmla="*/ 94637 w 280088"/>
                <a:gd name="connsiteY22" fmla="*/ 166687 h 585787"/>
                <a:gd name="connsiteX23" fmla="*/ 40249 w 280088"/>
                <a:gd name="connsiteY23" fmla="*/ 369570 h 585787"/>
                <a:gd name="connsiteX24" fmla="*/ 94637 w 280088"/>
                <a:gd name="connsiteY24" fmla="*/ 369570 h 585787"/>
                <a:gd name="connsiteX25" fmla="*/ 94637 w 280088"/>
                <a:gd name="connsiteY25" fmla="*/ 585788 h 585787"/>
                <a:gd name="connsiteX26" fmla="*/ 151787 w 280088"/>
                <a:gd name="connsiteY26" fmla="*/ 585788 h 585787"/>
                <a:gd name="connsiteX27" fmla="*/ 151787 w 280088"/>
                <a:gd name="connsiteY27" fmla="*/ 369570 h 585787"/>
                <a:gd name="connsiteX28" fmla="*/ 189887 w 280088"/>
                <a:gd name="connsiteY28" fmla="*/ 369570 h 585787"/>
                <a:gd name="connsiteX29" fmla="*/ 189887 w 280088"/>
                <a:gd name="connsiteY29" fmla="*/ 584835 h 585787"/>
                <a:gd name="connsiteX30" fmla="*/ 247037 w 280088"/>
                <a:gd name="connsiteY30" fmla="*/ 584835 h 585787"/>
                <a:gd name="connsiteX31" fmla="*/ 247037 w 280088"/>
                <a:gd name="connsiteY31" fmla="*/ 369570 h 585787"/>
                <a:gd name="connsiteX32" fmla="*/ 258848 w 280088"/>
                <a:gd name="connsiteY32" fmla="*/ 369570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80088" h="585787">
                  <a:moveTo>
                    <a:pt x="260182" y="364617"/>
                  </a:moveTo>
                  <a:lnTo>
                    <a:pt x="280089" y="290322"/>
                  </a:lnTo>
                  <a:lnTo>
                    <a:pt x="277041" y="278892"/>
                  </a:lnTo>
                  <a:cubicBezTo>
                    <a:pt x="273911" y="279586"/>
                    <a:pt x="270721" y="279969"/>
                    <a:pt x="267516" y="280035"/>
                  </a:cubicBezTo>
                  <a:cubicBezTo>
                    <a:pt x="263202" y="280176"/>
                    <a:pt x="258894" y="279629"/>
                    <a:pt x="254752" y="278416"/>
                  </a:cubicBezTo>
                  <a:cubicBezTo>
                    <a:pt x="243218" y="275472"/>
                    <a:pt x="233299" y="268118"/>
                    <a:pt x="227130" y="257937"/>
                  </a:cubicBezTo>
                  <a:cubicBezTo>
                    <a:pt x="220190" y="246166"/>
                    <a:pt x="218171" y="232135"/>
                    <a:pt x="221510" y="218884"/>
                  </a:cubicBezTo>
                  <a:lnTo>
                    <a:pt x="264277" y="60770"/>
                  </a:lnTo>
                  <a:lnTo>
                    <a:pt x="264277" y="60198"/>
                  </a:lnTo>
                  <a:lnTo>
                    <a:pt x="264277" y="59722"/>
                  </a:lnTo>
                  <a:cubicBezTo>
                    <a:pt x="266753" y="52446"/>
                    <a:pt x="270458" y="45648"/>
                    <a:pt x="275231" y="39624"/>
                  </a:cubicBezTo>
                  <a:cubicBezTo>
                    <a:pt x="259321" y="25999"/>
                    <a:pt x="241004" y="15468"/>
                    <a:pt x="221224" y="8573"/>
                  </a:cubicBezTo>
                  <a:cubicBezTo>
                    <a:pt x="187887" y="-2858"/>
                    <a:pt x="151692" y="-2858"/>
                    <a:pt x="118354" y="8573"/>
                  </a:cubicBezTo>
                  <a:cubicBezTo>
                    <a:pt x="93310" y="16875"/>
                    <a:pt x="70725" y="31278"/>
                    <a:pt x="52632" y="50483"/>
                  </a:cubicBezTo>
                  <a:cubicBezTo>
                    <a:pt x="48842" y="54994"/>
                    <a:pt x="45905" y="60159"/>
                    <a:pt x="43964" y="65723"/>
                  </a:cubicBezTo>
                  <a:lnTo>
                    <a:pt x="1197" y="223837"/>
                  </a:lnTo>
                  <a:cubicBezTo>
                    <a:pt x="-3347" y="239225"/>
                    <a:pt x="5444" y="255383"/>
                    <a:pt x="20832" y="259927"/>
                  </a:cubicBezTo>
                  <a:cubicBezTo>
                    <a:pt x="20954" y="259963"/>
                    <a:pt x="21077" y="259998"/>
                    <a:pt x="21199" y="260032"/>
                  </a:cubicBezTo>
                  <a:cubicBezTo>
                    <a:pt x="23659" y="260816"/>
                    <a:pt x="26242" y="261139"/>
                    <a:pt x="28819" y="260985"/>
                  </a:cubicBezTo>
                  <a:cubicBezTo>
                    <a:pt x="41626" y="260751"/>
                    <a:pt x="52820" y="252288"/>
                    <a:pt x="56537" y="240030"/>
                  </a:cubicBezTo>
                  <a:lnTo>
                    <a:pt x="94637" y="100965"/>
                  </a:lnTo>
                  <a:lnTo>
                    <a:pt x="94637" y="166687"/>
                  </a:lnTo>
                  <a:lnTo>
                    <a:pt x="94637" y="166687"/>
                  </a:lnTo>
                  <a:lnTo>
                    <a:pt x="40249" y="369570"/>
                  </a:lnTo>
                  <a:lnTo>
                    <a:pt x="94637" y="369570"/>
                  </a:lnTo>
                  <a:lnTo>
                    <a:pt x="94637" y="585788"/>
                  </a:lnTo>
                  <a:lnTo>
                    <a:pt x="151787" y="585788"/>
                  </a:lnTo>
                  <a:lnTo>
                    <a:pt x="151787" y="369570"/>
                  </a:lnTo>
                  <a:lnTo>
                    <a:pt x="189887" y="369570"/>
                  </a:lnTo>
                  <a:lnTo>
                    <a:pt x="189887" y="584835"/>
                  </a:lnTo>
                  <a:lnTo>
                    <a:pt x="247037" y="584835"/>
                  </a:lnTo>
                  <a:lnTo>
                    <a:pt x="247037" y="369570"/>
                  </a:lnTo>
                  <a:lnTo>
                    <a:pt x="258848" y="369570"/>
                  </a:lnTo>
                  <a:close/>
                </a:path>
              </a:pathLst>
            </a:custGeom>
            <a:solidFill>
              <a:srgbClr val="007B8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rebuchet MS"/>
                <a:ea typeface="+mn-ea"/>
                <a:cs typeface="+mn-cs"/>
              </a:endParaRPr>
            </a:p>
          </p:txBody>
        </p:sp>
        <p:sp>
          <p:nvSpPr>
            <p:cNvPr id="29" name="Graphic 5" descr="Group of women with solid fill">
              <a:extLst>
                <a:ext uri="{FF2B5EF4-FFF2-40B4-BE49-F238E27FC236}">
                  <a16:creationId xmlns:a16="http://schemas.microsoft.com/office/drawing/2014/main" id="{53D5EC92-7B6C-4E62-A435-B80A32772069}"/>
                </a:ext>
              </a:extLst>
            </p:cNvPr>
            <p:cNvSpPr/>
            <p:nvPr/>
          </p:nvSpPr>
          <p:spPr>
            <a:xfrm>
              <a:off x="2467269" y="3223297"/>
              <a:ext cx="277948" cy="585787"/>
            </a:xfrm>
            <a:custGeom>
              <a:avLst/>
              <a:gdLst>
                <a:gd name="connsiteX0" fmla="*/ 276892 w 277948"/>
                <a:gd name="connsiteY0" fmla="*/ 223837 h 585787"/>
                <a:gd name="connsiteX1" fmla="*/ 234029 w 277948"/>
                <a:gd name="connsiteY1" fmla="*/ 65723 h 585787"/>
                <a:gd name="connsiteX2" fmla="*/ 225457 w 277948"/>
                <a:gd name="connsiteY2" fmla="*/ 50483 h 585787"/>
                <a:gd name="connsiteX3" fmla="*/ 159734 w 277948"/>
                <a:gd name="connsiteY3" fmla="*/ 8573 h 585787"/>
                <a:gd name="connsiteX4" fmla="*/ 56864 w 277948"/>
                <a:gd name="connsiteY4" fmla="*/ 8573 h 585787"/>
                <a:gd name="connsiteX5" fmla="*/ 2762 w 277948"/>
                <a:gd name="connsiteY5" fmla="*/ 39529 h 585787"/>
                <a:gd name="connsiteX6" fmla="*/ 13811 w 277948"/>
                <a:gd name="connsiteY6" fmla="*/ 59722 h 585787"/>
                <a:gd name="connsiteX7" fmla="*/ 13811 w 277948"/>
                <a:gd name="connsiteY7" fmla="*/ 60198 h 585787"/>
                <a:gd name="connsiteX8" fmla="*/ 13811 w 277948"/>
                <a:gd name="connsiteY8" fmla="*/ 60770 h 585787"/>
                <a:gd name="connsiteX9" fmla="*/ 56769 w 277948"/>
                <a:gd name="connsiteY9" fmla="*/ 219266 h 585787"/>
                <a:gd name="connsiteX10" fmla="*/ 25813 w 277948"/>
                <a:gd name="connsiteY10" fmla="*/ 278225 h 585787"/>
                <a:gd name="connsiteX11" fmla="*/ 12573 w 277948"/>
                <a:gd name="connsiteY11" fmla="*/ 280035 h 585787"/>
                <a:gd name="connsiteX12" fmla="*/ 3048 w 277948"/>
                <a:gd name="connsiteY12" fmla="*/ 278892 h 585787"/>
                <a:gd name="connsiteX13" fmla="*/ 0 w 277948"/>
                <a:gd name="connsiteY13" fmla="*/ 290322 h 585787"/>
                <a:gd name="connsiteX14" fmla="*/ 19907 w 277948"/>
                <a:gd name="connsiteY14" fmla="*/ 364617 h 585787"/>
                <a:gd name="connsiteX15" fmla="*/ 21241 w 277948"/>
                <a:gd name="connsiteY15" fmla="*/ 369570 h 585787"/>
                <a:gd name="connsiteX16" fmla="*/ 33147 w 277948"/>
                <a:gd name="connsiteY16" fmla="*/ 369570 h 585787"/>
                <a:gd name="connsiteX17" fmla="*/ 33147 w 277948"/>
                <a:gd name="connsiteY17" fmla="*/ 585788 h 585787"/>
                <a:gd name="connsiteX18" fmla="*/ 90297 w 277948"/>
                <a:gd name="connsiteY18" fmla="*/ 585788 h 585787"/>
                <a:gd name="connsiteX19" fmla="*/ 90297 w 277948"/>
                <a:gd name="connsiteY19" fmla="*/ 369570 h 585787"/>
                <a:gd name="connsiteX20" fmla="*/ 128397 w 277948"/>
                <a:gd name="connsiteY20" fmla="*/ 369570 h 585787"/>
                <a:gd name="connsiteX21" fmla="*/ 128397 w 277948"/>
                <a:gd name="connsiteY21" fmla="*/ 584835 h 585787"/>
                <a:gd name="connsiteX22" fmla="*/ 185547 w 277948"/>
                <a:gd name="connsiteY22" fmla="*/ 584835 h 585787"/>
                <a:gd name="connsiteX23" fmla="*/ 185547 w 277948"/>
                <a:gd name="connsiteY23" fmla="*/ 369570 h 585787"/>
                <a:gd name="connsiteX24" fmla="*/ 239840 w 277948"/>
                <a:gd name="connsiteY24" fmla="*/ 369570 h 585787"/>
                <a:gd name="connsiteX25" fmla="*/ 185547 w 277948"/>
                <a:gd name="connsiteY25" fmla="*/ 166783 h 585787"/>
                <a:gd name="connsiteX26" fmla="*/ 185547 w 277948"/>
                <a:gd name="connsiteY26" fmla="*/ 100965 h 585787"/>
                <a:gd name="connsiteX27" fmla="*/ 223647 w 277948"/>
                <a:gd name="connsiteY27" fmla="*/ 240030 h 585787"/>
                <a:gd name="connsiteX28" fmla="*/ 251270 w 277948"/>
                <a:gd name="connsiteY28" fmla="*/ 260985 h 585787"/>
                <a:gd name="connsiteX29" fmla="*/ 258890 w 277948"/>
                <a:gd name="connsiteY29" fmla="*/ 260032 h 585787"/>
                <a:gd name="connsiteX30" fmla="*/ 276892 w 277948"/>
                <a:gd name="connsiteY30" fmla="*/ 223837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77948" h="585787">
                  <a:moveTo>
                    <a:pt x="276892" y="223837"/>
                  </a:moveTo>
                  <a:lnTo>
                    <a:pt x="234029" y="65723"/>
                  </a:lnTo>
                  <a:cubicBezTo>
                    <a:pt x="232340" y="60068"/>
                    <a:pt x="229411" y="54863"/>
                    <a:pt x="225457" y="50483"/>
                  </a:cubicBezTo>
                  <a:cubicBezTo>
                    <a:pt x="207200" y="31477"/>
                    <a:pt x="184667" y="17109"/>
                    <a:pt x="159734" y="8573"/>
                  </a:cubicBezTo>
                  <a:cubicBezTo>
                    <a:pt x="126397" y="-2858"/>
                    <a:pt x="90202" y="-2858"/>
                    <a:pt x="56864" y="8573"/>
                  </a:cubicBezTo>
                  <a:cubicBezTo>
                    <a:pt x="36969" y="15231"/>
                    <a:pt x="18584" y="25751"/>
                    <a:pt x="2762" y="39529"/>
                  </a:cubicBezTo>
                  <a:cubicBezTo>
                    <a:pt x="7618" y="45549"/>
                    <a:pt x="11360" y="52387"/>
                    <a:pt x="13811" y="59722"/>
                  </a:cubicBezTo>
                  <a:lnTo>
                    <a:pt x="13811" y="60198"/>
                  </a:lnTo>
                  <a:lnTo>
                    <a:pt x="13811" y="60770"/>
                  </a:lnTo>
                  <a:lnTo>
                    <a:pt x="56769" y="219266"/>
                  </a:lnTo>
                  <a:cubicBezTo>
                    <a:pt x="63365" y="243980"/>
                    <a:pt x="49902" y="269622"/>
                    <a:pt x="25813" y="278225"/>
                  </a:cubicBezTo>
                  <a:cubicBezTo>
                    <a:pt x="21535" y="279579"/>
                    <a:pt x="17057" y="280191"/>
                    <a:pt x="12573" y="280035"/>
                  </a:cubicBezTo>
                  <a:cubicBezTo>
                    <a:pt x="9368" y="279969"/>
                    <a:pt x="6178" y="279586"/>
                    <a:pt x="3048" y="278892"/>
                  </a:cubicBezTo>
                  <a:lnTo>
                    <a:pt x="0" y="290322"/>
                  </a:lnTo>
                  <a:lnTo>
                    <a:pt x="19907" y="364617"/>
                  </a:lnTo>
                  <a:lnTo>
                    <a:pt x="21241" y="369570"/>
                  </a:lnTo>
                  <a:lnTo>
                    <a:pt x="33147" y="369570"/>
                  </a:lnTo>
                  <a:lnTo>
                    <a:pt x="33147" y="585788"/>
                  </a:lnTo>
                  <a:lnTo>
                    <a:pt x="90297" y="585788"/>
                  </a:lnTo>
                  <a:lnTo>
                    <a:pt x="90297" y="369570"/>
                  </a:lnTo>
                  <a:lnTo>
                    <a:pt x="128397" y="369570"/>
                  </a:lnTo>
                  <a:lnTo>
                    <a:pt x="128397" y="584835"/>
                  </a:lnTo>
                  <a:lnTo>
                    <a:pt x="185547" y="584835"/>
                  </a:lnTo>
                  <a:lnTo>
                    <a:pt x="185547" y="369570"/>
                  </a:lnTo>
                  <a:lnTo>
                    <a:pt x="239840" y="369570"/>
                  </a:lnTo>
                  <a:lnTo>
                    <a:pt x="185547" y="166783"/>
                  </a:lnTo>
                  <a:lnTo>
                    <a:pt x="185547" y="100965"/>
                  </a:lnTo>
                  <a:lnTo>
                    <a:pt x="223647" y="240030"/>
                  </a:lnTo>
                  <a:cubicBezTo>
                    <a:pt x="227327" y="252273"/>
                    <a:pt x="238488" y="260740"/>
                    <a:pt x="251270" y="260985"/>
                  </a:cubicBezTo>
                  <a:cubicBezTo>
                    <a:pt x="253847" y="261139"/>
                    <a:pt x="256430" y="260816"/>
                    <a:pt x="258890" y="260032"/>
                  </a:cubicBezTo>
                  <a:cubicBezTo>
                    <a:pt x="273179" y="254255"/>
                    <a:pt x="280906" y="238718"/>
                    <a:pt x="276892" y="223837"/>
                  </a:cubicBezTo>
                  <a:close/>
                </a:path>
              </a:pathLst>
            </a:custGeom>
            <a:solidFill>
              <a:srgbClr val="D3DF4E"/>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rebuchet MS"/>
                <a:ea typeface="+mn-ea"/>
                <a:cs typeface="+mn-cs"/>
              </a:endParaRPr>
            </a:p>
          </p:txBody>
        </p:sp>
        <p:sp>
          <p:nvSpPr>
            <p:cNvPr id="30" name="Graphic 5" descr="Group of women with solid fill">
              <a:extLst>
                <a:ext uri="{FF2B5EF4-FFF2-40B4-BE49-F238E27FC236}">
                  <a16:creationId xmlns:a16="http://schemas.microsoft.com/office/drawing/2014/main" id="{44E4ACF0-0AB9-4A33-BA58-8E591F468BFC}"/>
                </a:ext>
              </a:extLst>
            </p:cNvPr>
            <p:cNvSpPr/>
            <p:nvPr/>
          </p:nvSpPr>
          <p:spPr>
            <a:xfrm>
              <a:off x="2167369" y="3223297"/>
              <a:ext cx="339524" cy="585787"/>
            </a:xfrm>
            <a:custGeom>
              <a:avLst/>
              <a:gdLst>
                <a:gd name="connsiteX0" fmla="*/ 338477 w 339524"/>
                <a:gd name="connsiteY0" fmla="*/ 223837 h 585787"/>
                <a:gd name="connsiteX1" fmla="*/ 295615 w 339524"/>
                <a:gd name="connsiteY1" fmla="*/ 65723 h 585787"/>
                <a:gd name="connsiteX2" fmla="*/ 287042 w 339524"/>
                <a:gd name="connsiteY2" fmla="*/ 50483 h 585787"/>
                <a:gd name="connsiteX3" fmla="*/ 221320 w 339524"/>
                <a:gd name="connsiteY3" fmla="*/ 8573 h 585787"/>
                <a:gd name="connsiteX4" fmla="*/ 118450 w 339524"/>
                <a:gd name="connsiteY4" fmla="*/ 8573 h 585787"/>
                <a:gd name="connsiteX5" fmla="*/ 52727 w 339524"/>
                <a:gd name="connsiteY5" fmla="*/ 50483 h 585787"/>
                <a:gd name="connsiteX6" fmla="*/ 44059 w 339524"/>
                <a:gd name="connsiteY6" fmla="*/ 65723 h 585787"/>
                <a:gd name="connsiteX7" fmla="*/ 1197 w 339524"/>
                <a:gd name="connsiteY7" fmla="*/ 223837 h 585787"/>
                <a:gd name="connsiteX8" fmla="*/ 20832 w 339524"/>
                <a:gd name="connsiteY8" fmla="*/ 259927 h 585787"/>
                <a:gd name="connsiteX9" fmla="*/ 21199 w 339524"/>
                <a:gd name="connsiteY9" fmla="*/ 260032 h 585787"/>
                <a:gd name="connsiteX10" fmla="*/ 28819 w 339524"/>
                <a:gd name="connsiteY10" fmla="*/ 260985 h 585787"/>
                <a:gd name="connsiteX11" fmla="*/ 56537 w 339524"/>
                <a:gd name="connsiteY11" fmla="*/ 240030 h 585787"/>
                <a:gd name="connsiteX12" fmla="*/ 94637 w 339524"/>
                <a:gd name="connsiteY12" fmla="*/ 100965 h 585787"/>
                <a:gd name="connsiteX13" fmla="*/ 94637 w 339524"/>
                <a:gd name="connsiteY13" fmla="*/ 166687 h 585787"/>
                <a:gd name="connsiteX14" fmla="*/ 94637 w 339524"/>
                <a:gd name="connsiteY14" fmla="*/ 166687 h 585787"/>
                <a:gd name="connsiteX15" fmla="*/ 40249 w 339524"/>
                <a:gd name="connsiteY15" fmla="*/ 369570 h 585787"/>
                <a:gd name="connsiteX16" fmla="*/ 94637 w 339524"/>
                <a:gd name="connsiteY16" fmla="*/ 369570 h 585787"/>
                <a:gd name="connsiteX17" fmla="*/ 94637 w 339524"/>
                <a:gd name="connsiteY17" fmla="*/ 585788 h 585787"/>
                <a:gd name="connsiteX18" fmla="*/ 151787 w 339524"/>
                <a:gd name="connsiteY18" fmla="*/ 585788 h 585787"/>
                <a:gd name="connsiteX19" fmla="*/ 151787 w 339524"/>
                <a:gd name="connsiteY19" fmla="*/ 369570 h 585787"/>
                <a:gd name="connsiteX20" fmla="*/ 189887 w 339524"/>
                <a:gd name="connsiteY20" fmla="*/ 369570 h 585787"/>
                <a:gd name="connsiteX21" fmla="*/ 189887 w 339524"/>
                <a:gd name="connsiteY21" fmla="*/ 584835 h 585787"/>
                <a:gd name="connsiteX22" fmla="*/ 247037 w 339524"/>
                <a:gd name="connsiteY22" fmla="*/ 584835 h 585787"/>
                <a:gd name="connsiteX23" fmla="*/ 247037 w 339524"/>
                <a:gd name="connsiteY23" fmla="*/ 369570 h 585787"/>
                <a:gd name="connsiteX24" fmla="*/ 301330 w 339524"/>
                <a:gd name="connsiteY24" fmla="*/ 369570 h 585787"/>
                <a:gd name="connsiteX25" fmla="*/ 247037 w 339524"/>
                <a:gd name="connsiteY25" fmla="*/ 166783 h 585787"/>
                <a:gd name="connsiteX26" fmla="*/ 247037 w 339524"/>
                <a:gd name="connsiteY26" fmla="*/ 100965 h 585787"/>
                <a:gd name="connsiteX27" fmla="*/ 285137 w 339524"/>
                <a:gd name="connsiteY27" fmla="*/ 240030 h 585787"/>
                <a:gd name="connsiteX28" fmla="*/ 312760 w 339524"/>
                <a:gd name="connsiteY28" fmla="*/ 260985 h 585787"/>
                <a:gd name="connsiteX29" fmla="*/ 320380 w 339524"/>
                <a:gd name="connsiteY29" fmla="*/ 260032 h 585787"/>
                <a:gd name="connsiteX30" fmla="*/ 338477 w 339524"/>
                <a:gd name="connsiteY30" fmla="*/ 223837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39524" h="585787">
                  <a:moveTo>
                    <a:pt x="338477" y="223837"/>
                  </a:moveTo>
                  <a:lnTo>
                    <a:pt x="295615" y="65723"/>
                  </a:lnTo>
                  <a:cubicBezTo>
                    <a:pt x="293925" y="60068"/>
                    <a:pt x="290996" y="54863"/>
                    <a:pt x="287042" y="50483"/>
                  </a:cubicBezTo>
                  <a:cubicBezTo>
                    <a:pt x="268785" y="31477"/>
                    <a:pt x="246252" y="17109"/>
                    <a:pt x="221320" y="8573"/>
                  </a:cubicBezTo>
                  <a:cubicBezTo>
                    <a:pt x="187982" y="-2858"/>
                    <a:pt x="151787" y="-2858"/>
                    <a:pt x="118450" y="8573"/>
                  </a:cubicBezTo>
                  <a:cubicBezTo>
                    <a:pt x="93405" y="16875"/>
                    <a:pt x="70820" y="31278"/>
                    <a:pt x="52727" y="50483"/>
                  </a:cubicBezTo>
                  <a:cubicBezTo>
                    <a:pt x="48903" y="54971"/>
                    <a:pt x="45962" y="60142"/>
                    <a:pt x="44059" y="65723"/>
                  </a:cubicBezTo>
                  <a:lnTo>
                    <a:pt x="1197" y="223837"/>
                  </a:lnTo>
                  <a:cubicBezTo>
                    <a:pt x="-3347" y="239225"/>
                    <a:pt x="5444" y="255383"/>
                    <a:pt x="20832" y="259927"/>
                  </a:cubicBezTo>
                  <a:cubicBezTo>
                    <a:pt x="20954" y="259963"/>
                    <a:pt x="21076" y="259998"/>
                    <a:pt x="21199" y="260032"/>
                  </a:cubicBezTo>
                  <a:cubicBezTo>
                    <a:pt x="23659" y="260816"/>
                    <a:pt x="26242" y="261139"/>
                    <a:pt x="28819" y="260985"/>
                  </a:cubicBezTo>
                  <a:cubicBezTo>
                    <a:pt x="41626" y="260751"/>
                    <a:pt x="52820" y="252288"/>
                    <a:pt x="56537" y="240030"/>
                  </a:cubicBezTo>
                  <a:lnTo>
                    <a:pt x="94637" y="100965"/>
                  </a:lnTo>
                  <a:lnTo>
                    <a:pt x="94637" y="166687"/>
                  </a:lnTo>
                  <a:lnTo>
                    <a:pt x="94637" y="166687"/>
                  </a:lnTo>
                  <a:lnTo>
                    <a:pt x="40249" y="369570"/>
                  </a:lnTo>
                  <a:lnTo>
                    <a:pt x="94637" y="369570"/>
                  </a:lnTo>
                  <a:lnTo>
                    <a:pt x="94637" y="585788"/>
                  </a:lnTo>
                  <a:lnTo>
                    <a:pt x="151787" y="585788"/>
                  </a:lnTo>
                  <a:lnTo>
                    <a:pt x="151787" y="369570"/>
                  </a:lnTo>
                  <a:lnTo>
                    <a:pt x="189887" y="369570"/>
                  </a:lnTo>
                  <a:lnTo>
                    <a:pt x="189887" y="584835"/>
                  </a:lnTo>
                  <a:lnTo>
                    <a:pt x="247037" y="584835"/>
                  </a:lnTo>
                  <a:lnTo>
                    <a:pt x="247037" y="369570"/>
                  </a:lnTo>
                  <a:lnTo>
                    <a:pt x="301330" y="369570"/>
                  </a:lnTo>
                  <a:lnTo>
                    <a:pt x="247037" y="166783"/>
                  </a:lnTo>
                  <a:lnTo>
                    <a:pt x="247037" y="100965"/>
                  </a:lnTo>
                  <a:lnTo>
                    <a:pt x="285137" y="240030"/>
                  </a:lnTo>
                  <a:cubicBezTo>
                    <a:pt x="288817" y="252273"/>
                    <a:pt x="299978" y="260740"/>
                    <a:pt x="312760" y="260985"/>
                  </a:cubicBezTo>
                  <a:cubicBezTo>
                    <a:pt x="315337" y="261139"/>
                    <a:pt x="317920" y="260816"/>
                    <a:pt x="320380" y="260032"/>
                  </a:cubicBezTo>
                  <a:cubicBezTo>
                    <a:pt x="334706" y="254290"/>
                    <a:pt x="342479" y="238744"/>
                    <a:pt x="338477" y="223837"/>
                  </a:cubicBezTo>
                  <a:close/>
                </a:path>
              </a:pathLst>
            </a:custGeom>
            <a:solidFill>
              <a:srgbClr val="00AC6A"/>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rebuchet MS"/>
                <a:ea typeface="+mn-ea"/>
                <a:cs typeface="+mn-cs"/>
              </a:endParaRPr>
            </a:p>
          </p:txBody>
        </p:sp>
        <p:sp>
          <p:nvSpPr>
            <p:cNvPr id="31" name="Graphic 5" descr="Group of women with solid fill">
              <a:extLst>
                <a:ext uri="{FF2B5EF4-FFF2-40B4-BE49-F238E27FC236}">
                  <a16:creationId xmlns:a16="http://schemas.microsoft.com/office/drawing/2014/main" id="{F44D2CA9-BFFF-4394-99DE-B0933CC273B7}"/>
                </a:ext>
              </a:extLst>
            </p:cNvPr>
            <p:cNvSpPr/>
            <p:nvPr/>
          </p:nvSpPr>
          <p:spPr>
            <a:xfrm>
              <a:off x="2507656" y="3069944"/>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solidFill>
              <a:srgbClr val="D3DF4E"/>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rebuchet MS"/>
                <a:ea typeface="+mn-ea"/>
                <a:cs typeface="+mn-cs"/>
              </a:endParaRPr>
            </a:p>
          </p:txBody>
        </p:sp>
        <p:sp>
          <p:nvSpPr>
            <p:cNvPr id="32" name="Graphic 5" descr="Group of women with solid fill">
              <a:extLst>
                <a:ext uri="{FF2B5EF4-FFF2-40B4-BE49-F238E27FC236}">
                  <a16:creationId xmlns:a16="http://schemas.microsoft.com/office/drawing/2014/main" id="{3DA1A054-6611-464F-8BE5-5B125FEBC327}"/>
                </a:ext>
              </a:extLst>
            </p:cNvPr>
            <p:cNvSpPr/>
            <p:nvPr/>
          </p:nvSpPr>
          <p:spPr>
            <a:xfrm>
              <a:off x="2031406" y="3069944"/>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solidFill>
              <a:srgbClr val="007B8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rebuchet MS"/>
                <a:ea typeface="+mn-ea"/>
                <a:cs typeface="+mn-cs"/>
              </a:endParaRPr>
            </a:p>
          </p:txBody>
        </p:sp>
        <p:sp>
          <p:nvSpPr>
            <p:cNvPr id="33" name="Graphic 5" descr="Group of women with solid fill">
              <a:extLst>
                <a:ext uri="{FF2B5EF4-FFF2-40B4-BE49-F238E27FC236}">
                  <a16:creationId xmlns:a16="http://schemas.microsoft.com/office/drawing/2014/main" id="{903505F6-5958-40ED-B401-524BDAD51AC6}"/>
                </a:ext>
              </a:extLst>
            </p:cNvPr>
            <p:cNvSpPr/>
            <p:nvPr/>
          </p:nvSpPr>
          <p:spPr>
            <a:xfrm>
              <a:off x="2269531" y="3069944"/>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solidFill>
              <a:srgbClr val="00AC6A"/>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rebuchet MS"/>
                <a:ea typeface="+mn-ea"/>
                <a:cs typeface="+mn-cs"/>
              </a:endParaRPr>
            </a:p>
          </p:txBody>
        </p:sp>
      </p:grpSp>
      <p:cxnSp>
        <p:nvCxnSpPr>
          <p:cNvPr id="9" name="Straight Arrow Connector 8">
            <a:extLst>
              <a:ext uri="{FF2B5EF4-FFF2-40B4-BE49-F238E27FC236}">
                <a16:creationId xmlns:a16="http://schemas.microsoft.com/office/drawing/2014/main" id="{07455C35-05BA-4289-A457-60E1C2EFEED3}"/>
              </a:ext>
            </a:extLst>
          </p:cNvPr>
          <p:cNvCxnSpPr>
            <a:cxnSpLocks/>
          </p:cNvCxnSpPr>
          <p:nvPr/>
        </p:nvCxnSpPr>
        <p:spPr>
          <a:xfrm>
            <a:off x="2324605" y="3732617"/>
            <a:ext cx="7898460"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CB086B2-0738-4C7B-AC69-6EA75137454D}"/>
              </a:ext>
            </a:extLst>
          </p:cNvPr>
          <p:cNvCxnSpPr>
            <a:cxnSpLocks/>
          </p:cNvCxnSpPr>
          <p:nvPr/>
        </p:nvCxnSpPr>
        <p:spPr>
          <a:xfrm flipV="1">
            <a:off x="9849171" y="2659240"/>
            <a:ext cx="0" cy="87485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45C05B3-0898-4E9D-A639-9B00B06E5B34}"/>
              </a:ext>
            </a:extLst>
          </p:cNvPr>
          <p:cNvSpPr txBox="1"/>
          <p:nvPr/>
        </p:nvSpPr>
        <p:spPr>
          <a:xfrm>
            <a:off x="4787566" y="3516480"/>
            <a:ext cx="154882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515046"/>
                </a:solidFill>
                <a:effectLst/>
                <a:uLnTx/>
                <a:uFillTx/>
                <a:latin typeface="Trebuchet MS"/>
                <a:ea typeface="+mn-ea"/>
                <a:cs typeface="+mn-cs"/>
              </a:rPr>
              <a:t>Decreasing hourly rate</a:t>
            </a:r>
          </a:p>
        </p:txBody>
      </p:sp>
      <p:sp>
        <p:nvSpPr>
          <p:cNvPr id="40" name="TextBox 39">
            <a:extLst>
              <a:ext uri="{FF2B5EF4-FFF2-40B4-BE49-F238E27FC236}">
                <a16:creationId xmlns:a16="http://schemas.microsoft.com/office/drawing/2014/main" id="{DAE4D371-7B7B-4DAB-AD75-D524F66D89DC}"/>
              </a:ext>
            </a:extLst>
          </p:cNvPr>
          <p:cNvSpPr txBox="1"/>
          <p:nvPr/>
        </p:nvSpPr>
        <p:spPr>
          <a:xfrm>
            <a:off x="10711489" y="3002584"/>
            <a:ext cx="657705"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515046"/>
                </a:solidFill>
                <a:effectLst/>
                <a:uLnTx/>
                <a:uFillTx/>
                <a:latin typeface="Trebuchet MS"/>
                <a:ea typeface="+mn-ea"/>
                <a:cs typeface="+mn-cs"/>
              </a:rPr>
              <a:t>Days on Project</a:t>
            </a:r>
          </a:p>
        </p:txBody>
      </p:sp>
      <p:sp>
        <p:nvSpPr>
          <p:cNvPr id="34" name="Footer Placeholder 4">
            <a:extLst>
              <a:ext uri="{FF2B5EF4-FFF2-40B4-BE49-F238E27FC236}">
                <a16:creationId xmlns:a16="http://schemas.microsoft.com/office/drawing/2014/main" id="{0703316E-D863-4E15-9009-263D1770BA24}"/>
              </a:ext>
            </a:extLst>
          </p:cNvPr>
          <p:cNvSpPr>
            <a:spLocks noGrp="1"/>
          </p:cNvSpPr>
          <p:nvPr>
            <p:ph type="ftr" sz="quarter" idx="11"/>
          </p:nvPr>
        </p:nvSpPr>
        <p:spPr>
          <a:xfrm>
            <a:off x="2831637" y="6450328"/>
            <a:ext cx="6336000" cy="147024"/>
          </a:xfrm>
        </p:spPr>
        <p:txBody>
          <a:bodyPr/>
          <a:lstStyle/>
          <a:p>
            <a:pPr marL="0" marR="0" lvl="0" indent="0" algn="r" defTabSz="914400" rtl="0" eaLnBrk="1" fontAlgn="auto" latinLnBrk="0" hangingPunct="1">
              <a:lnSpc>
                <a:spcPts val="1171"/>
              </a:lnSpc>
              <a:spcBef>
                <a:spcPts val="0"/>
              </a:spcBef>
              <a:spcAft>
                <a:spcPts val="0"/>
              </a:spcAft>
              <a:buClrTx/>
              <a:buSzTx/>
              <a:buFontTx/>
              <a:buNone/>
              <a:tabLst/>
              <a:defRPr/>
            </a:pPr>
            <a:r>
              <a:rPr kumimoji="0" lang="fr-FR" sz="950" b="1" i="0" u="none" strike="noStrike" kern="1200" cap="none" spc="0" normalizeH="0" baseline="0" noProof="0">
                <a:ln>
                  <a:noFill/>
                </a:ln>
                <a:solidFill>
                  <a:srgbClr val="919388"/>
                </a:solidFill>
                <a:effectLst/>
                <a:uLnTx/>
                <a:uFillTx/>
                <a:latin typeface="Trebuchet MS"/>
                <a:ea typeface="+mn-ea"/>
                <a:cs typeface="+mn-cs"/>
              </a:rPr>
              <a:t>Landsec Platform Review ● DRAFT ● Classification: Private ●</a:t>
            </a:r>
          </a:p>
        </p:txBody>
      </p:sp>
      <p:sp>
        <p:nvSpPr>
          <p:cNvPr id="35" name="Slide Number Placeholder 5">
            <a:extLst>
              <a:ext uri="{FF2B5EF4-FFF2-40B4-BE49-F238E27FC236}">
                <a16:creationId xmlns:a16="http://schemas.microsoft.com/office/drawing/2014/main" id="{BAF1AA3D-97D5-491A-A2D4-626024A9CBC2}"/>
              </a:ext>
            </a:extLst>
          </p:cNvPr>
          <p:cNvSpPr>
            <a:spLocks noGrp="1"/>
          </p:cNvSpPr>
          <p:nvPr>
            <p:ph type="sldNum" sz="quarter" idx="12"/>
          </p:nvPr>
        </p:nvSpPr>
        <p:spPr>
          <a:xfrm>
            <a:off x="11432118" y="6450328"/>
            <a:ext cx="387309" cy="144000"/>
          </a:xfrm>
        </p:spPr>
        <p:txBody>
          <a:bodyPr/>
          <a:lstStyle/>
          <a:p>
            <a:pPr marL="0" marR="0" lvl="0" indent="0" algn="r" defTabSz="914400" rtl="0" eaLnBrk="1" fontAlgn="auto" latinLnBrk="0" hangingPunct="1">
              <a:lnSpc>
                <a:spcPts val="1171"/>
              </a:lnSpc>
              <a:spcBef>
                <a:spcPts val="0"/>
              </a:spcBef>
              <a:spcAft>
                <a:spcPts val="0"/>
              </a:spcAft>
              <a:buClrTx/>
              <a:buSzTx/>
              <a:buFontTx/>
              <a:buNone/>
              <a:tabLst/>
              <a:defRPr/>
            </a:pPr>
            <a:fld id="{4384C016-1569-4C6E-99E8-D8E7AC87BABD}" type="slidenum">
              <a:rPr kumimoji="0" lang="fr-FR" sz="975" b="1" i="0" u="none" strike="noStrike" kern="1200" cap="none" spc="0" normalizeH="0" baseline="0" noProof="0" smtClean="0">
                <a:ln>
                  <a:noFill/>
                </a:ln>
                <a:solidFill>
                  <a:srgbClr val="919388"/>
                </a:solidFill>
                <a:effectLst/>
                <a:uLnTx/>
                <a:uFillTx/>
                <a:latin typeface="Trebuchet MS"/>
                <a:ea typeface="+mn-ea"/>
                <a:cs typeface="+mn-cs"/>
              </a:rPr>
              <a:pPr marL="0" marR="0" lvl="0" indent="0" algn="r" defTabSz="914400" rtl="0" eaLnBrk="1" fontAlgn="auto" latinLnBrk="0" hangingPunct="1">
                <a:lnSpc>
                  <a:spcPts val="1171"/>
                </a:lnSpc>
                <a:spcBef>
                  <a:spcPts val="0"/>
                </a:spcBef>
                <a:spcAft>
                  <a:spcPts val="0"/>
                </a:spcAft>
                <a:buClrTx/>
                <a:buSzTx/>
                <a:buFontTx/>
                <a:buNone/>
                <a:tabLst/>
                <a:defRPr/>
              </a:pPr>
              <a:t>9</a:t>
            </a:fld>
            <a:endParaRPr kumimoji="0" lang="fr-FR" sz="975" b="1" i="0" u="none" strike="noStrike" kern="1200" cap="none" spc="0" normalizeH="0" baseline="0" noProof="0">
              <a:ln>
                <a:noFill/>
              </a:ln>
              <a:solidFill>
                <a:srgbClr val="919388"/>
              </a:solidFill>
              <a:effectLst/>
              <a:uLnTx/>
              <a:uFillTx/>
              <a:latin typeface="Trebuchet MS"/>
              <a:ea typeface="+mn-ea"/>
              <a:cs typeface="+mn-cs"/>
            </a:endParaRPr>
          </a:p>
        </p:txBody>
      </p:sp>
      <p:sp>
        <p:nvSpPr>
          <p:cNvPr id="5" name="Date Placeholder 4">
            <a:extLst>
              <a:ext uri="{FF2B5EF4-FFF2-40B4-BE49-F238E27FC236}">
                <a16:creationId xmlns:a16="http://schemas.microsoft.com/office/drawing/2014/main" id="{C6B05643-9489-4F6D-AA69-E40E9C200C2F}"/>
              </a:ext>
            </a:extLst>
          </p:cNvPr>
          <p:cNvSpPr>
            <a:spLocks noGrp="1"/>
          </p:cNvSpPr>
          <p:nvPr>
            <p:ph type="dt" sz="half" idx="10"/>
          </p:nvPr>
        </p:nvSpPr>
        <p:spPr/>
        <p:txBody>
          <a:bodyPr/>
          <a:lstStyle/>
          <a:p>
            <a:pPr marL="0" marR="0" lvl="0" indent="0" algn="l" defTabSz="914400" rtl="0" eaLnBrk="1" fontAlgn="auto" latinLnBrk="0" hangingPunct="1">
              <a:lnSpc>
                <a:spcPts val="1171"/>
              </a:lnSpc>
              <a:spcBef>
                <a:spcPts val="0"/>
              </a:spcBef>
              <a:spcAft>
                <a:spcPts val="0"/>
              </a:spcAft>
              <a:buClrTx/>
              <a:buSzTx/>
              <a:buFontTx/>
              <a:buNone/>
              <a:tabLst/>
              <a:defRPr/>
            </a:pPr>
            <a:fld id="{9FAA0A23-9E96-4C04-9D50-DA60378E36EF}" type="datetime4">
              <a:rPr kumimoji="0" lang="en-GB" sz="975" b="1" i="0" u="none" strike="noStrike" kern="1200" cap="none" spc="0" normalizeH="0" baseline="0" noProof="0" smtClean="0">
                <a:ln>
                  <a:noFill/>
                </a:ln>
                <a:solidFill>
                  <a:srgbClr val="919388"/>
                </a:solidFill>
                <a:effectLst/>
                <a:uLnTx/>
                <a:uFillTx/>
                <a:latin typeface="Trebuchet MS"/>
                <a:ea typeface="+mn-ea"/>
                <a:cs typeface="+mn-cs"/>
              </a:rPr>
              <a:t>15 April 2022</a:t>
            </a:fld>
            <a:endParaRPr kumimoji="0" lang="en-US" sz="975" b="1" i="0" u="none" strike="noStrike" kern="1200" cap="none" spc="0" normalizeH="0" baseline="0" noProof="0">
              <a:ln>
                <a:noFill/>
              </a:ln>
              <a:solidFill>
                <a:srgbClr val="919388"/>
              </a:solidFill>
              <a:effectLst/>
              <a:uLnTx/>
              <a:uFillTx/>
              <a:latin typeface="Trebuchet MS"/>
              <a:ea typeface="+mn-ea"/>
              <a:cs typeface="+mn-cs"/>
            </a:endParaRPr>
          </a:p>
        </p:txBody>
      </p:sp>
      <p:sp>
        <p:nvSpPr>
          <p:cNvPr id="41" name="Rectangle 40">
            <a:extLst>
              <a:ext uri="{FF2B5EF4-FFF2-40B4-BE49-F238E27FC236}">
                <a16:creationId xmlns:a16="http://schemas.microsoft.com/office/drawing/2014/main" id="{18F074BF-9589-4A5C-A233-EAE3D060B63A}"/>
              </a:ext>
            </a:extLst>
          </p:cNvPr>
          <p:cNvSpPr/>
          <p:nvPr/>
        </p:nvSpPr>
        <p:spPr>
          <a:xfrm>
            <a:off x="7282640" y="2598673"/>
            <a:ext cx="2093976" cy="9551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42" name="TextBox 41">
            <a:extLst>
              <a:ext uri="{FF2B5EF4-FFF2-40B4-BE49-F238E27FC236}">
                <a16:creationId xmlns:a16="http://schemas.microsoft.com/office/drawing/2014/main" id="{2ABD296B-5983-4CC2-BBC3-325E6A0D2CC5}"/>
              </a:ext>
            </a:extLst>
          </p:cNvPr>
          <p:cNvSpPr txBox="1"/>
          <p:nvPr/>
        </p:nvSpPr>
        <p:spPr>
          <a:xfrm>
            <a:off x="7288292" y="2196233"/>
            <a:ext cx="2094992" cy="111569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6AC738"/>
                </a:solidFill>
                <a:effectLst/>
                <a:uLnTx/>
                <a:uFillTx/>
                <a:latin typeface="Trebuchet MS"/>
                <a:ea typeface="+mn-ea"/>
                <a:cs typeface="+mn-cs"/>
              </a:rPr>
              <a:t>Developer (IN) * 2 to 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515046"/>
              </a:solidFill>
              <a:effectLst/>
              <a:uLnTx/>
              <a:uFillTx/>
              <a:latin typeface="Trebuchet M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515046"/>
              </a:solidFill>
              <a:effectLst/>
              <a:uLnTx/>
              <a:uFillTx/>
              <a:latin typeface="Trebuchet M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515046"/>
              </a:solidFill>
              <a:effectLst/>
              <a:uLnTx/>
              <a:uFillTx/>
              <a:latin typeface="Trebuchet M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515046"/>
                </a:solidFill>
                <a:effectLst/>
                <a:uLnTx/>
                <a:uFillTx/>
                <a:latin typeface="Trebuchet MS"/>
                <a:ea typeface="+mn-ea"/>
                <a:cs typeface="+mn-cs"/>
              </a:rPr>
              <a:t>Consultant driving development and validation efforts</a:t>
            </a:r>
          </a:p>
        </p:txBody>
      </p:sp>
      <p:sp>
        <p:nvSpPr>
          <p:cNvPr id="36" name="Rectangle 35">
            <a:extLst>
              <a:ext uri="{FF2B5EF4-FFF2-40B4-BE49-F238E27FC236}">
                <a16:creationId xmlns:a16="http://schemas.microsoft.com/office/drawing/2014/main" id="{5DA5C6FB-F548-43C5-8FEA-5B90399FF590}"/>
              </a:ext>
            </a:extLst>
          </p:cNvPr>
          <p:cNvSpPr/>
          <p:nvPr/>
        </p:nvSpPr>
        <p:spPr>
          <a:xfrm>
            <a:off x="2528762" y="2794069"/>
            <a:ext cx="2093976" cy="7230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37" name="TextBox 36">
            <a:extLst>
              <a:ext uri="{FF2B5EF4-FFF2-40B4-BE49-F238E27FC236}">
                <a16:creationId xmlns:a16="http://schemas.microsoft.com/office/drawing/2014/main" id="{3F68F6CC-0570-401F-A207-0D290EEE9BDC}"/>
              </a:ext>
            </a:extLst>
          </p:cNvPr>
          <p:cNvSpPr txBox="1"/>
          <p:nvPr/>
        </p:nvSpPr>
        <p:spPr>
          <a:xfrm>
            <a:off x="2510255" y="2196233"/>
            <a:ext cx="2094992" cy="133113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6AC738"/>
                </a:solidFill>
                <a:effectLst/>
                <a:uLnTx/>
                <a:uFillTx/>
                <a:latin typeface="Trebuchet MS"/>
                <a:ea typeface="+mn-ea"/>
                <a:cs typeface="+mn-cs"/>
              </a:rPr>
              <a:t>Onshore Lead/Scrum</a:t>
            </a:r>
            <a:r>
              <a:rPr kumimoji="0" lang="en-US" sz="1400" b="1" i="0" u="none" strike="noStrike" kern="1200" cap="none" spc="0" normalizeH="0" noProof="0" dirty="0">
                <a:ln>
                  <a:noFill/>
                </a:ln>
                <a:solidFill>
                  <a:srgbClr val="6AC738"/>
                </a:solidFill>
                <a:effectLst/>
                <a:uLnTx/>
                <a:uFillTx/>
                <a:latin typeface="Trebuchet MS"/>
                <a:ea typeface="+mn-ea"/>
                <a:cs typeface="+mn-cs"/>
              </a:rPr>
              <a:t> Master</a:t>
            </a:r>
            <a:r>
              <a:rPr kumimoji="0" lang="en-US" sz="1400" b="1" i="0" u="none" strike="noStrike" kern="1200" cap="none" spc="0" normalizeH="0" baseline="0" noProof="0" dirty="0">
                <a:ln>
                  <a:noFill/>
                </a:ln>
                <a:solidFill>
                  <a:srgbClr val="6AC738"/>
                </a:solidFill>
                <a:effectLst/>
                <a:uLnTx/>
                <a:uFillTx/>
                <a:latin typeface="Trebuchet MS"/>
                <a:ea typeface="+mn-ea"/>
                <a:cs typeface="+mn-cs"/>
              </a:rPr>
              <a:t>(IN)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515046"/>
              </a:solidFill>
              <a:effectLst/>
              <a:uLnTx/>
              <a:uFillTx/>
              <a:latin typeface="Trebuchet M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515046"/>
                </a:solidFill>
                <a:effectLst/>
                <a:uLnTx/>
                <a:uFillTx/>
                <a:latin typeface="Trebuchet MS"/>
                <a:ea typeface="+mn-ea"/>
                <a:cs typeface="+mn-cs"/>
              </a:rPr>
              <a:t>Consultant with end-to-end Azure expertise, assisting with design &amp; development.</a:t>
            </a:r>
            <a:r>
              <a:rPr kumimoji="0" lang="en-US" sz="1050" b="0" i="0" u="none" strike="noStrike" kern="1200" cap="none" spc="0" normalizeH="0" noProof="0" dirty="0">
                <a:ln>
                  <a:noFill/>
                </a:ln>
                <a:solidFill>
                  <a:srgbClr val="515046"/>
                </a:solidFill>
                <a:effectLst/>
                <a:uLnTx/>
                <a:uFillTx/>
                <a:latin typeface="Trebuchet MS"/>
                <a:ea typeface="+mn-ea"/>
                <a:cs typeface="+mn-cs"/>
              </a:rPr>
              <a:t> Also, performing Scrum master role</a:t>
            </a:r>
            <a:endParaRPr kumimoji="0" lang="en-US" sz="1050" b="0" i="0" u="none" strike="noStrike" kern="1200" cap="none" spc="0" normalizeH="0" baseline="0" noProof="0" dirty="0">
              <a:ln>
                <a:noFill/>
              </a:ln>
              <a:solidFill>
                <a:srgbClr val="515046"/>
              </a:solidFill>
              <a:effectLst/>
              <a:uLnTx/>
              <a:uFillTx/>
              <a:latin typeface="Trebuchet MS"/>
              <a:ea typeface="+mn-ea"/>
              <a:cs typeface="+mn-cs"/>
            </a:endParaRPr>
          </a:p>
        </p:txBody>
      </p:sp>
      <p:sp>
        <p:nvSpPr>
          <p:cNvPr id="43" name="TextBox 42">
            <a:extLst>
              <a:ext uri="{FF2B5EF4-FFF2-40B4-BE49-F238E27FC236}">
                <a16:creationId xmlns:a16="http://schemas.microsoft.com/office/drawing/2014/main" id="{5E26B4AC-5BB7-4C73-B06F-70A2627F684D}"/>
              </a:ext>
            </a:extLst>
          </p:cNvPr>
          <p:cNvSpPr txBox="1"/>
          <p:nvPr/>
        </p:nvSpPr>
        <p:spPr>
          <a:xfrm>
            <a:off x="3621254" y="5934237"/>
            <a:ext cx="4965078"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15046"/>
                </a:solidFill>
                <a:effectLst/>
                <a:uLnTx/>
                <a:uFillTx/>
                <a:latin typeface="Trebuchet MS"/>
                <a:ea typeface="+mn-ea"/>
                <a:cs typeface="+mn-cs"/>
              </a:rPr>
              <a:t>Collaborating</a:t>
            </a:r>
            <a:r>
              <a:rPr kumimoji="0" lang="en-US" sz="1200" b="0" i="0" u="none" strike="noStrike" kern="1200" cap="none" spc="0" normalizeH="0" baseline="0" noProof="0" dirty="0">
                <a:ln>
                  <a:noFill/>
                </a:ln>
                <a:solidFill>
                  <a:srgbClr val="515046"/>
                </a:solidFill>
                <a:effectLst/>
                <a:uLnTx/>
                <a:uFillTx/>
                <a:latin typeface="Trebuchet MS"/>
                <a:ea typeface="+mn-ea"/>
                <a:cs typeface="+mn-cs"/>
              </a:rPr>
              <a:t> with Data Engineering to ensure alignment to standards</a:t>
            </a:r>
            <a:endParaRPr kumimoji="0" lang="en-US" sz="1200" b="1" i="0" u="none" strike="noStrike" kern="1200" cap="none" spc="0" normalizeH="0" baseline="0" noProof="0" dirty="0">
              <a:ln>
                <a:noFill/>
              </a:ln>
              <a:solidFill>
                <a:srgbClr val="515046"/>
              </a:solidFill>
              <a:effectLst/>
              <a:uLnTx/>
              <a:uFillTx/>
              <a:latin typeface="Trebuchet MS"/>
              <a:ea typeface="+mn-ea"/>
              <a:cs typeface="+mn-cs"/>
            </a:endParaRPr>
          </a:p>
        </p:txBody>
      </p:sp>
      <p:sp>
        <p:nvSpPr>
          <p:cNvPr id="44" name="TextBox 43">
            <a:extLst>
              <a:ext uri="{FF2B5EF4-FFF2-40B4-BE49-F238E27FC236}">
                <a16:creationId xmlns:a16="http://schemas.microsoft.com/office/drawing/2014/main" id="{F6B01578-079F-4661-8856-EEF8814EFDF6}"/>
              </a:ext>
            </a:extLst>
          </p:cNvPr>
          <p:cNvSpPr txBox="1"/>
          <p:nvPr/>
        </p:nvSpPr>
        <p:spPr>
          <a:xfrm>
            <a:off x="4844981" y="3966696"/>
            <a:ext cx="2094992"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6AC738"/>
                </a:solidFill>
                <a:effectLst/>
                <a:uLnTx/>
                <a:uFillTx/>
                <a:latin typeface="Trebuchet MS"/>
                <a:ea typeface="+mn-ea"/>
                <a:cs typeface="+mn-cs"/>
              </a:rPr>
              <a:t>Data</a:t>
            </a:r>
            <a:r>
              <a:rPr kumimoji="0" lang="en-US" sz="1400" b="1" i="0" u="none" strike="noStrike" kern="1200" cap="none" spc="0" normalizeH="0" noProof="0" dirty="0">
                <a:ln>
                  <a:noFill/>
                </a:ln>
                <a:solidFill>
                  <a:srgbClr val="6AC738"/>
                </a:solidFill>
                <a:effectLst/>
                <a:uLnTx/>
                <a:uFillTx/>
                <a:latin typeface="Trebuchet MS"/>
                <a:ea typeface="+mn-ea"/>
                <a:cs typeface="+mn-cs"/>
              </a:rPr>
              <a:t> Steward (x2)</a:t>
            </a:r>
            <a:endParaRPr kumimoji="0" lang="en-US" sz="1400" b="1" i="0" u="none" strike="noStrike" kern="1200" cap="none" spc="0" normalizeH="0" baseline="0" noProof="0" dirty="0">
              <a:ln>
                <a:noFill/>
              </a:ln>
              <a:solidFill>
                <a:srgbClr val="6AC738"/>
              </a:solidFill>
              <a:effectLst/>
              <a:uLnTx/>
              <a:uFillTx/>
              <a:latin typeface="Trebuchet M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515046"/>
              </a:solidFill>
              <a:effectLst/>
              <a:uLnTx/>
              <a:uFillTx/>
              <a:latin typeface="Trebuchet M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515046"/>
                </a:solidFill>
                <a:effectLst/>
                <a:uLnTx/>
                <a:uFillTx/>
                <a:latin typeface="Trebuchet MS"/>
                <a:ea typeface="+mn-ea"/>
                <a:cs typeface="+mn-cs"/>
              </a:rPr>
              <a:t>Consultant with understanding</a:t>
            </a:r>
            <a:r>
              <a:rPr kumimoji="0" lang="en-US" sz="1050" b="0" i="0" u="none" strike="noStrike" kern="1200" cap="none" spc="0" normalizeH="0" noProof="0" dirty="0">
                <a:ln>
                  <a:noFill/>
                </a:ln>
                <a:solidFill>
                  <a:srgbClr val="515046"/>
                </a:solidFill>
                <a:effectLst/>
                <a:uLnTx/>
                <a:uFillTx/>
                <a:latin typeface="Trebuchet MS"/>
                <a:ea typeface="+mn-ea"/>
                <a:cs typeface="+mn-cs"/>
              </a:rPr>
              <a:t> of Data Management techniques and Collibra</a:t>
            </a:r>
            <a:endParaRPr kumimoji="0" lang="en-US" sz="1050" b="0" i="0" u="none" strike="noStrike" kern="1200" cap="none" spc="0" normalizeH="0" baseline="0" noProof="0" dirty="0">
              <a:ln>
                <a:noFill/>
              </a:ln>
              <a:solidFill>
                <a:srgbClr val="515046"/>
              </a:solidFill>
              <a:effectLst/>
              <a:uLnTx/>
              <a:uFillTx/>
              <a:latin typeface="Trebuchet MS"/>
              <a:ea typeface="+mn-ea"/>
              <a:cs typeface="+mn-cs"/>
            </a:endParaRPr>
          </a:p>
        </p:txBody>
      </p:sp>
      <p:sp>
        <p:nvSpPr>
          <p:cNvPr id="46" name="Rectangle 45">
            <a:extLst>
              <a:ext uri="{FF2B5EF4-FFF2-40B4-BE49-F238E27FC236}">
                <a16:creationId xmlns:a16="http://schemas.microsoft.com/office/drawing/2014/main" id="{DA61177C-76AC-4F3D-B714-404DF2FC0E88}"/>
              </a:ext>
            </a:extLst>
          </p:cNvPr>
          <p:cNvSpPr/>
          <p:nvPr/>
        </p:nvSpPr>
        <p:spPr>
          <a:xfrm>
            <a:off x="2549265" y="4244276"/>
            <a:ext cx="2093976" cy="9551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47" name="TextBox 46">
            <a:extLst>
              <a:ext uri="{FF2B5EF4-FFF2-40B4-BE49-F238E27FC236}">
                <a16:creationId xmlns:a16="http://schemas.microsoft.com/office/drawing/2014/main" id="{9EF80C26-8141-4624-9751-E217B40830C9}"/>
              </a:ext>
            </a:extLst>
          </p:cNvPr>
          <p:cNvSpPr txBox="1"/>
          <p:nvPr/>
        </p:nvSpPr>
        <p:spPr>
          <a:xfrm>
            <a:off x="2528762" y="3966696"/>
            <a:ext cx="2094992" cy="110030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6AC738"/>
                </a:solidFill>
                <a:effectLst/>
                <a:uLnTx/>
                <a:uFillTx/>
                <a:latin typeface="Trebuchet MS"/>
                <a:ea typeface="+mn-ea"/>
                <a:cs typeface="+mn-cs"/>
              </a:rPr>
              <a:t>Project Manager</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dirty="0">
              <a:solidFill>
                <a:srgbClr val="6AC738"/>
              </a:solidFill>
              <a:latin typeface="Trebuchet MS"/>
            </a:endParaRPr>
          </a:p>
          <a:p>
            <a:pPr algn="ctr">
              <a:defRPr/>
            </a:pPr>
            <a:r>
              <a:rPr lang="en-US" sz="1050" dirty="0">
                <a:solidFill>
                  <a:srgbClr val="515046"/>
                </a:solidFill>
              </a:rPr>
              <a:t>PM </a:t>
            </a:r>
            <a:r>
              <a:rPr lang="en-US" sz="900" dirty="0">
                <a:solidFill>
                  <a:srgbClr val="515046"/>
                </a:solidFill>
              </a:rPr>
              <a:t>from Al Walker’s team managing dependencies with other </a:t>
            </a:r>
            <a:r>
              <a:rPr lang="en-US" sz="900" dirty="0" err="1">
                <a:solidFill>
                  <a:srgbClr val="515046"/>
                </a:solidFill>
              </a:rPr>
              <a:t>programmes</a:t>
            </a:r>
            <a:r>
              <a:rPr lang="en-US" sz="900" dirty="0">
                <a:solidFill>
                  <a:srgbClr val="515046"/>
                </a:solidFill>
              </a:rPr>
              <a:t> and addressing issues with data providers</a:t>
            </a:r>
            <a:endParaRPr lang="en-US" sz="1050" dirty="0">
              <a:solidFill>
                <a:srgbClr val="515046"/>
              </a:solidFill>
            </a:endParaRPr>
          </a:p>
        </p:txBody>
      </p:sp>
    </p:spTree>
    <p:extLst>
      <p:ext uri="{BB962C8B-B14F-4D97-AF65-F5344CB8AC3E}">
        <p14:creationId xmlns:p14="http://schemas.microsoft.com/office/powerpoint/2010/main" val="63221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p:stCondLst>
                              <p:cond delay="500"/>
                            </p:stCondLst>
                            <p:childTnLst>
                              <p:par>
                                <p:cTn id="20" presetID="22" presetClass="entr" presetSubtype="4" fill="hold" nodeType="after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ipe(down)">
                                      <p:cBhvr>
                                        <p:cTn id="22" dur="500"/>
                                        <p:tgtEl>
                                          <p:spTgt spid="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childTnLst>
                                </p:cTn>
                              </p:par>
                              <p:par>
                                <p:cTn id="40" presetID="10"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0"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500"/>
                                        <p:tgtEl>
                                          <p:spTgt spid="45"/>
                                        </p:tgtEl>
                                      </p:cBhvr>
                                    </p:animEffect>
                                  </p:childTnLst>
                                </p:cTn>
                              </p:par>
                              <p:par>
                                <p:cTn id="50" presetID="1" presetClass="entr" presetSubtype="0"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childTnLst>
                                </p:cTn>
                              </p:par>
                              <p:par>
                                <p:cTn id="52" presetID="10" presetClass="entr" presetSubtype="0" fill="hold" grpId="0" nodeType="with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 grpId="0" build="p"/>
      <p:bldP spid="18" grpId="0"/>
      <p:bldP spid="38" grpId="0" animBg="1"/>
      <p:bldP spid="22" grpId="0"/>
      <p:bldP spid="6" grpId="0" animBg="1"/>
      <p:bldP spid="12" grpId="0"/>
      <p:bldP spid="40" grpId="0"/>
      <p:bldP spid="41" grpId="0" animBg="1"/>
      <p:bldP spid="42" grpId="0"/>
      <p:bldP spid="36" grpId="0" animBg="1"/>
      <p:bldP spid="37" grpId="0"/>
      <p:bldP spid="43" grpId="0"/>
      <p:bldP spid="44" grpId="0"/>
      <p:bldP spid="46" grpId="0" animBg="1"/>
      <p:bldP spid="47" grpId="0"/>
    </p:bldLst>
  </p:timing>
</p:sld>
</file>

<file path=ppt/theme/theme1.xml><?xml version="1.0" encoding="utf-8"?>
<a:theme xmlns:a="http://schemas.openxmlformats.org/drawingml/2006/main" name="1_Office Theme">
  <a:themeElements>
    <a:clrScheme name="Thorogood_v1">
      <a:dk1>
        <a:sysClr val="windowText" lastClr="000000"/>
      </a:dk1>
      <a:lt1>
        <a:sysClr val="window" lastClr="FFFFFF"/>
      </a:lt1>
      <a:dk2>
        <a:srgbClr val="73736B"/>
      </a:dk2>
      <a:lt2>
        <a:srgbClr val="007377"/>
      </a:lt2>
      <a:accent1>
        <a:srgbClr val="58C500"/>
      </a:accent1>
      <a:accent2>
        <a:srgbClr val="004C4B"/>
      </a:accent2>
      <a:accent3>
        <a:srgbClr val="919388"/>
      </a:accent3>
      <a:accent4>
        <a:srgbClr val="40C1AC"/>
      </a:accent4>
      <a:accent5>
        <a:srgbClr val="515046"/>
      </a:accent5>
      <a:accent6>
        <a:srgbClr val="919388"/>
      </a:accent6>
      <a:hlink>
        <a:srgbClr val="0000FF"/>
      </a:hlink>
      <a:folHlink>
        <a:srgbClr val="800080"/>
      </a:folHlink>
    </a:clrScheme>
    <a:fontScheme name="Thorogood_v1">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orogood_Master_v5.potx [Read-Only]" id="{FC347CC3-8D9B-49F4-B14B-59CA95BDCD38}" vid="{5F0E79BB-4299-4146-9C70-28B9D5CFC33A}"/>
    </a:ext>
  </a:extLst>
</a:theme>
</file>

<file path=ppt/theme/theme2.xml><?xml version="1.0" encoding="utf-8"?>
<a:theme xmlns:a="http://schemas.openxmlformats.org/drawingml/2006/main" name="Theme1">
  <a:themeElements>
    <a:clrScheme name="Custom 2">
      <a:dk1>
        <a:sysClr val="windowText" lastClr="000000"/>
      </a:dk1>
      <a:lt1>
        <a:sysClr val="window" lastClr="FFFFFF"/>
      </a:lt1>
      <a:dk2>
        <a:srgbClr val="515046"/>
      </a:dk2>
      <a:lt2>
        <a:srgbClr val="919388"/>
      </a:lt2>
      <a:accent1>
        <a:srgbClr val="6AC738"/>
      </a:accent1>
      <a:accent2>
        <a:srgbClr val="D3DF4E"/>
      </a:accent2>
      <a:accent3>
        <a:srgbClr val="00AC6A"/>
      </a:accent3>
      <a:accent4>
        <a:srgbClr val="43BEAC"/>
      </a:accent4>
      <a:accent5>
        <a:srgbClr val="007B85"/>
      </a:accent5>
      <a:accent6>
        <a:srgbClr val="2D3E3B"/>
      </a:accent6>
      <a:hlink>
        <a:srgbClr val="007B85"/>
      </a:hlink>
      <a:folHlink>
        <a:srgbClr val="43BEAC"/>
      </a:folHlink>
    </a:clrScheme>
    <a:fontScheme name="Thorogood_v1">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E287F9F3-516F-4EC4-82C9-E9DE618031C2}" vid="{E9A48A5C-D810-4CAD-AAA3-0EDBF124F7C0}"/>
    </a:ext>
  </a:extLst>
</a:theme>
</file>

<file path=ppt/theme/theme3.xml><?xml version="1.0" encoding="utf-8"?>
<a:theme xmlns:a="http://schemas.openxmlformats.org/drawingml/2006/main" name="3_Office Theme">
  <a:themeElements>
    <a:clrScheme name="Thorogood_v1">
      <a:dk1>
        <a:sysClr val="windowText" lastClr="000000"/>
      </a:dk1>
      <a:lt1>
        <a:sysClr val="window" lastClr="FFFFFF"/>
      </a:lt1>
      <a:dk2>
        <a:srgbClr val="73736B"/>
      </a:dk2>
      <a:lt2>
        <a:srgbClr val="007377"/>
      </a:lt2>
      <a:accent1>
        <a:srgbClr val="58C500"/>
      </a:accent1>
      <a:accent2>
        <a:srgbClr val="004C4B"/>
      </a:accent2>
      <a:accent3>
        <a:srgbClr val="919388"/>
      </a:accent3>
      <a:accent4>
        <a:srgbClr val="40C1AC"/>
      </a:accent4>
      <a:accent5>
        <a:srgbClr val="515046"/>
      </a:accent5>
      <a:accent6>
        <a:srgbClr val="919388"/>
      </a:accent6>
      <a:hlink>
        <a:srgbClr val="0000FF"/>
      </a:hlink>
      <a:folHlink>
        <a:srgbClr val="800080"/>
      </a:folHlink>
    </a:clrScheme>
    <a:fontScheme name="Thorogood_v1">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0839D492796548A69C94A43B50763B" ma:contentTypeVersion="13" ma:contentTypeDescription="Create a new document." ma:contentTypeScope="" ma:versionID="2ad01a3d51b3446e91949757dfe1f531">
  <xsd:schema xmlns:xsd="http://www.w3.org/2001/XMLSchema" xmlns:xs="http://www.w3.org/2001/XMLSchema" xmlns:p="http://schemas.microsoft.com/office/2006/metadata/properties" xmlns:ns3="b4c50371-f5ea-4954-a0dd-ca8a194b0bb5" xmlns:ns4="c6abf0a8-f06a-41a8-bb8a-f5241d0fccf4" targetNamespace="http://schemas.microsoft.com/office/2006/metadata/properties" ma:root="true" ma:fieldsID="7d034b030ab52575e5c254425919c1e0" ns3:_="" ns4:_="">
    <xsd:import namespace="b4c50371-f5ea-4954-a0dd-ca8a194b0bb5"/>
    <xsd:import namespace="c6abf0a8-f06a-41a8-bb8a-f5241d0fccf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c50371-f5ea-4954-a0dd-ca8a194b0b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6abf0a8-f06a-41a8-bb8a-f5241d0fccf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8A18236-8DED-4F89-9ACE-DFDF2FF8A3CE}">
  <ds:schemaRefs>
    <ds:schemaRef ds:uri="http://schemas.microsoft.com/sharepoint/v3/contenttype/forms"/>
  </ds:schemaRefs>
</ds:datastoreItem>
</file>

<file path=customXml/itemProps2.xml><?xml version="1.0" encoding="utf-8"?>
<ds:datastoreItem xmlns:ds="http://schemas.openxmlformats.org/officeDocument/2006/customXml" ds:itemID="{1D06CDA3-7D84-4780-B21B-948016B4BF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c50371-f5ea-4954-a0dd-ca8a194b0bb5"/>
    <ds:schemaRef ds:uri="c6abf0a8-f06a-41a8-bb8a-f5241d0fcc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A124518-6C6E-4D30-B1E3-728902DD85A9}">
  <ds:schemaRefs>
    <ds:schemaRef ds:uri="http://purl.org/dc/dcmitype/"/>
    <ds:schemaRef ds:uri="c6abf0a8-f06a-41a8-bb8a-f5241d0fccf4"/>
    <ds:schemaRef ds:uri="http://schemas.microsoft.com/office/2006/documentManagement/types"/>
    <ds:schemaRef ds:uri="http://schemas.microsoft.com/office/infopath/2007/PartnerControls"/>
    <ds:schemaRef ds:uri="http://schemas.microsoft.com/office/2006/metadata/properties"/>
    <ds:schemaRef ds:uri="http://purl.org/dc/elements/1.1/"/>
    <ds:schemaRef ds:uri="b4c50371-f5ea-4954-a0dd-ca8a194b0bb5"/>
    <ds:schemaRef ds:uri="http://purl.org/dc/terms/"/>
    <ds:schemaRef ds:uri="http://www.w3.org/XML/1998/namespace"/>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0</TotalTime>
  <Words>1741</Words>
  <Application>Microsoft Office PowerPoint</Application>
  <PresentationFormat>Widescreen</PresentationFormat>
  <Paragraphs>450</Paragraphs>
  <Slides>17</Slides>
  <Notes>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Arial</vt:lpstr>
      <vt:lpstr>Calibri</vt:lpstr>
      <vt:lpstr>Segoe UI</vt:lpstr>
      <vt:lpstr>Symbol</vt:lpstr>
      <vt:lpstr>Times New Roman</vt:lpstr>
      <vt:lpstr>Trebuchet MS</vt:lpstr>
      <vt:lpstr>1_Office Theme</vt:lpstr>
      <vt:lpstr>Theme1</vt:lpstr>
      <vt:lpstr>3_Office Theme</vt:lpstr>
      <vt:lpstr>PowerPoint Presentation</vt:lpstr>
      <vt:lpstr>Our Understanding of your requirements</vt:lpstr>
      <vt:lpstr>PowerPoint Presentation</vt:lpstr>
      <vt:lpstr>PowerPoint Presentation</vt:lpstr>
      <vt:lpstr>Approach for Each Data Set</vt:lpstr>
      <vt:lpstr>Sprint Approach</vt:lpstr>
      <vt:lpstr>Efficient Execution</vt:lpstr>
      <vt:lpstr>Operational Effectiveness</vt:lpstr>
      <vt:lpstr>Proposed Enhanced Team</vt:lpstr>
      <vt:lpstr>PowerPoint Presentation</vt:lpstr>
      <vt:lpstr>Timeline (Option 1)</vt:lpstr>
      <vt:lpstr>Timeline (Option 2)</vt:lpstr>
      <vt:lpstr>Costs</vt:lpstr>
      <vt:lpstr>Costs Breakdown</vt:lpstr>
      <vt:lpstr>Assumptions &amp; Dependencies </vt:lpstr>
      <vt:lpstr>PowerPoint Presentation</vt:lpstr>
      <vt:lpstr>Data Sets and Estimated mix of complexity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Immersion Workshop</dc:title>
  <dc:creator>Sidharth.Sundar@thorogood.com</dc:creator>
  <cp:lastModifiedBy>David Winter</cp:lastModifiedBy>
  <cp:revision>9</cp:revision>
  <dcterms:created xsi:type="dcterms:W3CDTF">2016-11-22T11:57:32Z</dcterms:created>
  <dcterms:modified xsi:type="dcterms:W3CDTF">2022-04-14T23:19:22Z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0x0101000D0839D492796548A69C94A43B50763B</vt:lpwstr>
  </property>
</Properties>
</file>