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8F78-6CA7-BD22-B31E-1EFD1A4D7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12F5A-2EBA-31CF-D408-9DD86D844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12BE3-664F-C08A-E37E-512343C0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2EC9-37D6-47CC-9206-4C95CD349E3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25D32-24CB-B853-394B-D923C4FC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3A480-0824-9A6A-42B2-05A9EFCD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F809-F8B4-43DC-B762-E2DD2757F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26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E7CA-D592-C8C4-2A0E-FBEC1ADF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00352-6E8A-A8A7-F03E-B38FD96AB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C50B-B2CD-0A9F-4AF5-8A10804E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2EC9-37D6-47CC-9206-4C95CD349E3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9BD3F-079D-06CE-6668-E7AE05F9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4EB12-1E7F-481F-8046-A57B77EB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F809-F8B4-43DC-B762-E2DD2757F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21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CB77B-A5EE-4D48-73C3-CBA5277A0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89476-71CE-31C3-2259-120CA394C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48B20-6B80-4297-0E7B-CDFBCFA8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2EC9-37D6-47CC-9206-4C95CD349E3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F4C08-0796-CAFB-30DF-06C5D900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35C7E-6853-AAC6-0E95-C1819630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F809-F8B4-43DC-B762-E2DD2757F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88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DCAC-A2EB-5B10-E865-EE75E008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44AC-2008-DFF8-1C3A-693A7A58B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73D59-60C7-BA47-0D10-3EF21898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2EC9-37D6-47CC-9206-4C95CD349E3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A8BC-6022-A7DF-D7E6-682A3922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103A9-7217-2F82-57E2-08498505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F809-F8B4-43DC-B762-E2DD2757F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6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8E99-2E09-E8E0-63A0-8C450419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95F62-3B97-E808-77B6-6790DB9EC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7B35F-B322-24F7-6119-1F664FCC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2EC9-37D6-47CC-9206-4C95CD349E3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EA93-C26B-1B18-07E7-CE594066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6BFE-093C-84F7-0C9C-1B67B59E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F809-F8B4-43DC-B762-E2DD2757F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70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4379-7B1A-BC1F-0FA0-82DA5899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CD8C-3C46-54DC-5C50-EDFEC84A0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B3B80-F3A5-7B70-3734-A9E17D792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27FC2-687E-545D-A7EB-DC8117C0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2EC9-37D6-47CC-9206-4C95CD349E3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F3CDF-7E3A-79FF-C07B-9873C623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A2E72-FA35-E6A8-317F-919D6DA3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F809-F8B4-43DC-B762-E2DD2757F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46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C429-AD0C-7EEC-0EFC-46DBD806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3D451-4A24-ED1C-EA47-08EE6C9CF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3A6AC-E242-CE94-1DA7-BAB325DB1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74B86-D1F6-2D68-02B6-8C62DB283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10CEE-25C5-2037-B590-5A0ED984E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D8954-1EDD-A089-C80E-7A460FF9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2EC9-37D6-47CC-9206-4C95CD349E3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62598-7693-0C97-D2E2-7A6E1DDB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DAA16-9A0F-D0C6-B861-E1DFBAF8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F809-F8B4-43DC-B762-E2DD2757F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73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5915-372F-EF4E-CD91-EE38B63A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A6973-EEDC-3AC6-4BA8-12FD70F4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2EC9-37D6-47CC-9206-4C95CD349E3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3E404-55F6-4718-252B-E8B79958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47870-2C5D-1335-C18E-660884A8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F809-F8B4-43DC-B762-E2DD2757F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5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16C42-EB2D-25EC-7CF7-6307D1AC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2EC9-37D6-47CC-9206-4C95CD349E3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F3EC0-06FB-E4DC-290E-AF929267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7852-3C83-C8DA-41A1-AF598495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F809-F8B4-43DC-B762-E2DD2757F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62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67FD-3DC0-A193-56D8-E409B5BF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B44B6-022E-B598-3CF7-B27EA2E59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D497C-9043-B3C0-CA35-FDEB87E40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0260C-E254-C545-C9DE-58F3959D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2EC9-37D6-47CC-9206-4C95CD349E3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C29CC-810C-5FB4-6541-FE317170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89CE5-75D5-E10A-4104-852EE7C6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F809-F8B4-43DC-B762-E2DD2757F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82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F9E7-EC18-7BD2-70AF-6D0715CC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5B5DC-A3DE-E14F-F610-7449B8A17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9C93A-39E2-7B93-C574-81F5B5FF8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25BA6-3D98-BD0D-856A-2EB6A2C7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2EC9-37D6-47CC-9206-4C95CD349E3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43EA5-0155-9B81-C566-04B0B7EF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8821-3FD1-1D3E-AF7B-18712589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F809-F8B4-43DC-B762-E2DD2757F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90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E25ED-B80A-EF97-20FF-9A0AE2F0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1A024-7691-7032-3C6A-35F5042B7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AA7AF-7138-E159-4978-68D162031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E2EC9-37D6-47CC-9206-4C95CD349E3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E8671-43BE-7707-EBCA-B346A4368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BB57E-B07A-F321-0D08-DF730371E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1F809-F8B4-43DC-B762-E2DD2757F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32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64207-D007-8C11-3097-3B73B463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81405"/>
            <a:ext cx="11277600" cy="56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5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Just Group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Winter</dc:creator>
  <cp:lastModifiedBy>Sam Winter</cp:lastModifiedBy>
  <cp:revision>1</cp:revision>
  <dcterms:created xsi:type="dcterms:W3CDTF">2022-07-23T19:45:22Z</dcterms:created>
  <dcterms:modified xsi:type="dcterms:W3CDTF">2022-07-23T19:47:06Z</dcterms:modified>
</cp:coreProperties>
</file>