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C92B-19E2-490B-98F5-CB6C57BCA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BABDE-F2BC-C798-435D-1215DDA1D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78B9-E1E8-7CC0-CEBC-63CF2CE2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1BAF7-F2EC-9536-FB2F-3DB19EE0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C153-C429-7AAA-AB2D-5403EFC3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47BB-93DF-A549-E8EF-20B09900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4C159-C11D-837F-6EFE-93BE6AC5A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E83C-3CAC-2AF0-1192-57BE71F0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9999-A1CB-4A14-8F2F-094D163E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706E-73CE-2DCE-C6B4-FE6D8940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0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21276-B73F-E948-6660-561F6FBF7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B53FE-79B2-73FE-7EF7-050ED043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2FAE-CC9E-AC7A-976B-B9C40BBE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89D7-20BC-2366-642B-948E9F82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F859-E84E-A7C6-6A0F-9D027C0B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0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EE50-59ED-DF5A-C3D4-B9C5189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8C15-DE97-BB4A-FF8D-7311C9A5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5D50F-23E9-833D-770A-657C0C0A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921C-8E90-CB2D-C506-5E362B07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661D-4290-C219-E8AB-836EE40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2640-FFB6-B46E-6FAE-4C80EEF8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203F-5908-FB2B-A105-0227FDD3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3E29-0318-E58E-5E28-F1794DAF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AE50-4150-B6E6-9861-DFDBC8C3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E38D-5340-BD1A-C77D-E66E46D8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B9A8-D7DF-57F0-7FBA-C64C45FC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81E7-EA86-A13D-3F6E-0ED3C414B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81923-F604-5EE7-9D38-EE40879E3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9C347-FDC3-C244-C9EE-7EA30DB0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ABBD-DB47-495C-1C6D-B044797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E4C1E-6DC4-2BBE-1B7D-1B0FFCA3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E5E-B1AA-08B0-6AEF-FCDCE751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2541-1697-B9FD-F13F-1E903C1C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CA1FB-5C9F-5619-2FCE-E40CFF09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BC1AE-EABA-2FBD-F160-1CB31A548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30371-D6E2-9AE7-AF80-9CCB5021A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E0C4F-741D-DA75-1717-CCB458DD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4C1F1-A4FE-D397-B47B-9987F87E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3AFD-574B-CEF4-3F7D-4F52BAA1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6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A062-1851-098C-2E82-3B4D6A8D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2785E-22FC-2071-B3CF-44EBF9AF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668F9-84A3-ED92-AAA4-15ED4697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D73AC-E170-AB01-A795-226BF12B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4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25067-7F3E-967A-A43E-FC397AF0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1D072-A20C-26E6-5FF7-3A7C1354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0A3CE-12BE-F5A9-9889-720E7515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9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6E35-C331-CF1F-C7A4-851A7D6C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89C8-E956-C2E2-DD68-BB772927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6F87A-7D0B-D4C7-30EE-912E7823E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C2E08-D2BA-6BA6-7AB8-406032FA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E991-7484-D657-35A3-418FA390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8A16-794D-5F29-58CD-36B9F5ED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1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DEC7-E850-78DD-23DA-E2B54F08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24562-A145-A5F3-8BB3-F6E0D90C6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06346-BC02-CB45-3EBA-75FD7E977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AAE1F-B200-FEFD-DB1C-F3CB322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B22BB-0D8D-635C-DA17-CB107DF1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53996-7542-E46A-DC2E-F9C11AF8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7571C-3A53-00E3-935C-189EC949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C23B-EB6D-0066-D0DB-001837185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DB7E-7AB3-860F-0E0E-19731ED77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9EC1-D688-4FBB-B56A-211A8958692C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3197-1DB2-CB1A-3BCC-8AE4BE892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082A-BB7E-DD8F-D1B4-07F7BF599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5BAB-CF64-43B9-8E36-1B0DD96F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294A1-EB1F-392E-6FEE-FC8EB737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4316"/>
            <a:ext cx="11277600" cy="48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3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Just Group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Winter</dc:creator>
  <cp:lastModifiedBy>Sam Winter</cp:lastModifiedBy>
  <cp:revision>1</cp:revision>
  <dcterms:created xsi:type="dcterms:W3CDTF">2022-07-23T19:47:20Z</dcterms:created>
  <dcterms:modified xsi:type="dcterms:W3CDTF">2022-07-23T19:49:33Z</dcterms:modified>
</cp:coreProperties>
</file>