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00F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77551" autoAdjust="0"/>
  </p:normalViewPr>
  <p:slideViewPr>
    <p:cSldViewPr snapToGrid="0">
      <p:cViewPr varScale="1">
        <p:scale>
          <a:sx n="98" d="100"/>
          <a:sy n="98" d="100"/>
        </p:scale>
        <p:origin x="18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64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93CF7-BB46-E443-AB3E-F1A6C4E4F7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3E124-423D-3E42-98A4-7453CE6BE5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78217-6547-8E47-B864-E9B30E61F1F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8825D-08ED-9B46-A4BD-3D3018C201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6DC3-C337-084E-94B7-38139DFD75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4A8D7-C661-D444-9338-92AFE82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7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2811-26CA-4B8E-B94D-FF609DEFA40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8F5D3-1DE9-44F1-B3CC-F5F95037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8F5D3-1DE9-44F1-B3CC-F5F950375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F3DD-A197-8E46-871B-F3744A508A8E}" type="datetime1">
              <a:rPr lang="en-CA" smtClean="0"/>
              <a:t>2020-09-23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C01-DD51-E047-A772-7A4D31C95C3F}" type="datetime1">
              <a:rPr lang="en-CA" smtClean="0"/>
              <a:t>2020-09-23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1A2-2952-0D42-8A6E-B1FBEAEF0C55}" type="datetime1">
              <a:rPr lang="en-CA" smtClean="0"/>
              <a:t>2020-09-23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105900" y="63356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05AD13-C196-EB43-A8B0-EFFD884D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36525"/>
            <a:ext cx="11531600" cy="815975"/>
          </a:xfrm>
        </p:spPr>
        <p:txBody>
          <a:bodyPr>
            <a:normAutofit/>
          </a:bodyPr>
          <a:lstStyle>
            <a:lvl1pPr>
              <a:defRPr sz="4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82767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36525"/>
            <a:ext cx="11531600" cy="815975"/>
          </a:xfrm>
          <a:ln>
            <a:noFill/>
          </a:ln>
        </p:spPr>
        <p:txBody>
          <a:bodyPr>
            <a:normAutofit/>
          </a:bodyPr>
          <a:lstStyle>
            <a:lvl1pPr>
              <a:defRPr sz="4000"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282700"/>
            <a:ext cx="11531600" cy="4894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0143-A8E3-E448-AC84-07672A735ABE}" type="datetime1">
              <a:rPr lang="en-CA" smtClean="0"/>
              <a:t>2020-09-23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900" y="632460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0BDEA8BD-395D-4A4E-A7B8-4085223BDD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9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100784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EAE2-7813-E741-B136-3186AEC713D2}" type="datetime1">
              <a:rPr lang="en-CA" smtClean="0"/>
              <a:t>2020-09-23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6498" y="6323775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0BDEA8BD-395D-4A4E-A7B8-4085223BDD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7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3F9E-9129-2E46-9A91-EBA0BA20D181}" type="datetime1">
              <a:rPr lang="en-CA" smtClean="0"/>
              <a:t>2020-09-23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6FC7-7E18-DC47-B49E-2AE066719819}" type="datetime1">
              <a:rPr lang="en-CA" smtClean="0"/>
              <a:t>2020-09-23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5943-F4B0-4A45-BFB5-3A14F631FD70}" type="datetime1">
              <a:rPr lang="en-CA" smtClean="0"/>
              <a:t>2020-09-23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5194-792D-274C-AE3D-239696C27E68}" type="datetime1">
              <a:rPr lang="en-CA" smtClean="0"/>
              <a:t>2020-09-23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5686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86C6437-AF38-5945-B580-7769A529C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EB6E-4DDD-F648-8197-6630AD94B298}" type="datetime1">
              <a:rPr lang="en-CA" smtClean="0"/>
              <a:t>2020-09-23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B30-DEFB-3648-A92E-603BED27F41C}" type="datetime1">
              <a:rPr lang="en-CA" smtClean="0"/>
              <a:t>2020-09-23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A8BD-395D-4A4E-A7B8-4085223B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135" y="365125"/>
            <a:ext cx="11471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135" y="1825625"/>
            <a:ext cx="11471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EEED-473D-1440-8CA6-49D5B98E5FCE}" type="datetime1">
              <a:rPr lang="en-CA" smtClean="0"/>
              <a:t>2020-09-23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964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0BDEA8BD-395D-4A4E-A7B8-4085223BDD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1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23" y="75849"/>
            <a:ext cx="9547954" cy="67063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0AFB1-F92B-A847-8CDC-B08429C280C5}"/>
              </a:ext>
            </a:extLst>
          </p:cNvPr>
          <p:cNvSpPr txBox="1"/>
          <p:nvPr/>
        </p:nvSpPr>
        <p:spPr>
          <a:xfrm>
            <a:off x="7263313" y="5509659"/>
            <a:ext cx="2063567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Assessment</a:t>
            </a:r>
            <a:endParaRPr lang="en-US" sz="2000" dirty="0">
              <a:latin typeface="Times" pitchFamily="2" charset="0"/>
            </a:endParaRPr>
          </a:p>
          <a:p>
            <a:pPr algn="ctr"/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137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 Rebuilding Plan  MSE update</dc:title>
  <dc:creator>Cleary, Jaclyn</dc:creator>
  <cp:lastModifiedBy>Beau Doherty</cp:lastModifiedBy>
  <cp:revision>416</cp:revision>
  <dcterms:created xsi:type="dcterms:W3CDTF">2020-07-22T21:56:33Z</dcterms:created>
  <dcterms:modified xsi:type="dcterms:W3CDTF">2020-09-23T18:41:41Z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2020-07-22T22:05:14Z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31bd52bb-7c23-426d-8baa-0000de16c7e4</vt:lpwstr>
  </property>
</Properties>
</file>