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C4696-1067-ED4C-89E2-81085733DCD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ACC82-2E74-9E4F-9B17-24463A287044}">
      <dgm:prSet/>
      <dgm:spPr/>
      <dgm:t>
        <a:bodyPr/>
        <a:lstStyle/>
        <a:p>
          <a:pPr rtl="0"/>
          <a:r>
            <a:rPr lang="en-US" dirty="0" smtClean="0"/>
            <a:t>Dean</a:t>
          </a:r>
        </a:p>
      </dgm:t>
    </dgm:pt>
    <dgm:pt modelId="{F164E8BB-A681-084E-95FC-39709CD68C74}" type="parTrans" cxnId="{0C7B190F-A8B9-B947-BE51-78053B78EE39}">
      <dgm:prSet/>
      <dgm:spPr/>
      <dgm:t>
        <a:bodyPr/>
        <a:lstStyle/>
        <a:p>
          <a:endParaRPr lang="en-US"/>
        </a:p>
      </dgm:t>
    </dgm:pt>
    <dgm:pt modelId="{031678EE-64C1-5C47-9C2D-4562BBB52992}" type="sibTrans" cxnId="{0C7B190F-A8B9-B947-BE51-78053B78EE39}">
      <dgm:prSet/>
      <dgm:spPr/>
      <dgm:t>
        <a:bodyPr/>
        <a:lstStyle/>
        <a:p>
          <a:endParaRPr lang="en-US"/>
        </a:p>
      </dgm:t>
    </dgm:pt>
    <dgm:pt modelId="{0404482B-7C56-0241-B9F7-A7FA5E2238C2}">
      <dgm:prSet/>
      <dgm:spPr/>
      <dgm:t>
        <a:bodyPr/>
        <a:lstStyle/>
        <a:p>
          <a:r>
            <a:rPr lang="en-US" dirty="0" smtClean="0"/>
            <a:t>Administrative Dean</a:t>
          </a:r>
          <a:endParaRPr lang="en-US" dirty="0"/>
        </a:p>
      </dgm:t>
    </dgm:pt>
    <dgm:pt modelId="{3C85EF92-F43F-504B-866F-A80961665F73}" type="parTrans" cxnId="{A13BCF0E-A589-2A46-9671-E19881093DD0}">
      <dgm:prSet/>
      <dgm:spPr/>
      <dgm:t>
        <a:bodyPr/>
        <a:lstStyle/>
        <a:p>
          <a:endParaRPr lang="en-US"/>
        </a:p>
      </dgm:t>
    </dgm:pt>
    <dgm:pt modelId="{F9DF66A0-D891-2141-8878-DD63CCEDF0D0}" type="sibTrans" cxnId="{A13BCF0E-A589-2A46-9671-E19881093DD0}">
      <dgm:prSet/>
      <dgm:spPr/>
      <dgm:t>
        <a:bodyPr/>
        <a:lstStyle/>
        <a:p>
          <a:endParaRPr lang="en-US"/>
        </a:p>
      </dgm:t>
    </dgm:pt>
    <dgm:pt modelId="{0521E21B-5306-0845-8E00-F175397D030A}">
      <dgm:prSet/>
      <dgm:spPr/>
      <dgm:t>
        <a:bodyPr/>
        <a:lstStyle/>
        <a:p>
          <a:r>
            <a:rPr lang="en-US" dirty="0" smtClean="0"/>
            <a:t>CIO</a:t>
          </a:r>
          <a:endParaRPr lang="en-US" dirty="0"/>
        </a:p>
      </dgm:t>
    </dgm:pt>
    <dgm:pt modelId="{2EA1257E-E33D-2F47-9E29-E01CB519D5F2}" type="parTrans" cxnId="{81C6B621-A885-EA47-A9BC-7EAF8370E60E}">
      <dgm:prSet/>
      <dgm:spPr/>
      <dgm:t>
        <a:bodyPr/>
        <a:lstStyle/>
        <a:p>
          <a:endParaRPr lang="en-US"/>
        </a:p>
      </dgm:t>
    </dgm:pt>
    <dgm:pt modelId="{0CF8E6E4-15B8-264F-9EC9-9A8221383E09}" type="sibTrans" cxnId="{81C6B621-A885-EA47-A9BC-7EAF8370E60E}">
      <dgm:prSet/>
      <dgm:spPr/>
      <dgm:t>
        <a:bodyPr/>
        <a:lstStyle/>
        <a:p>
          <a:endParaRPr lang="en-US"/>
        </a:p>
      </dgm:t>
    </dgm:pt>
    <dgm:pt modelId="{7B9B59B5-E3B7-5F42-B40D-322FA0471B87}">
      <dgm:prSet/>
      <dgm:spPr/>
      <dgm:t>
        <a:bodyPr/>
        <a:lstStyle/>
        <a:p>
          <a:r>
            <a:rPr lang="en-US" dirty="0" smtClean="0"/>
            <a:t>Managing Director of Technology Services</a:t>
          </a:r>
          <a:endParaRPr lang="en-US" dirty="0"/>
        </a:p>
      </dgm:t>
    </dgm:pt>
    <dgm:pt modelId="{2EA70776-1853-114C-9BB9-A71FD108AEF5}" type="parTrans" cxnId="{AFE4FBA3-AD08-7B4E-B439-A787BBC4F5B5}">
      <dgm:prSet/>
      <dgm:spPr/>
      <dgm:t>
        <a:bodyPr/>
        <a:lstStyle/>
        <a:p>
          <a:endParaRPr lang="en-US"/>
        </a:p>
      </dgm:t>
    </dgm:pt>
    <dgm:pt modelId="{81B9608B-7185-6C4A-AAA2-84042309A69C}" type="sibTrans" cxnId="{AFE4FBA3-AD08-7B4E-B439-A787BBC4F5B5}">
      <dgm:prSet/>
      <dgm:spPr/>
      <dgm:t>
        <a:bodyPr/>
        <a:lstStyle/>
        <a:p>
          <a:endParaRPr lang="en-US"/>
        </a:p>
      </dgm:t>
    </dgm:pt>
    <dgm:pt modelId="{02E49C1A-04BA-1244-A1FA-35B8F5F2C4BE}">
      <dgm:prSet/>
      <dgm:spPr/>
      <dgm:t>
        <a:bodyPr/>
        <a:lstStyle/>
        <a:p>
          <a:r>
            <a:rPr lang="en-US" dirty="0" smtClean="0"/>
            <a:t>Managing Director of Architecture</a:t>
          </a:r>
          <a:endParaRPr lang="en-US" dirty="0"/>
        </a:p>
      </dgm:t>
    </dgm:pt>
    <dgm:pt modelId="{CE2BB1CA-E9FC-4E46-B2A4-E4933B966F97}" type="parTrans" cxnId="{AB96290D-C20C-BC44-8BEC-E0B82FE38981}">
      <dgm:prSet/>
      <dgm:spPr/>
      <dgm:t>
        <a:bodyPr/>
        <a:lstStyle/>
        <a:p>
          <a:endParaRPr lang="en-US"/>
        </a:p>
      </dgm:t>
    </dgm:pt>
    <dgm:pt modelId="{D8D66F15-41C9-0344-9F9E-1E150492B8B4}" type="sibTrans" cxnId="{AB96290D-C20C-BC44-8BEC-E0B82FE38981}">
      <dgm:prSet/>
      <dgm:spPr/>
      <dgm:t>
        <a:bodyPr/>
        <a:lstStyle/>
        <a:p>
          <a:endParaRPr lang="en-US"/>
        </a:p>
      </dgm:t>
    </dgm:pt>
    <dgm:pt modelId="{B8C70F5B-DDDC-F644-B74C-59A1A437281D}">
      <dgm:prSet/>
      <dgm:spPr/>
      <dgm:t>
        <a:bodyPr/>
        <a:lstStyle/>
        <a:p>
          <a:r>
            <a:rPr lang="en-US" dirty="0" smtClean="0"/>
            <a:t>Managing Director of Educational Technology Group and Web Services</a:t>
          </a:r>
          <a:endParaRPr lang="en-US" dirty="0"/>
        </a:p>
      </dgm:t>
    </dgm:pt>
    <dgm:pt modelId="{2B16B7E9-4EF7-A846-AB06-187AB26CF66E}" type="parTrans" cxnId="{28684C8B-0E57-5840-AD89-4E28262F639C}">
      <dgm:prSet/>
      <dgm:spPr/>
      <dgm:t>
        <a:bodyPr/>
        <a:lstStyle/>
        <a:p>
          <a:endParaRPr lang="en-US"/>
        </a:p>
      </dgm:t>
    </dgm:pt>
    <dgm:pt modelId="{EA55C24E-5A5C-3143-8C21-83A541AFBF04}" type="sibTrans" cxnId="{28684C8B-0E57-5840-AD89-4E28262F639C}">
      <dgm:prSet/>
      <dgm:spPr/>
      <dgm:t>
        <a:bodyPr/>
        <a:lstStyle/>
        <a:p>
          <a:endParaRPr lang="en-US"/>
        </a:p>
      </dgm:t>
    </dgm:pt>
    <dgm:pt modelId="{39827985-D30A-2E4B-B521-44AC828C3F9C}">
      <dgm:prSet/>
      <dgm:spPr/>
      <dgm:t>
        <a:bodyPr/>
        <a:lstStyle/>
        <a:p>
          <a:r>
            <a:rPr lang="en-US" dirty="0" smtClean="0"/>
            <a:t>Managing Director of PMO and Strategic Initiatives</a:t>
          </a:r>
          <a:endParaRPr lang="en-US" dirty="0"/>
        </a:p>
      </dgm:t>
    </dgm:pt>
    <dgm:pt modelId="{AE7D5097-2272-1042-BD77-B7197F5E9ECD}" type="parTrans" cxnId="{DB567095-5437-CF4D-AA79-E8CC5C3F43FE}">
      <dgm:prSet/>
      <dgm:spPr/>
      <dgm:t>
        <a:bodyPr/>
        <a:lstStyle/>
        <a:p>
          <a:endParaRPr lang="en-US"/>
        </a:p>
      </dgm:t>
    </dgm:pt>
    <dgm:pt modelId="{2B2AE00C-AAE7-1746-B94A-E5D480AA2D2E}" type="sibTrans" cxnId="{DB567095-5437-CF4D-AA79-E8CC5C3F43FE}">
      <dgm:prSet/>
      <dgm:spPr/>
      <dgm:t>
        <a:bodyPr/>
        <a:lstStyle/>
        <a:p>
          <a:endParaRPr lang="en-US"/>
        </a:p>
      </dgm:t>
    </dgm:pt>
    <dgm:pt modelId="{E4029258-A991-B547-8D01-03FC3378BCEF}">
      <dgm:prSet/>
      <dgm:spPr/>
      <dgm:t>
        <a:bodyPr/>
        <a:lstStyle/>
        <a:p>
          <a:r>
            <a:rPr lang="en-US" dirty="0" smtClean="0"/>
            <a:t>Functional Directors</a:t>
          </a:r>
          <a:endParaRPr lang="en-US" dirty="0"/>
        </a:p>
      </dgm:t>
    </dgm:pt>
    <dgm:pt modelId="{DF5BB295-2CF4-9147-A582-28F81BB75D2E}" type="parTrans" cxnId="{C5346F58-28D0-3C48-818B-88C720698EEC}">
      <dgm:prSet/>
      <dgm:spPr/>
      <dgm:t>
        <a:bodyPr/>
        <a:lstStyle/>
        <a:p>
          <a:endParaRPr lang="en-US"/>
        </a:p>
      </dgm:t>
    </dgm:pt>
    <dgm:pt modelId="{CB85812F-5FC1-BC4B-A394-E16C83316D3F}" type="sibTrans" cxnId="{C5346F58-28D0-3C48-818B-88C720698EEC}">
      <dgm:prSet/>
      <dgm:spPr/>
      <dgm:t>
        <a:bodyPr/>
        <a:lstStyle/>
        <a:p>
          <a:endParaRPr lang="en-US"/>
        </a:p>
      </dgm:t>
    </dgm:pt>
    <dgm:pt modelId="{C7587FA7-C6E1-9743-8797-E24BC0D1588C}">
      <dgm:prSet/>
      <dgm:spPr/>
      <dgm:t>
        <a:bodyPr/>
        <a:lstStyle/>
        <a:p>
          <a:r>
            <a:rPr lang="en-US" dirty="0" smtClean="0"/>
            <a:t>Functional Directors</a:t>
          </a:r>
          <a:endParaRPr lang="en-US" dirty="0"/>
        </a:p>
      </dgm:t>
    </dgm:pt>
    <dgm:pt modelId="{8EBED82E-037D-3E49-A26E-4A38F358152B}" type="parTrans" cxnId="{08F1DA4B-B3C0-7242-A63E-22B18853C1D6}">
      <dgm:prSet/>
      <dgm:spPr/>
      <dgm:t>
        <a:bodyPr/>
        <a:lstStyle/>
        <a:p>
          <a:endParaRPr lang="en-US"/>
        </a:p>
      </dgm:t>
    </dgm:pt>
    <dgm:pt modelId="{B7B10C26-9B05-4445-B8A8-EDA61FC692EA}" type="sibTrans" cxnId="{08F1DA4B-B3C0-7242-A63E-22B18853C1D6}">
      <dgm:prSet/>
      <dgm:spPr/>
      <dgm:t>
        <a:bodyPr/>
        <a:lstStyle/>
        <a:p>
          <a:endParaRPr lang="en-US"/>
        </a:p>
      </dgm:t>
    </dgm:pt>
    <dgm:pt modelId="{E1999500-006D-CA4D-9CE1-8D5E75A467BA}">
      <dgm:prSet/>
      <dgm:spPr/>
      <dgm:t>
        <a:bodyPr/>
        <a:lstStyle/>
        <a:p>
          <a:r>
            <a:rPr lang="en-US" dirty="0" smtClean="0"/>
            <a:t>Functional Directors</a:t>
          </a:r>
          <a:endParaRPr lang="en-US" dirty="0"/>
        </a:p>
      </dgm:t>
    </dgm:pt>
    <dgm:pt modelId="{F3870393-517A-3B44-9D5C-A8D432A34D5B}" type="parTrans" cxnId="{854FD482-1934-684D-8065-1A7A152E5C32}">
      <dgm:prSet/>
      <dgm:spPr/>
      <dgm:t>
        <a:bodyPr/>
        <a:lstStyle/>
        <a:p>
          <a:endParaRPr lang="en-US"/>
        </a:p>
      </dgm:t>
    </dgm:pt>
    <dgm:pt modelId="{BF7B4316-9961-0345-82C9-0F7DCFC8F1A3}" type="sibTrans" cxnId="{854FD482-1934-684D-8065-1A7A152E5C32}">
      <dgm:prSet/>
      <dgm:spPr/>
      <dgm:t>
        <a:bodyPr/>
        <a:lstStyle/>
        <a:p>
          <a:endParaRPr lang="en-US"/>
        </a:p>
      </dgm:t>
    </dgm:pt>
    <dgm:pt modelId="{5E03B99E-1F35-3F40-907D-004928570281}">
      <dgm:prSet/>
      <dgm:spPr/>
      <dgm:t>
        <a:bodyPr/>
        <a:lstStyle/>
        <a:p>
          <a:r>
            <a:rPr lang="en-US" dirty="0" smtClean="0"/>
            <a:t>Functional Directors</a:t>
          </a:r>
          <a:endParaRPr lang="en-US" dirty="0"/>
        </a:p>
      </dgm:t>
    </dgm:pt>
    <dgm:pt modelId="{1D82FE39-B03F-A24E-81D5-E8F00F64C04A}" type="parTrans" cxnId="{A19BC8EF-E331-4F4A-8816-C0A551D8481D}">
      <dgm:prSet/>
      <dgm:spPr/>
      <dgm:t>
        <a:bodyPr/>
        <a:lstStyle/>
        <a:p>
          <a:endParaRPr lang="en-US"/>
        </a:p>
      </dgm:t>
    </dgm:pt>
    <dgm:pt modelId="{7BDBE1DB-F29C-9241-A37D-6AD1952DC243}" type="sibTrans" cxnId="{A19BC8EF-E331-4F4A-8816-C0A551D8481D}">
      <dgm:prSet/>
      <dgm:spPr/>
      <dgm:t>
        <a:bodyPr/>
        <a:lstStyle/>
        <a:p>
          <a:endParaRPr lang="en-US"/>
        </a:p>
      </dgm:t>
    </dgm:pt>
    <dgm:pt modelId="{91CAE527-FF55-7A46-B0E7-F645D658D3CE}">
      <dgm:prSet/>
      <dgm:spPr>
        <a:ln w="76200" cmpd="sng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Project </a:t>
          </a:r>
        </a:p>
        <a:p>
          <a:r>
            <a:rPr lang="en-US" dirty="0" smtClean="0"/>
            <a:t>Management </a:t>
          </a:r>
        </a:p>
        <a:p>
          <a:r>
            <a:rPr lang="en-US" dirty="0" smtClean="0"/>
            <a:t>Office</a:t>
          </a:r>
          <a:endParaRPr lang="en-US" dirty="0"/>
        </a:p>
      </dgm:t>
    </dgm:pt>
    <dgm:pt modelId="{97E6A2AE-6663-6B44-9224-CA7377055CE8}" type="parTrans" cxnId="{4943E819-8043-914F-B417-23A83A0E7E9D}">
      <dgm:prSet/>
      <dgm:spPr/>
      <dgm:t>
        <a:bodyPr/>
        <a:lstStyle/>
        <a:p>
          <a:endParaRPr lang="en-US"/>
        </a:p>
      </dgm:t>
    </dgm:pt>
    <dgm:pt modelId="{50972AAF-14E9-944F-96AE-3AF47868F1F2}" type="sibTrans" cxnId="{4943E819-8043-914F-B417-23A83A0E7E9D}">
      <dgm:prSet/>
      <dgm:spPr/>
      <dgm:t>
        <a:bodyPr/>
        <a:lstStyle/>
        <a:p>
          <a:endParaRPr lang="en-US"/>
        </a:p>
      </dgm:t>
    </dgm:pt>
    <dgm:pt modelId="{65715DB6-20F5-3545-82FF-E225C3237A4C}" type="pres">
      <dgm:prSet presAssocID="{6CFC4696-1067-ED4C-89E2-81085733DC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B17194-43CC-954C-BD0E-811B3005E757}" type="pres">
      <dgm:prSet presAssocID="{E0AACC82-2E74-9E4F-9B17-24463A287044}" presName="hierRoot1" presStyleCnt="0">
        <dgm:presLayoutVars>
          <dgm:hierBranch val="init"/>
        </dgm:presLayoutVars>
      </dgm:prSet>
      <dgm:spPr/>
    </dgm:pt>
    <dgm:pt modelId="{31752B6E-BA2E-F446-8C58-10BBEC521960}" type="pres">
      <dgm:prSet presAssocID="{E0AACC82-2E74-9E4F-9B17-24463A287044}" presName="rootComposite1" presStyleCnt="0"/>
      <dgm:spPr/>
    </dgm:pt>
    <dgm:pt modelId="{95A3E892-A95D-3E48-86D2-03065CB4AE00}" type="pres">
      <dgm:prSet presAssocID="{E0AACC82-2E74-9E4F-9B17-24463A2870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942F7-2150-CC4A-9761-0C0CB8C20068}" type="pres">
      <dgm:prSet presAssocID="{E0AACC82-2E74-9E4F-9B17-24463A287044}" presName="rootConnector1" presStyleLbl="node1" presStyleIdx="0" presStyleCnt="0"/>
      <dgm:spPr/>
    </dgm:pt>
    <dgm:pt modelId="{CDC037A2-2772-6940-8E36-B4D7007D21CE}" type="pres">
      <dgm:prSet presAssocID="{E0AACC82-2E74-9E4F-9B17-24463A287044}" presName="hierChild2" presStyleCnt="0"/>
      <dgm:spPr/>
    </dgm:pt>
    <dgm:pt modelId="{6827CED3-9AB1-5D48-AA65-01A85300F0B2}" type="pres">
      <dgm:prSet presAssocID="{3C85EF92-F43F-504B-866F-A80961665F73}" presName="Name37" presStyleLbl="parChTrans1D2" presStyleIdx="0" presStyleCnt="1"/>
      <dgm:spPr/>
    </dgm:pt>
    <dgm:pt modelId="{340BC198-ADD6-FF4D-8628-4B43C5B99444}" type="pres">
      <dgm:prSet presAssocID="{0404482B-7C56-0241-B9F7-A7FA5E2238C2}" presName="hierRoot2" presStyleCnt="0">
        <dgm:presLayoutVars>
          <dgm:hierBranch val="init"/>
        </dgm:presLayoutVars>
      </dgm:prSet>
      <dgm:spPr/>
    </dgm:pt>
    <dgm:pt modelId="{22443DC1-9894-0640-AD36-150FA56491DA}" type="pres">
      <dgm:prSet presAssocID="{0404482B-7C56-0241-B9F7-A7FA5E2238C2}" presName="rootComposite" presStyleCnt="0"/>
      <dgm:spPr/>
    </dgm:pt>
    <dgm:pt modelId="{B53AEDD8-D7BB-564F-A1E4-F48177A3F7AA}" type="pres">
      <dgm:prSet presAssocID="{0404482B-7C56-0241-B9F7-A7FA5E2238C2}" presName="rootText" presStyleLbl="node2" presStyleIdx="0" presStyleCnt="1">
        <dgm:presLayoutVars>
          <dgm:chPref val="3"/>
        </dgm:presLayoutVars>
      </dgm:prSet>
      <dgm:spPr/>
    </dgm:pt>
    <dgm:pt modelId="{91732D3A-5F6A-9043-8D00-372770B6AF25}" type="pres">
      <dgm:prSet presAssocID="{0404482B-7C56-0241-B9F7-A7FA5E2238C2}" presName="rootConnector" presStyleLbl="node2" presStyleIdx="0" presStyleCnt="1"/>
      <dgm:spPr/>
    </dgm:pt>
    <dgm:pt modelId="{C334B779-538D-E84A-9E44-CAFEBFF43E77}" type="pres">
      <dgm:prSet presAssocID="{0404482B-7C56-0241-B9F7-A7FA5E2238C2}" presName="hierChild4" presStyleCnt="0"/>
      <dgm:spPr/>
    </dgm:pt>
    <dgm:pt modelId="{F7F30D69-F658-704D-B34B-FD377B080C5A}" type="pres">
      <dgm:prSet presAssocID="{2EA1257E-E33D-2F47-9E29-E01CB519D5F2}" presName="Name37" presStyleLbl="parChTrans1D3" presStyleIdx="0" presStyleCnt="1"/>
      <dgm:spPr/>
    </dgm:pt>
    <dgm:pt modelId="{CE77A72A-5C5E-F44C-9FE4-2D999F115A1D}" type="pres">
      <dgm:prSet presAssocID="{0521E21B-5306-0845-8E00-F175397D030A}" presName="hierRoot2" presStyleCnt="0">
        <dgm:presLayoutVars>
          <dgm:hierBranch val="init"/>
        </dgm:presLayoutVars>
      </dgm:prSet>
      <dgm:spPr/>
    </dgm:pt>
    <dgm:pt modelId="{E49ED76D-148B-034C-8A52-DAAD1FA13E63}" type="pres">
      <dgm:prSet presAssocID="{0521E21B-5306-0845-8E00-F175397D030A}" presName="rootComposite" presStyleCnt="0"/>
      <dgm:spPr/>
    </dgm:pt>
    <dgm:pt modelId="{8E1066CB-A041-0242-955C-B154C7F46598}" type="pres">
      <dgm:prSet presAssocID="{0521E21B-5306-0845-8E00-F175397D030A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E62F4-4A4D-864B-B7B2-884554B8DEE3}" type="pres">
      <dgm:prSet presAssocID="{0521E21B-5306-0845-8E00-F175397D030A}" presName="rootConnector" presStyleLbl="node3" presStyleIdx="0" presStyleCnt="1"/>
      <dgm:spPr/>
    </dgm:pt>
    <dgm:pt modelId="{EC8B6309-3ABD-9C48-900C-101789C91A17}" type="pres">
      <dgm:prSet presAssocID="{0521E21B-5306-0845-8E00-F175397D030A}" presName="hierChild4" presStyleCnt="0"/>
      <dgm:spPr/>
    </dgm:pt>
    <dgm:pt modelId="{827D6ECE-533B-BF43-964B-43D36D708F0D}" type="pres">
      <dgm:prSet presAssocID="{2EA70776-1853-114C-9BB9-A71FD108AEF5}" presName="Name37" presStyleLbl="parChTrans1D4" presStyleIdx="0" presStyleCnt="9"/>
      <dgm:spPr/>
    </dgm:pt>
    <dgm:pt modelId="{F99C80B0-5869-6D4C-88A0-C3FDF4DB0AD9}" type="pres">
      <dgm:prSet presAssocID="{7B9B59B5-E3B7-5F42-B40D-322FA0471B87}" presName="hierRoot2" presStyleCnt="0">
        <dgm:presLayoutVars>
          <dgm:hierBranch val="init"/>
        </dgm:presLayoutVars>
      </dgm:prSet>
      <dgm:spPr/>
    </dgm:pt>
    <dgm:pt modelId="{541B6E45-4A2D-7C47-941A-F598D405CC01}" type="pres">
      <dgm:prSet presAssocID="{7B9B59B5-E3B7-5F42-B40D-322FA0471B87}" presName="rootComposite" presStyleCnt="0"/>
      <dgm:spPr/>
    </dgm:pt>
    <dgm:pt modelId="{5CA886E3-6B1A-2543-8575-DFB25D1BAE81}" type="pres">
      <dgm:prSet presAssocID="{7B9B59B5-E3B7-5F42-B40D-322FA0471B87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FD4ED-EA54-7141-9327-94075840937F}" type="pres">
      <dgm:prSet presAssocID="{7B9B59B5-E3B7-5F42-B40D-322FA0471B87}" presName="rootConnector" presStyleLbl="node4" presStyleIdx="0" presStyleCnt="9"/>
      <dgm:spPr/>
    </dgm:pt>
    <dgm:pt modelId="{1266C75B-7A80-1446-ADB5-94F994ADB4C0}" type="pres">
      <dgm:prSet presAssocID="{7B9B59B5-E3B7-5F42-B40D-322FA0471B87}" presName="hierChild4" presStyleCnt="0"/>
      <dgm:spPr/>
    </dgm:pt>
    <dgm:pt modelId="{6AECF0D8-C7A9-E34C-99E9-2B7388D3943D}" type="pres">
      <dgm:prSet presAssocID="{1D82FE39-B03F-A24E-81D5-E8F00F64C04A}" presName="Name37" presStyleLbl="parChTrans1D4" presStyleIdx="1" presStyleCnt="9"/>
      <dgm:spPr/>
    </dgm:pt>
    <dgm:pt modelId="{C40764E0-4C91-1241-868A-31E6FF8EEC5B}" type="pres">
      <dgm:prSet presAssocID="{5E03B99E-1F35-3F40-907D-004928570281}" presName="hierRoot2" presStyleCnt="0">
        <dgm:presLayoutVars>
          <dgm:hierBranch val="init"/>
        </dgm:presLayoutVars>
      </dgm:prSet>
      <dgm:spPr/>
    </dgm:pt>
    <dgm:pt modelId="{B9EA6DE0-B0E7-494D-9B21-67C79607E1BE}" type="pres">
      <dgm:prSet presAssocID="{5E03B99E-1F35-3F40-907D-004928570281}" presName="rootComposite" presStyleCnt="0"/>
      <dgm:spPr/>
    </dgm:pt>
    <dgm:pt modelId="{6676115D-E488-424F-80DC-000B346F8AF5}" type="pres">
      <dgm:prSet presAssocID="{5E03B99E-1F35-3F40-907D-004928570281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67572B-E863-F24B-A28E-8D7C394727AE}" type="pres">
      <dgm:prSet presAssocID="{5E03B99E-1F35-3F40-907D-004928570281}" presName="rootConnector" presStyleLbl="node4" presStyleIdx="1" presStyleCnt="9"/>
      <dgm:spPr/>
    </dgm:pt>
    <dgm:pt modelId="{245FCC9D-42FB-3F47-9A88-A4BBAA04B332}" type="pres">
      <dgm:prSet presAssocID="{5E03B99E-1F35-3F40-907D-004928570281}" presName="hierChild4" presStyleCnt="0"/>
      <dgm:spPr/>
    </dgm:pt>
    <dgm:pt modelId="{9AB7270F-2E87-FC49-9B97-194DEF9E6027}" type="pres">
      <dgm:prSet presAssocID="{5E03B99E-1F35-3F40-907D-004928570281}" presName="hierChild5" presStyleCnt="0"/>
      <dgm:spPr/>
    </dgm:pt>
    <dgm:pt modelId="{63CE273D-ABA9-3D4B-B010-FCBAC1CA60AB}" type="pres">
      <dgm:prSet presAssocID="{7B9B59B5-E3B7-5F42-B40D-322FA0471B87}" presName="hierChild5" presStyleCnt="0"/>
      <dgm:spPr/>
    </dgm:pt>
    <dgm:pt modelId="{2EEDC494-C761-244C-894A-C6FF3DF24AC1}" type="pres">
      <dgm:prSet presAssocID="{CE2BB1CA-E9FC-4E46-B2A4-E4933B966F97}" presName="Name37" presStyleLbl="parChTrans1D4" presStyleIdx="2" presStyleCnt="9"/>
      <dgm:spPr/>
    </dgm:pt>
    <dgm:pt modelId="{54E20B0D-22FB-FC49-8C54-F4F10D341DA4}" type="pres">
      <dgm:prSet presAssocID="{02E49C1A-04BA-1244-A1FA-35B8F5F2C4BE}" presName="hierRoot2" presStyleCnt="0">
        <dgm:presLayoutVars>
          <dgm:hierBranch val="init"/>
        </dgm:presLayoutVars>
      </dgm:prSet>
      <dgm:spPr/>
    </dgm:pt>
    <dgm:pt modelId="{98279C00-F23B-B445-AC7C-D2E3B32E17A7}" type="pres">
      <dgm:prSet presAssocID="{02E49C1A-04BA-1244-A1FA-35B8F5F2C4BE}" presName="rootComposite" presStyleCnt="0"/>
      <dgm:spPr/>
    </dgm:pt>
    <dgm:pt modelId="{8B57CD48-EC36-B44C-9C41-0F153D4A830E}" type="pres">
      <dgm:prSet presAssocID="{02E49C1A-04BA-1244-A1FA-35B8F5F2C4BE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02943-7A7A-944A-B342-B268F9B42586}" type="pres">
      <dgm:prSet presAssocID="{02E49C1A-04BA-1244-A1FA-35B8F5F2C4BE}" presName="rootConnector" presStyleLbl="node4" presStyleIdx="2" presStyleCnt="9"/>
      <dgm:spPr/>
    </dgm:pt>
    <dgm:pt modelId="{47620901-98E9-9046-B9CE-4651E4274A35}" type="pres">
      <dgm:prSet presAssocID="{02E49C1A-04BA-1244-A1FA-35B8F5F2C4BE}" presName="hierChild4" presStyleCnt="0"/>
      <dgm:spPr/>
    </dgm:pt>
    <dgm:pt modelId="{10170B6A-2EEC-1842-A00A-ED358DAABC7B}" type="pres">
      <dgm:prSet presAssocID="{F3870393-517A-3B44-9D5C-A8D432A34D5B}" presName="Name37" presStyleLbl="parChTrans1D4" presStyleIdx="3" presStyleCnt="9"/>
      <dgm:spPr/>
    </dgm:pt>
    <dgm:pt modelId="{F6776406-EC34-194C-B7B1-CAE5F2CE3599}" type="pres">
      <dgm:prSet presAssocID="{E1999500-006D-CA4D-9CE1-8D5E75A467BA}" presName="hierRoot2" presStyleCnt="0">
        <dgm:presLayoutVars>
          <dgm:hierBranch val="init"/>
        </dgm:presLayoutVars>
      </dgm:prSet>
      <dgm:spPr/>
    </dgm:pt>
    <dgm:pt modelId="{79A104D6-8F93-EA40-A6C1-1CA61A5CF117}" type="pres">
      <dgm:prSet presAssocID="{E1999500-006D-CA4D-9CE1-8D5E75A467BA}" presName="rootComposite" presStyleCnt="0"/>
      <dgm:spPr/>
    </dgm:pt>
    <dgm:pt modelId="{11CFE6F6-D137-0646-833E-D12B7D9D445A}" type="pres">
      <dgm:prSet presAssocID="{E1999500-006D-CA4D-9CE1-8D5E75A467BA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70B25-D7C5-2641-AFB4-DC169ED9BD56}" type="pres">
      <dgm:prSet presAssocID="{E1999500-006D-CA4D-9CE1-8D5E75A467BA}" presName="rootConnector" presStyleLbl="node4" presStyleIdx="3" presStyleCnt="9"/>
      <dgm:spPr/>
    </dgm:pt>
    <dgm:pt modelId="{1B6F244D-0328-0A4C-88D3-2145FCE33A6D}" type="pres">
      <dgm:prSet presAssocID="{E1999500-006D-CA4D-9CE1-8D5E75A467BA}" presName="hierChild4" presStyleCnt="0"/>
      <dgm:spPr/>
    </dgm:pt>
    <dgm:pt modelId="{161BB9F4-D444-9846-96AA-37EE1724D920}" type="pres">
      <dgm:prSet presAssocID="{E1999500-006D-CA4D-9CE1-8D5E75A467BA}" presName="hierChild5" presStyleCnt="0"/>
      <dgm:spPr/>
    </dgm:pt>
    <dgm:pt modelId="{51C61DC8-257A-D94E-B228-C9D8F9D37EB0}" type="pres">
      <dgm:prSet presAssocID="{02E49C1A-04BA-1244-A1FA-35B8F5F2C4BE}" presName="hierChild5" presStyleCnt="0"/>
      <dgm:spPr/>
    </dgm:pt>
    <dgm:pt modelId="{1C78D5C5-A963-2F43-BB86-04C3AAA09D2D}" type="pres">
      <dgm:prSet presAssocID="{2B16B7E9-4EF7-A846-AB06-187AB26CF66E}" presName="Name37" presStyleLbl="parChTrans1D4" presStyleIdx="4" presStyleCnt="9"/>
      <dgm:spPr/>
    </dgm:pt>
    <dgm:pt modelId="{80FA3A9C-572E-214A-A791-5451D947B951}" type="pres">
      <dgm:prSet presAssocID="{B8C70F5B-DDDC-F644-B74C-59A1A437281D}" presName="hierRoot2" presStyleCnt="0">
        <dgm:presLayoutVars>
          <dgm:hierBranch val="init"/>
        </dgm:presLayoutVars>
      </dgm:prSet>
      <dgm:spPr/>
    </dgm:pt>
    <dgm:pt modelId="{BE9335DC-D42C-8B47-9D42-7CD6FB648297}" type="pres">
      <dgm:prSet presAssocID="{B8C70F5B-DDDC-F644-B74C-59A1A437281D}" presName="rootComposite" presStyleCnt="0"/>
      <dgm:spPr/>
    </dgm:pt>
    <dgm:pt modelId="{F43F94AB-6F4C-8040-B10E-0674ACD33692}" type="pres">
      <dgm:prSet presAssocID="{B8C70F5B-DDDC-F644-B74C-59A1A437281D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26874-69D4-AF44-8E03-B6A67D48E725}" type="pres">
      <dgm:prSet presAssocID="{B8C70F5B-DDDC-F644-B74C-59A1A437281D}" presName="rootConnector" presStyleLbl="node4" presStyleIdx="4" presStyleCnt="9"/>
      <dgm:spPr/>
    </dgm:pt>
    <dgm:pt modelId="{73ED59E2-CD32-8A4C-85E9-EF841959C731}" type="pres">
      <dgm:prSet presAssocID="{B8C70F5B-DDDC-F644-B74C-59A1A437281D}" presName="hierChild4" presStyleCnt="0"/>
      <dgm:spPr/>
    </dgm:pt>
    <dgm:pt modelId="{56119497-F117-D54B-A020-96EB87F3EA67}" type="pres">
      <dgm:prSet presAssocID="{8EBED82E-037D-3E49-A26E-4A38F358152B}" presName="Name37" presStyleLbl="parChTrans1D4" presStyleIdx="5" presStyleCnt="9"/>
      <dgm:spPr/>
    </dgm:pt>
    <dgm:pt modelId="{D6437349-8513-4140-9221-D9C97D0DF3FE}" type="pres">
      <dgm:prSet presAssocID="{C7587FA7-C6E1-9743-8797-E24BC0D1588C}" presName="hierRoot2" presStyleCnt="0">
        <dgm:presLayoutVars>
          <dgm:hierBranch val="init"/>
        </dgm:presLayoutVars>
      </dgm:prSet>
      <dgm:spPr/>
    </dgm:pt>
    <dgm:pt modelId="{5BEC5C97-24FF-B341-AD97-00A720B801A0}" type="pres">
      <dgm:prSet presAssocID="{C7587FA7-C6E1-9743-8797-E24BC0D1588C}" presName="rootComposite" presStyleCnt="0"/>
      <dgm:spPr/>
    </dgm:pt>
    <dgm:pt modelId="{93625107-15CF-6740-BEE9-5344960CCAEE}" type="pres">
      <dgm:prSet presAssocID="{C7587FA7-C6E1-9743-8797-E24BC0D1588C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3DFED-168D-554F-9035-6A1FB7A00269}" type="pres">
      <dgm:prSet presAssocID="{C7587FA7-C6E1-9743-8797-E24BC0D1588C}" presName="rootConnector" presStyleLbl="node4" presStyleIdx="5" presStyleCnt="9"/>
      <dgm:spPr/>
    </dgm:pt>
    <dgm:pt modelId="{FC54B174-C775-3B4F-BD41-6310C0AD74DB}" type="pres">
      <dgm:prSet presAssocID="{C7587FA7-C6E1-9743-8797-E24BC0D1588C}" presName="hierChild4" presStyleCnt="0"/>
      <dgm:spPr/>
    </dgm:pt>
    <dgm:pt modelId="{8CCB0A7F-A68F-EC4E-85D5-5BFBBD84516F}" type="pres">
      <dgm:prSet presAssocID="{C7587FA7-C6E1-9743-8797-E24BC0D1588C}" presName="hierChild5" presStyleCnt="0"/>
      <dgm:spPr/>
    </dgm:pt>
    <dgm:pt modelId="{847844F4-132D-954E-BFF4-FEA6B02DD65D}" type="pres">
      <dgm:prSet presAssocID="{B8C70F5B-DDDC-F644-B74C-59A1A437281D}" presName="hierChild5" presStyleCnt="0"/>
      <dgm:spPr/>
    </dgm:pt>
    <dgm:pt modelId="{C6AAE74E-446F-AC4F-82C6-6F01A1CDC22B}" type="pres">
      <dgm:prSet presAssocID="{AE7D5097-2272-1042-BD77-B7197F5E9ECD}" presName="Name37" presStyleLbl="parChTrans1D4" presStyleIdx="6" presStyleCnt="9"/>
      <dgm:spPr/>
    </dgm:pt>
    <dgm:pt modelId="{09852D14-C26F-C742-B141-DC29D757B7D7}" type="pres">
      <dgm:prSet presAssocID="{39827985-D30A-2E4B-B521-44AC828C3F9C}" presName="hierRoot2" presStyleCnt="0">
        <dgm:presLayoutVars>
          <dgm:hierBranch val="init"/>
        </dgm:presLayoutVars>
      </dgm:prSet>
      <dgm:spPr/>
    </dgm:pt>
    <dgm:pt modelId="{988D37B1-28EE-6E42-9C67-891FD4B26929}" type="pres">
      <dgm:prSet presAssocID="{39827985-D30A-2E4B-B521-44AC828C3F9C}" presName="rootComposite" presStyleCnt="0"/>
      <dgm:spPr/>
    </dgm:pt>
    <dgm:pt modelId="{525A7984-4192-EF45-9A3B-293E42FCD698}" type="pres">
      <dgm:prSet presAssocID="{39827985-D30A-2E4B-B521-44AC828C3F9C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39B792-9652-B049-B21F-57D77EAEE711}" type="pres">
      <dgm:prSet presAssocID="{39827985-D30A-2E4B-B521-44AC828C3F9C}" presName="rootConnector" presStyleLbl="node4" presStyleIdx="6" presStyleCnt="9"/>
      <dgm:spPr/>
    </dgm:pt>
    <dgm:pt modelId="{5102C962-E70B-344E-B8D0-6EA14AE483E5}" type="pres">
      <dgm:prSet presAssocID="{39827985-D30A-2E4B-B521-44AC828C3F9C}" presName="hierChild4" presStyleCnt="0"/>
      <dgm:spPr/>
    </dgm:pt>
    <dgm:pt modelId="{E4318507-8826-6C40-A0B0-3273CB1EDADE}" type="pres">
      <dgm:prSet presAssocID="{DF5BB295-2CF4-9147-A582-28F81BB75D2E}" presName="Name37" presStyleLbl="parChTrans1D4" presStyleIdx="7" presStyleCnt="9"/>
      <dgm:spPr/>
    </dgm:pt>
    <dgm:pt modelId="{75CAA51F-8216-4249-B3A0-1FCF52985AB3}" type="pres">
      <dgm:prSet presAssocID="{E4029258-A991-B547-8D01-03FC3378BCEF}" presName="hierRoot2" presStyleCnt="0">
        <dgm:presLayoutVars>
          <dgm:hierBranch val="init"/>
        </dgm:presLayoutVars>
      </dgm:prSet>
      <dgm:spPr/>
    </dgm:pt>
    <dgm:pt modelId="{30389E85-52C8-F14E-A46B-60F9208B276B}" type="pres">
      <dgm:prSet presAssocID="{E4029258-A991-B547-8D01-03FC3378BCEF}" presName="rootComposite" presStyleCnt="0"/>
      <dgm:spPr/>
    </dgm:pt>
    <dgm:pt modelId="{88EF3ABF-F3BC-C34A-9424-AEBCCA1CA3FB}" type="pres">
      <dgm:prSet presAssocID="{E4029258-A991-B547-8D01-03FC3378BCEF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71EFA-1159-BF41-A02C-70EFC8693B74}" type="pres">
      <dgm:prSet presAssocID="{E4029258-A991-B547-8D01-03FC3378BCEF}" presName="rootConnector" presStyleLbl="node4" presStyleIdx="7" presStyleCnt="9"/>
      <dgm:spPr/>
    </dgm:pt>
    <dgm:pt modelId="{A0CC13BD-D739-8B4A-B78F-73C0B4146D93}" type="pres">
      <dgm:prSet presAssocID="{E4029258-A991-B547-8D01-03FC3378BCEF}" presName="hierChild4" presStyleCnt="0"/>
      <dgm:spPr/>
    </dgm:pt>
    <dgm:pt modelId="{C744A665-1F88-454D-A52E-148D65B98A9D}" type="pres">
      <dgm:prSet presAssocID="{97E6A2AE-6663-6B44-9224-CA7377055CE8}" presName="Name37" presStyleLbl="parChTrans1D4" presStyleIdx="8" presStyleCnt="9"/>
      <dgm:spPr/>
    </dgm:pt>
    <dgm:pt modelId="{3DAB0C71-80F3-E046-9A54-A1599D895957}" type="pres">
      <dgm:prSet presAssocID="{91CAE527-FF55-7A46-B0E7-F645D658D3CE}" presName="hierRoot2" presStyleCnt="0">
        <dgm:presLayoutVars>
          <dgm:hierBranch val="init"/>
        </dgm:presLayoutVars>
      </dgm:prSet>
      <dgm:spPr/>
    </dgm:pt>
    <dgm:pt modelId="{0CB5232C-77EA-7241-9CB4-3A450A132158}" type="pres">
      <dgm:prSet presAssocID="{91CAE527-FF55-7A46-B0E7-F645D658D3CE}" presName="rootComposite" presStyleCnt="0"/>
      <dgm:spPr/>
    </dgm:pt>
    <dgm:pt modelId="{4B17A4B6-20C3-B549-BD9E-AF937B386EA7}" type="pres">
      <dgm:prSet presAssocID="{91CAE527-FF55-7A46-B0E7-F645D658D3CE}" presName="rootText" presStyleLbl="node4" presStyleIdx="8" presStyleCnt="9" custScaleY="135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1DC92-7DDB-324C-BAC2-A8AEFB95B3D3}" type="pres">
      <dgm:prSet presAssocID="{91CAE527-FF55-7A46-B0E7-F645D658D3CE}" presName="rootConnector" presStyleLbl="node4" presStyleIdx="8" presStyleCnt="9"/>
      <dgm:spPr/>
    </dgm:pt>
    <dgm:pt modelId="{AE4A7D67-5437-694F-BA10-01271EC0EFCA}" type="pres">
      <dgm:prSet presAssocID="{91CAE527-FF55-7A46-B0E7-F645D658D3CE}" presName="hierChild4" presStyleCnt="0"/>
      <dgm:spPr/>
    </dgm:pt>
    <dgm:pt modelId="{B5E5A89E-7781-8843-9BDF-4566586461A3}" type="pres">
      <dgm:prSet presAssocID="{91CAE527-FF55-7A46-B0E7-F645D658D3CE}" presName="hierChild5" presStyleCnt="0"/>
      <dgm:spPr/>
    </dgm:pt>
    <dgm:pt modelId="{5101314C-7EE3-E34C-92AD-D3E9EFD801A0}" type="pres">
      <dgm:prSet presAssocID="{E4029258-A991-B547-8D01-03FC3378BCEF}" presName="hierChild5" presStyleCnt="0"/>
      <dgm:spPr/>
    </dgm:pt>
    <dgm:pt modelId="{1E07A770-A174-4142-AC1D-A5BDC0D3EBA6}" type="pres">
      <dgm:prSet presAssocID="{39827985-D30A-2E4B-B521-44AC828C3F9C}" presName="hierChild5" presStyleCnt="0"/>
      <dgm:spPr/>
    </dgm:pt>
    <dgm:pt modelId="{95434D06-6C99-EA4A-8C32-6A706B5239CA}" type="pres">
      <dgm:prSet presAssocID="{0521E21B-5306-0845-8E00-F175397D030A}" presName="hierChild5" presStyleCnt="0"/>
      <dgm:spPr/>
    </dgm:pt>
    <dgm:pt modelId="{9B69B0D6-F3CA-814E-A17D-8F11AF69101A}" type="pres">
      <dgm:prSet presAssocID="{0404482B-7C56-0241-B9F7-A7FA5E2238C2}" presName="hierChild5" presStyleCnt="0"/>
      <dgm:spPr/>
    </dgm:pt>
    <dgm:pt modelId="{814110C1-4488-2442-A85F-39402BD49501}" type="pres">
      <dgm:prSet presAssocID="{E0AACC82-2E74-9E4F-9B17-24463A287044}" presName="hierChild3" presStyleCnt="0"/>
      <dgm:spPr/>
    </dgm:pt>
  </dgm:ptLst>
  <dgm:cxnLst>
    <dgm:cxn modelId="{00F678C5-C12D-8F47-8738-74744A9526F1}" type="presOf" srcId="{B8C70F5B-DDDC-F644-B74C-59A1A437281D}" destId="{7F126874-69D4-AF44-8E03-B6A67D48E725}" srcOrd="1" destOrd="0" presId="urn:microsoft.com/office/officeart/2005/8/layout/orgChart1"/>
    <dgm:cxn modelId="{AFE4FBA3-AD08-7B4E-B439-A787BBC4F5B5}" srcId="{0521E21B-5306-0845-8E00-F175397D030A}" destId="{7B9B59B5-E3B7-5F42-B40D-322FA0471B87}" srcOrd="0" destOrd="0" parTransId="{2EA70776-1853-114C-9BB9-A71FD108AEF5}" sibTransId="{81B9608B-7185-6C4A-AAA2-84042309A69C}"/>
    <dgm:cxn modelId="{0BFD3EBF-B582-DF45-83E8-C1463A3574C2}" type="presOf" srcId="{E4029258-A991-B547-8D01-03FC3378BCEF}" destId="{94C71EFA-1159-BF41-A02C-70EFC8693B74}" srcOrd="1" destOrd="0" presId="urn:microsoft.com/office/officeart/2005/8/layout/orgChart1"/>
    <dgm:cxn modelId="{3B2D37B2-92DE-A04E-AA3B-C441802482F4}" type="presOf" srcId="{5E03B99E-1F35-3F40-907D-004928570281}" destId="{5E67572B-E863-F24B-A28E-8D7C394727AE}" srcOrd="1" destOrd="0" presId="urn:microsoft.com/office/officeart/2005/8/layout/orgChart1"/>
    <dgm:cxn modelId="{B0F2DCAA-6D87-6842-A40F-1548CF13B545}" type="presOf" srcId="{0404482B-7C56-0241-B9F7-A7FA5E2238C2}" destId="{B53AEDD8-D7BB-564F-A1E4-F48177A3F7AA}" srcOrd="0" destOrd="0" presId="urn:microsoft.com/office/officeart/2005/8/layout/orgChart1"/>
    <dgm:cxn modelId="{9DFD3A08-051C-624B-B373-325F380E68DC}" type="presOf" srcId="{02E49C1A-04BA-1244-A1FA-35B8F5F2C4BE}" destId="{48C02943-7A7A-944A-B342-B268F9B42586}" srcOrd="1" destOrd="0" presId="urn:microsoft.com/office/officeart/2005/8/layout/orgChart1"/>
    <dgm:cxn modelId="{9638DC76-40E0-A547-86BD-D93AEE0AA342}" type="presOf" srcId="{1D82FE39-B03F-A24E-81D5-E8F00F64C04A}" destId="{6AECF0D8-C7A9-E34C-99E9-2B7388D3943D}" srcOrd="0" destOrd="0" presId="urn:microsoft.com/office/officeart/2005/8/layout/orgChart1"/>
    <dgm:cxn modelId="{B1ED685D-55B9-8E47-9E63-E5524A8AD371}" type="presOf" srcId="{E4029258-A991-B547-8D01-03FC3378BCEF}" destId="{88EF3ABF-F3BC-C34A-9424-AEBCCA1CA3FB}" srcOrd="0" destOrd="0" presId="urn:microsoft.com/office/officeart/2005/8/layout/orgChart1"/>
    <dgm:cxn modelId="{854FD482-1934-684D-8065-1A7A152E5C32}" srcId="{02E49C1A-04BA-1244-A1FA-35B8F5F2C4BE}" destId="{E1999500-006D-CA4D-9CE1-8D5E75A467BA}" srcOrd="0" destOrd="0" parTransId="{F3870393-517A-3B44-9D5C-A8D432A34D5B}" sibTransId="{BF7B4316-9961-0345-82C9-0F7DCFC8F1A3}"/>
    <dgm:cxn modelId="{C322D976-2CDB-8F45-9BC0-BE194651584C}" type="presOf" srcId="{3C85EF92-F43F-504B-866F-A80961665F73}" destId="{6827CED3-9AB1-5D48-AA65-01A85300F0B2}" srcOrd="0" destOrd="0" presId="urn:microsoft.com/office/officeart/2005/8/layout/orgChart1"/>
    <dgm:cxn modelId="{62BE65C3-0C3B-1748-AFCD-CF15204A4490}" type="presOf" srcId="{0404482B-7C56-0241-B9F7-A7FA5E2238C2}" destId="{91732D3A-5F6A-9043-8D00-372770B6AF25}" srcOrd="1" destOrd="0" presId="urn:microsoft.com/office/officeart/2005/8/layout/orgChart1"/>
    <dgm:cxn modelId="{425111FA-1028-A948-B101-1E16C438C613}" type="presOf" srcId="{E1999500-006D-CA4D-9CE1-8D5E75A467BA}" destId="{D7870B25-D7C5-2641-AFB4-DC169ED9BD56}" srcOrd="1" destOrd="0" presId="urn:microsoft.com/office/officeart/2005/8/layout/orgChart1"/>
    <dgm:cxn modelId="{0BA43503-DBF1-DC4A-A4E2-108972C4C74A}" type="presOf" srcId="{0521E21B-5306-0845-8E00-F175397D030A}" destId="{8E1066CB-A041-0242-955C-B154C7F46598}" srcOrd="0" destOrd="0" presId="urn:microsoft.com/office/officeart/2005/8/layout/orgChart1"/>
    <dgm:cxn modelId="{504728C9-F562-104F-9D0A-2F97B40FC58E}" type="presOf" srcId="{2B16B7E9-4EF7-A846-AB06-187AB26CF66E}" destId="{1C78D5C5-A963-2F43-BB86-04C3AAA09D2D}" srcOrd="0" destOrd="0" presId="urn:microsoft.com/office/officeart/2005/8/layout/orgChart1"/>
    <dgm:cxn modelId="{AB96290D-C20C-BC44-8BEC-E0B82FE38981}" srcId="{0521E21B-5306-0845-8E00-F175397D030A}" destId="{02E49C1A-04BA-1244-A1FA-35B8F5F2C4BE}" srcOrd="1" destOrd="0" parTransId="{CE2BB1CA-E9FC-4E46-B2A4-E4933B966F97}" sibTransId="{D8D66F15-41C9-0344-9F9E-1E150492B8B4}"/>
    <dgm:cxn modelId="{23035F5F-C471-8B45-9728-ECAC6FE6D277}" type="presOf" srcId="{2EA1257E-E33D-2F47-9E29-E01CB519D5F2}" destId="{F7F30D69-F658-704D-B34B-FD377B080C5A}" srcOrd="0" destOrd="0" presId="urn:microsoft.com/office/officeart/2005/8/layout/orgChart1"/>
    <dgm:cxn modelId="{08F1DA4B-B3C0-7242-A63E-22B18853C1D6}" srcId="{B8C70F5B-DDDC-F644-B74C-59A1A437281D}" destId="{C7587FA7-C6E1-9743-8797-E24BC0D1588C}" srcOrd="0" destOrd="0" parTransId="{8EBED82E-037D-3E49-A26E-4A38F358152B}" sibTransId="{B7B10C26-9B05-4445-B8A8-EDA61FC692EA}"/>
    <dgm:cxn modelId="{C8696DA5-8FD5-3D48-95A0-C0DF549EADD3}" type="presOf" srcId="{AE7D5097-2272-1042-BD77-B7197F5E9ECD}" destId="{C6AAE74E-446F-AC4F-82C6-6F01A1CDC22B}" srcOrd="0" destOrd="0" presId="urn:microsoft.com/office/officeart/2005/8/layout/orgChart1"/>
    <dgm:cxn modelId="{C5346F58-28D0-3C48-818B-88C720698EEC}" srcId="{39827985-D30A-2E4B-B521-44AC828C3F9C}" destId="{E4029258-A991-B547-8D01-03FC3378BCEF}" srcOrd="0" destOrd="0" parTransId="{DF5BB295-2CF4-9147-A582-28F81BB75D2E}" sibTransId="{CB85812F-5FC1-BC4B-A394-E16C83316D3F}"/>
    <dgm:cxn modelId="{CA01A996-7320-1240-BE0C-DC95377E24C5}" type="presOf" srcId="{97E6A2AE-6663-6B44-9224-CA7377055CE8}" destId="{C744A665-1F88-454D-A52E-148D65B98A9D}" srcOrd="0" destOrd="0" presId="urn:microsoft.com/office/officeart/2005/8/layout/orgChart1"/>
    <dgm:cxn modelId="{AC60182C-F711-E849-833A-4E2F4953115A}" type="presOf" srcId="{7B9B59B5-E3B7-5F42-B40D-322FA0471B87}" destId="{5CA886E3-6B1A-2543-8575-DFB25D1BAE81}" srcOrd="0" destOrd="0" presId="urn:microsoft.com/office/officeart/2005/8/layout/orgChart1"/>
    <dgm:cxn modelId="{9441E978-B62B-D24D-BD58-C47E84A8D6E6}" type="presOf" srcId="{39827985-D30A-2E4B-B521-44AC828C3F9C}" destId="{2639B792-9652-B049-B21F-57D77EAEE711}" srcOrd="1" destOrd="0" presId="urn:microsoft.com/office/officeart/2005/8/layout/orgChart1"/>
    <dgm:cxn modelId="{378284E6-CE2F-C843-ACBE-DF826AF811CE}" type="presOf" srcId="{5E03B99E-1F35-3F40-907D-004928570281}" destId="{6676115D-E488-424F-80DC-000B346F8AF5}" srcOrd="0" destOrd="0" presId="urn:microsoft.com/office/officeart/2005/8/layout/orgChart1"/>
    <dgm:cxn modelId="{DE286DDF-8640-6344-A589-095C3738E3E0}" type="presOf" srcId="{8EBED82E-037D-3E49-A26E-4A38F358152B}" destId="{56119497-F117-D54B-A020-96EB87F3EA67}" srcOrd="0" destOrd="0" presId="urn:microsoft.com/office/officeart/2005/8/layout/orgChart1"/>
    <dgm:cxn modelId="{7901238C-F7A8-6447-AEB8-D54F1D38B124}" type="presOf" srcId="{91CAE527-FF55-7A46-B0E7-F645D658D3CE}" destId="{2BB1DC92-7DDB-324C-BAC2-A8AEFB95B3D3}" srcOrd="1" destOrd="0" presId="urn:microsoft.com/office/officeart/2005/8/layout/orgChart1"/>
    <dgm:cxn modelId="{DB567095-5437-CF4D-AA79-E8CC5C3F43FE}" srcId="{0521E21B-5306-0845-8E00-F175397D030A}" destId="{39827985-D30A-2E4B-B521-44AC828C3F9C}" srcOrd="3" destOrd="0" parTransId="{AE7D5097-2272-1042-BD77-B7197F5E9ECD}" sibTransId="{2B2AE00C-AAE7-1746-B94A-E5D480AA2D2E}"/>
    <dgm:cxn modelId="{75DF60B0-6BB7-C84D-A9A1-958BEAC385EE}" type="presOf" srcId="{02E49C1A-04BA-1244-A1FA-35B8F5F2C4BE}" destId="{8B57CD48-EC36-B44C-9C41-0F153D4A830E}" srcOrd="0" destOrd="0" presId="urn:microsoft.com/office/officeart/2005/8/layout/orgChart1"/>
    <dgm:cxn modelId="{DCD4E8E3-35BF-714C-8862-2D4D700C3BCA}" type="presOf" srcId="{6CFC4696-1067-ED4C-89E2-81085733DCDA}" destId="{65715DB6-20F5-3545-82FF-E225C3237A4C}" srcOrd="0" destOrd="0" presId="urn:microsoft.com/office/officeart/2005/8/layout/orgChart1"/>
    <dgm:cxn modelId="{A19BC8EF-E331-4F4A-8816-C0A551D8481D}" srcId="{7B9B59B5-E3B7-5F42-B40D-322FA0471B87}" destId="{5E03B99E-1F35-3F40-907D-004928570281}" srcOrd="0" destOrd="0" parTransId="{1D82FE39-B03F-A24E-81D5-E8F00F64C04A}" sibTransId="{7BDBE1DB-F29C-9241-A37D-6AD1952DC243}"/>
    <dgm:cxn modelId="{A39223FB-752C-3C46-978B-83E4232D0124}" type="presOf" srcId="{2EA70776-1853-114C-9BB9-A71FD108AEF5}" destId="{827D6ECE-533B-BF43-964B-43D36D708F0D}" srcOrd="0" destOrd="0" presId="urn:microsoft.com/office/officeart/2005/8/layout/orgChart1"/>
    <dgm:cxn modelId="{355ABA3B-E880-8C4D-AD81-487ECBA36586}" type="presOf" srcId="{DF5BB295-2CF4-9147-A582-28F81BB75D2E}" destId="{E4318507-8826-6C40-A0B0-3273CB1EDADE}" srcOrd="0" destOrd="0" presId="urn:microsoft.com/office/officeart/2005/8/layout/orgChart1"/>
    <dgm:cxn modelId="{EB59F65D-2D0B-2A48-9ABE-BF321E98F907}" type="presOf" srcId="{E0AACC82-2E74-9E4F-9B17-24463A287044}" destId="{AD0942F7-2150-CC4A-9761-0C0CB8C20068}" srcOrd="1" destOrd="0" presId="urn:microsoft.com/office/officeart/2005/8/layout/orgChart1"/>
    <dgm:cxn modelId="{A13BCF0E-A589-2A46-9671-E19881093DD0}" srcId="{E0AACC82-2E74-9E4F-9B17-24463A287044}" destId="{0404482B-7C56-0241-B9F7-A7FA5E2238C2}" srcOrd="0" destOrd="0" parTransId="{3C85EF92-F43F-504B-866F-A80961665F73}" sibTransId="{F9DF66A0-D891-2141-8878-DD63CCEDF0D0}"/>
    <dgm:cxn modelId="{59349692-D189-B740-8809-50B068A426F1}" type="presOf" srcId="{39827985-D30A-2E4B-B521-44AC828C3F9C}" destId="{525A7984-4192-EF45-9A3B-293E42FCD698}" srcOrd="0" destOrd="0" presId="urn:microsoft.com/office/officeart/2005/8/layout/orgChart1"/>
    <dgm:cxn modelId="{A677E2B2-2D0B-004A-AAC3-7AFB107EB1C0}" type="presOf" srcId="{CE2BB1CA-E9FC-4E46-B2A4-E4933B966F97}" destId="{2EEDC494-C761-244C-894A-C6FF3DF24AC1}" srcOrd="0" destOrd="0" presId="urn:microsoft.com/office/officeart/2005/8/layout/orgChart1"/>
    <dgm:cxn modelId="{28684C8B-0E57-5840-AD89-4E28262F639C}" srcId="{0521E21B-5306-0845-8E00-F175397D030A}" destId="{B8C70F5B-DDDC-F644-B74C-59A1A437281D}" srcOrd="2" destOrd="0" parTransId="{2B16B7E9-4EF7-A846-AB06-187AB26CF66E}" sibTransId="{EA55C24E-5A5C-3143-8C21-83A541AFBF04}"/>
    <dgm:cxn modelId="{ACD97827-0D07-4F4C-A471-7F5F937A8133}" type="presOf" srcId="{7B9B59B5-E3B7-5F42-B40D-322FA0471B87}" destId="{15AFD4ED-EA54-7141-9327-94075840937F}" srcOrd="1" destOrd="0" presId="urn:microsoft.com/office/officeart/2005/8/layout/orgChart1"/>
    <dgm:cxn modelId="{81C6B621-A885-EA47-A9BC-7EAF8370E60E}" srcId="{0404482B-7C56-0241-B9F7-A7FA5E2238C2}" destId="{0521E21B-5306-0845-8E00-F175397D030A}" srcOrd="0" destOrd="0" parTransId="{2EA1257E-E33D-2F47-9E29-E01CB519D5F2}" sibTransId="{0CF8E6E4-15B8-264F-9EC9-9A8221383E09}"/>
    <dgm:cxn modelId="{0C7B190F-A8B9-B947-BE51-78053B78EE39}" srcId="{6CFC4696-1067-ED4C-89E2-81085733DCDA}" destId="{E0AACC82-2E74-9E4F-9B17-24463A287044}" srcOrd="0" destOrd="0" parTransId="{F164E8BB-A681-084E-95FC-39709CD68C74}" sibTransId="{031678EE-64C1-5C47-9C2D-4562BBB52992}"/>
    <dgm:cxn modelId="{9F7D8B38-E5E0-C64F-A760-B5BB7D570834}" type="presOf" srcId="{0521E21B-5306-0845-8E00-F175397D030A}" destId="{716E62F4-4A4D-864B-B7B2-884554B8DEE3}" srcOrd="1" destOrd="0" presId="urn:microsoft.com/office/officeart/2005/8/layout/orgChart1"/>
    <dgm:cxn modelId="{254D0AD1-181E-6D46-BDB2-CC128655963C}" type="presOf" srcId="{E0AACC82-2E74-9E4F-9B17-24463A287044}" destId="{95A3E892-A95D-3E48-86D2-03065CB4AE00}" srcOrd="0" destOrd="0" presId="urn:microsoft.com/office/officeart/2005/8/layout/orgChart1"/>
    <dgm:cxn modelId="{702D6522-61D5-694F-B529-CD3D1F54BC62}" type="presOf" srcId="{F3870393-517A-3B44-9D5C-A8D432A34D5B}" destId="{10170B6A-2EEC-1842-A00A-ED358DAABC7B}" srcOrd="0" destOrd="0" presId="urn:microsoft.com/office/officeart/2005/8/layout/orgChart1"/>
    <dgm:cxn modelId="{4943E819-8043-914F-B417-23A83A0E7E9D}" srcId="{E4029258-A991-B547-8D01-03FC3378BCEF}" destId="{91CAE527-FF55-7A46-B0E7-F645D658D3CE}" srcOrd="0" destOrd="0" parTransId="{97E6A2AE-6663-6B44-9224-CA7377055CE8}" sibTransId="{50972AAF-14E9-944F-96AE-3AF47868F1F2}"/>
    <dgm:cxn modelId="{821E9805-FE85-8E4F-9D5A-7418BD2B694D}" type="presOf" srcId="{C7587FA7-C6E1-9743-8797-E24BC0D1588C}" destId="{93625107-15CF-6740-BEE9-5344960CCAEE}" srcOrd="0" destOrd="0" presId="urn:microsoft.com/office/officeart/2005/8/layout/orgChart1"/>
    <dgm:cxn modelId="{EF1E0ED6-4AED-944B-BFAA-08AFAB8FA93B}" type="presOf" srcId="{91CAE527-FF55-7A46-B0E7-F645D658D3CE}" destId="{4B17A4B6-20C3-B549-BD9E-AF937B386EA7}" srcOrd="0" destOrd="0" presId="urn:microsoft.com/office/officeart/2005/8/layout/orgChart1"/>
    <dgm:cxn modelId="{1B193E8F-1855-8243-A7F7-CB6CF4BCAEB2}" type="presOf" srcId="{C7587FA7-C6E1-9743-8797-E24BC0D1588C}" destId="{4AF3DFED-168D-554F-9035-6A1FB7A00269}" srcOrd="1" destOrd="0" presId="urn:microsoft.com/office/officeart/2005/8/layout/orgChart1"/>
    <dgm:cxn modelId="{13E1D9FF-9619-2C4E-85FC-EB3C4B093E7E}" type="presOf" srcId="{B8C70F5B-DDDC-F644-B74C-59A1A437281D}" destId="{F43F94AB-6F4C-8040-B10E-0674ACD33692}" srcOrd="0" destOrd="0" presId="urn:microsoft.com/office/officeart/2005/8/layout/orgChart1"/>
    <dgm:cxn modelId="{B519C883-C77B-5F49-A1F9-391E7E540029}" type="presOf" srcId="{E1999500-006D-CA4D-9CE1-8D5E75A467BA}" destId="{11CFE6F6-D137-0646-833E-D12B7D9D445A}" srcOrd="0" destOrd="0" presId="urn:microsoft.com/office/officeart/2005/8/layout/orgChart1"/>
    <dgm:cxn modelId="{C4022023-AB1C-A74B-A19A-4ABFF56833CE}" type="presParOf" srcId="{65715DB6-20F5-3545-82FF-E225C3237A4C}" destId="{F9B17194-43CC-954C-BD0E-811B3005E757}" srcOrd="0" destOrd="0" presId="urn:microsoft.com/office/officeart/2005/8/layout/orgChart1"/>
    <dgm:cxn modelId="{3D911383-AB64-914F-B816-5BE102B665F5}" type="presParOf" srcId="{F9B17194-43CC-954C-BD0E-811B3005E757}" destId="{31752B6E-BA2E-F446-8C58-10BBEC521960}" srcOrd="0" destOrd="0" presId="urn:microsoft.com/office/officeart/2005/8/layout/orgChart1"/>
    <dgm:cxn modelId="{D92E6F7E-CBF1-D246-A323-A16253685790}" type="presParOf" srcId="{31752B6E-BA2E-F446-8C58-10BBEC521960}" destId="{95A3E892-A95D-3E48-86D2-03065CB4AE00}" srcOrd="0" destOrd="0" presId="urn:microsoft.com/office/officeart/2005/8/layout/orgChart1"/>
    <dgm:cxn modelId="{20AFBAEF-24CE-2140-AADF-0F0BCDFD3600}" type="presParOf" srcId="{31752B6E-BA2E-F446-8C58-10BBEC521960}" destId="{AD0942F7-2150-CC4A-9761-0C0CB8C20068}" srcOrd="1" destOrd="0" presId="urn:microsoft.com/office/officeart/2005/8/layout/orgChart1"/>
    <dgm:cxn modelId="{5FEF90BA-6A79-EF46-B04B-BF0B1A932E82}" type="presParOf" srcId="{F9B17194-43CC-954C-BD0E-811B3005E757}" destId="{CDC037A2-2772-6940-8E36-B4D7007D21CE}" srcOrd="1" destOrd="0" presId="urn:microsoft.com/office/officeart/2005/8/layout/orgChart1"/>
    <dgm:cxn modelId="{FEA5C109-DF85-A749-B02F-4BD0DCDEB1DF}" type="presParOf" srcId="{CDC037A2-2772-6940-8E36-B4D7007D21CE}" destId="{6827CED3-9AB1-5D48-AA65-01A85300F0B2}" srcOrd="0" destOrd="0" presId="urn:microsoft.com/office/officeart/2005/8/layout/orgChart1"/>
    <dgm:cxn modelId="{84B40FD0-0F72-A14A-ADB4-AEB5931F2182}" type="presParOf" srcId="{CDC037A2-2772-6940-8E36-B4D7007D21CE}" destId="{340BC198-ADD6-FF4D-8628-4B43C5B99444}" srcOrd="1" destOrd="0" presId="urn:microsoft.com/office/officeart/2005/8/layout/orgChart1"/>
    <dgm:cxn modelId="{D0A91483-7FC3-F644-834C-9EA9CFAF5939}" type="presParOf" srcId="{340BC198-ADD6-FF4D-8628-4B43C5B99444}" destId="{22443DC1-9894-0640-AD36-150FA56491DA}" srcOrd="0" destOrd="0" presId="urn:microsoft.com/office/officeart/2005/8/layout/orgChart1"/>
    <dgm:cxn modelId="{E70396D8-3BED-224B-8CE3-671F2F202E45}" type="presParOf" srcId="{22443DC1-9894-0640-AD36-150FA56491DA}" destId="{B53AEDD8-D7BB-564F-A1E4-F48177A3F7AA}" srcOrd="0" destOrd="0" presId="urn:microsoft.com/office/officeart/2005/8/layout/orgChart1"/>
    <dgm:cxn modelId="{201F3233-AE98-7A4C-986D-DADEEC35E1FD}" type="presParOf" srcId="{22443DC1-9894-0640-AD36-150FA56491DA}" destId="{91732D3A-5F6A-9043-8D00-372770B6AF25}" srcOrd="1" destOrd="0" presId="urn:microsoft.com/office/officeart/2005/8/layout/orgChart1"/>
    <dgm:cxn modelId="{66D12DA8-9ECB-CB47-B09C-668A02D3A233}" type="presParOf" srcId="{340BC198-ADD6-FF4D-8628-4B43C5B99444}" destId="{C334B779-538D-E84A-9E44-CAFEBFF43E77}" srcOrd="1" destOrd="0" presId="urn:microsoft.com/office/officeart/2005/8/layout/orgChart1"/>
    <dgm:cxn modelId="{18DF1055-BD2C-E244-9240-DD21DAC940FB}" type="presParOf" srcId="{C334B779-538D-E84A-9E44-CAFEBFF43E77}" destId="{F7F30D69-F658-704D-B34B-FD377B080C5A}" srcOrd="0" destOrd="0" presId="urn:microsoft.com/office/officeart/2005/8/layout/orgChart1"/>
    <dgm:cxn modelId="{83386A3A-1CC5-E64A-BFC8-281720DE3FB9}" type="presParOf" srcId="{C334B779-538D-E84A-9E44-CAFEBFF43E77}" destId="{CE77A72A-5C5E-F44C-9FE4-2D999F115A1D}" srcOrd="1" destOrd="0" presId="urn:microsoft.com/office/officeart/2005/8/layout/orgChart1"/>
    <dgm:cxn modelId="{0015741D-1C57-2D47-AB78-E1400CEAD210}" type="presParOf" srcId="{CE77A72A-5C5E-F44C-9FE4-2D999F115A1D}" destId="{E49ED76D-148B-034C-8A52-DAAD1FA13E63}" srcOrd="0" destOrd="0" presId="urn:microsoft.com/office/officeart/2005/8/layout/orgChart1"/>
    <dgm:cxn modelId="{BD888D1A-43D5-D946-ABEC-79BAB02954E6}" type="presParOf" srcId="{E49ED76D-148B-034C-8A52-DAAD1FA13E63}" destId="{8E1066CB-A041-0242-955C-B154C7F46598}" srcOrd="0" destOrd="0" presId="urn:microsoft.com/office/officeart/2005/8/layout/orgChart1"/>
    <dgm:cxn modelId="{F2DD226A-A0E4-804E-8DEF-5CC14E4E551B}" type="presParOf" srcId="{E49ED76D-148B-034C-8A52-DAAD1FA13E63}" destId="{716E62F4-4A4D-864B-B7B2-884554B8DEE3}" srcOrd="1" destOrd="0" presId="urn:microsoft.com/office/officeart/2005/8/layout/orgChart1"/>
    <dgm:cxn modelId="{6333F633-408D-3443-985A-C8A1479A200C}" type="presParOf" srcId="{CE77A72A-5C5E-F44C-9FE4-2D999F115A1D}" destId="{EC8B6309-3ABD-9C48-900C-101789C91A17}" srcOrd="1" destOrd="0" presId="urn:microsoft.com/office/officeart/2005/8/layout/orgChart1"/>
    <dgm:cxn modelId="{52DF8666-867C-3449-9F96-7584C2C07418}" type="presParOf" srcId="{EC8B6309-3ABD-9C48-900C-101789C91A17}" destId="{827D6ECE-533B-BF43-964B-43D36D708F0D}" srcOrd="0" destOrd="0" presId="urn:microsoft.com/office/officeart/2005/8/layout/orgChart1"/>
    <dgm:cxn modelId="{E2792AE1-5030-754D-9BBD-7DBC31EE7F84}" type="presParOf" srcId="{EC8B6309-3ABD-9C48-900C-101789C91A17}" destId="{F99C80B0-5869-6D4C-88A0-C3FDF4DB0AD9}" srcOrd="1" destOrd="0" presId="urn:microsoft.com/office/officeart/2005/8/layout/orgChart1"/>
    <dgm:cxn modelId="{C7C4D768-2423-0C4F-BC09-174D49DC6891}" type="presParOf" srcId="{F99C80B0-5869-6D4C-88A0-C3FDF4DB0AD9}" destId="{541B6E45-4A2D-7C47-941A-F598D405CC01}" srcOrd="0" destOrd="0" presId="urn:microsoft.com/office/officeart/2005/8/layout/orgChart1"/>
    <dgm:cxn modelId="{EF805845-86A8-934C-8304-1632E2139063}" type="presParOf" srcId="{541B6E45-4A2D-7C47-941A-F598D405CC01}" destId="{5CA886E3-6B1A-2543-8575-DFB25D1BAE81}" srcOrd="0" destOrd="0" presId="urn:microsoft.com/office/officeart/2005/8/layout/orgChart1"/>
    <dgm:cxn modelId="{89EA5DDA-1EB0-6940-A4BF-870117CB793E}" type="presParOf" srcId="{541B6E45-4A2D-7C47-941A-F598D405CC01}" destId="{15AFD4ED-EA54-7141-9327-94075840937F}" srcOrd="1" destOrd="0" presId="urn:microsoft.com/office/officeart/2005/8/layout/orgChart1"/>
    <dgm:cxn modelId="{338E8202-09B8-AE47-9292-A4C4688F73C4}" type="presParOf" srcId="{F99C80B0-5869-6D4C-88A0-C3FDF4DB0AD9}" destId="{1266C75B-7A80-1446-ADB5-94F994ADB4C0}" srcOrd="1" destOrd="0" presId="urn:microsoft.com/office/officeart/2005/8/layout/orgChart1"/>
    <dgm:cxn modelId="{C8C88E95-9556-F44C-B928-A3DB77AB64D9}" type="presParOf" srcId="{1266C75B-7A80-1446-ADB5-94F994ADB4C0}" destId="{6AECF0D8-C7A9-E34C-99E9-2B7388D3943D}" srcOrd="0" destOrd="0" presId="urn:microsoft.com/office/officeart/2005/8/layout/orgChart1"/>
    <dgm:cxn modelId="{3A6B220E-89BB-E44D-9555-8235481EB047}" type="presParOf" srcId="{1266C75B-7A80-1446-ADB5-94F994ADB4C0}" destId="{C40764E0-4C91-1241-868A-31E6FF8EEC5B}" srcOrd="1" destOrd="0" presId="urn:microsoft.com/office/officeart/2005/8/layout/orgChart1"/>
    <dgm:cxn modelId="{6BFC8864-B5B2-0348-A94E-82A767BEDEF2}" type="presParOf" srcId="{C40764E0-4C91-1241-868A-31E6FF8EEC5B}" destId="{B9EA6DE0-B0E7-494D-9B21-67C79607E1BE}" srcOrd="0" destOrd="0" presId="urn:microsoft.com/office/officeart/2005/8/layout/orgChart1"/>
    <dgm:cxn modelId="{B5BEF9B9-B37E-9943-8A25-4A0277C4FE42}" type="presParOf" srcId="{B9EA6DE0-B0E7-494D-9B21-67C79607E1BE}" destId="{6676115D-E488-424F-80DC-000B346F8AF5}" srcOrd="0" destOrd="0" presId="urn:microsoft.com/office/officeart/2005/8/layout/orgChart1"/>
    <dgm:cxn modelId="{2438130E-F7E4-324D-8EDE-C10568FAD043}" type="presParOf" srcId="{B9EA6DE0-B0E7-494D-9B21-67C79607E1BE}" destId="{5E67572B-E863-F24B-A28E-8D7C394727AE}" srcOrd="1" destOrd="0" presId="urn:microsoft.com/office/officeart/2005/8/layout/orgChart1"/>
    <dgm:cxn modelId="{EEBDB8F6-168F-CD4A-970B-CA4AC3304178}" type="presParOf" srcId="{C40764E0-4C91-1241-868A-31E6FF8EEC5B}" destId="{245FCC9D-42FB-3F47-9A88-A4BBAA04B332}" srcOrd="1" destOrd="0" presId="urn:microsoft.com/office/officeart/2005/8/layout/orgChart1"/>
    <dgm:cxn modelId="{14824576-3203-7143-8EEA-E33EFA4FDD84}" type="presParOf" srcId="{C40764E0-4C91-1241-868A-31E6FF8EEC5B}" destId="{9AB7270F-2E87-FC49-9B97-194DEF9E6027}" srcOrd="2" destOrd="0" presId="urn:microsoft.com/office/officeart/2005/8/layout/orgChart1"/>
    <dgm:cxn modelId="{01C08691-8D49-7F4D-813A-03BCCCA89BB8}" type="presParOf" srcId="{F99C80B0-5869-6D4C-88A0-C3FDF4DB0AD9}" destId="{63CE273D-ABA9-3D4B-B010-FCBAC1CA60AB}" srcOrd="2" destOrd="0" presId="urn:microsoft.com/office/officeart/2005/8/layout/orgChart1"/>
    <dgm:cxn modelId="{EAACBF4D-D724-E349-BC6D-833CE8319F3D}" type="presParOf" srcId="{EC8B6309-3ABD-9C48-900C-101789C91A17}" destId="{2EEDC494-C761-244C-894A-C6FF3DF24AC1}" srcOrd="2" destOrd="0" presId="urn:microsoft.com/office/officeart/2005/8/layout/orgChart1"/>
    <dgm:cxn modelId="{04FACBB7-A46F-4A4A-91E7-821C01C0A24C}" type="presParOf" srcId="{EC8B6309-3ABD-9C48-900C-101789C91A17}" destId="{54E20B0D-22FB-FC49-8C54-F4F10D341DA4}" srcOrd="3" destOrd="0" presId="urn:microsoft.com/office/officeart/2005/8/layout/orgChart1"/>
    <dgm:cxn modelId="{ECDFD700-DB94-A64A-A588-AD4FB63C6711}" type="presParOf" srcId="{54E20B0D-22FB-FC49-8C54-F4F10D341DA4}" destId="{98279C00-F23B-B445-AC7C-D2E3B32E17A7}" srcOrd="0" destOrd="0" presId="urn:microsoft.com/office/officeart/2005/8/layout/orgChart1"/>
    <dgm:cxn modelId="{936A4817-2E19-EC40-9584-5C81A2B6F9FA}" type="presParOf" srcId="{98279C00-F23B-B445-AC7C-D2E3B32E17A7}" destId="{8B57CD48-EC36-B44C-9C41-0F153D4A830E}" srcOrd="0" destOrd="0" presId="urn:microsoft.com/office/officeart/2005/8/layout/orgChart1"/>
    <dgm:cxn modelId="{796B2EB1-1C35-2F46-B03D-1C168FAE5BD9}" type="presParOf" srcId="{98279C00-F23B-B445-AC7C-D2E3B32E17A7}" destId="{48C02943-7A7A-944A-B342-B268F9B42586}" srcOrd="1" destOrd="0" presId="urn:microsoft.com/office/officeart/2005/8/layout/orgChart1"/>
    <dgm:cxn modelId="{834B84F1-484E-134D-B04E-5D30F1308B93}" type="presParOf" srcId="{54E20B0D-22FB-FC49-8C54-F4F10D341DA4}" destId="{47620901-98E9-9046-B9CE-4651E4274A35}" srcOrd="1" destOrd="0" presId="urn:microsoft.com/office/officeart/2005/8/layout/orgChart1"/>
    <dgm:cxn modelId="{72ECA32A-CA73-954E-B11C-AE12BFA3F87E}" type="presParOf" srcId="{47620901-98E9-9046-B9CE-4651E4274A35}" destId="{10170B6A-2EEC-1842-A00A-ED358DAABC7B}" srcOrd="0" destOrd="0" presId="urn:microsoft.com/office/officeart/2005/8/layout/orgChart1"/>
    <dgm:cxn modelId="{77939358-0E4E-8E40-B317-BD878D185A63}" type="presParOf" srcId="{47620901-98E9-9046-B9CE-4651E4274A35}" destId="{F6776406-EC34-194C-B7B1-CAE5F2CE3599}" srcOrd="1" destOrd="0" presId="urn:microsoft.com/office/officeart/2005/8/layout/orgChart1"/>
    <dgm:cxn modelId="{3F3AA503-C763-2542-A414-7BC46CCB72D6}" type="presParOf" srcId="{F6776406-EC34-194C-B7B1-CAE5F2CE3599}" destId="{79A104D6-8F93-EA40-A6C1-1CA61A5CF117}" srcOrd="0" destOrd="0" presId="urn:microsoft.com/office/officeart/2005/8/layout/orgChart1"/>
    <dgm:cxn modelId="{26AB75D3-90EC-794A-9A5F-03FB507A646B}" type="presParOf" srcId="{79A104D6-8F93-EA40-A6C1-1CA61A5CF117}" destId="{11CFE6F6-D137-0646-833E-D12B7D9D445A}" srcOrd="0" destOrd="0" presId="urn:microsoft.com/office/officeart/2005/8/layout/orgChart1"/>
    <dgm:cxn modelId="{B2FFFC46-B21C-6745-B39E-E7E849FE7CD5}" type="presParOf" srcId="{79A104D6-8F93-EA40-A6C1-1CA61A5CF117}" destId="{D7870B25-D7C5-2641-AFB4-DC169ED9BD56}" srcOrd="1" destOrd="0" presId="urn:microsoft.com/office/officeart/2005/8/layout/orgChart1"/>
    <dgm:cxn modelId="{96154292-5B2B-4248-9946-F5B27EC9872F}" type="presParOf" srcId="{F6776406-EC34-194C-B7B1-CAE5F2CE3599}" destId="{1B6F244D-0328-0A4C-88D3-2145FCE33A6D}" srcOrd="1" destOrd="0" presId="urn:microsoft.com/office/officeart/2005/8/layout/orgChart1"/>
    <dgm:cxn modelId="{81085432-F667-804E-A829-CD0CCDC27C15}" type="presParOf" srcId="{F6776406-EC34-194C-B7B1-CAE5F2CE3599}" destId="{161BB9F4-D444-9846-96AA-37EE1724D920}" srcOrd="2" destOrd="0" presId="urn:microsoft.com/office/officeart/2005/8/layout/orgChart1"/>
    <dgm:cxn modelId="{532D2419-9FCE-2447-8D3D-EF3BE8341C2F}" type="presParOf" srcId="{54E20B0D-22FB-FC49-8C54-F4F10D341DA4}" destId="{51C61DC8-257A-D94E-B228-C9D8F9D37EB0}" srcOrd="2" destOrd="0" presId="urn:microsoft.com/office/officeart/2005/8/layout/orgChart1"/>
    <dgm:cxn modelId="{9C4FF5B4-248B-FA4E-91ED-2B37959747CE}" type="presParOf" srcId="{EC8B6309-3ABD-9C48-900C-101789C91A17}" destId="{1C78D5C5-A963-2F43-BB86-04C3AAA09D2D}" srcOrd="4" destOrd="0" presId="urn:microsoft.com/office/officeart/2005/8/layout/orgChart1"/>
    <dgm:cxn modelId="{E667A9AE-638D-0341-8773-35D36312A197}" type="presParOf" srcId="{EC8B6309-3ABD-9C48-900C-101789C91A17}" destId="{80FA3A9C-572E-214A-A791-5451D947B951}" srcOrd="5" destOrd="0" presId="urn:microsoft.com/office/officeart/2005/8/layout/orgChart1"/>
    <dgm:cxn modelId="{E654EE86-A47B-A74F-AB60-922F4AEBE11F}" type="presParOf" srcId="{80FA3A9C-572E-214A-A791-5451D947B951}" destId="{BE9335DC-D42C-8B47-9D42-7CD6FB648297}" srcOrd="0" destOrd="0" presId="urn:microsoft.com/office/officeart/2005/8/layout/orgChart1"/>
    <dgm:cxn modelId="{347D37FF-FB81-0546-A7B8-21029975321C}" type="presParOf" srcId="{BE9335DC-D42C-8B47-9D42-7CD6FB648297}" destId="{F43F94AB-6F4C-8040-B10E-0674ACD33692}" srcOrd="0" destOrd="0" presId="urn:microsoft.com/office/officeart/2005/8/layout/orgChart1"/>
    <dgm:cxn modelId="{F935F82A-FAF5-8843-A60F-44FEE6E4F6E7}" type="presParOf" srcId="{BE9335DC-D42C-8B47-9D42-7CD6FB648297}" destId="{7F126874-69D4-AF44-8E03-B6A67D48E725}" srcOrd="1" destOrd="0" presId="urn:microsoft.com/office/officeart/2005/8/layout/orgChart1"/>
    <dgm:cxn modelId="{AE2283B4-653A-1E41-B0C5-A4A4D78C15F5}" type="presParOf" srcId="{80FA3A9C-572E-214A-A791-5451D947B951}" destId="{73ED59E2-CD32-8A4C-85E9-EF841959C731}" srcOrd="1" destOrd="0" presId="urn:microsoft.com/office/officeart/2005/8/layout/orgChart1"/>
    <dgm:cxn modelId="{40CF8196-769F-5746-B80B-E32F002D9D83}" type="presParOf" srcId="{73ED59E2-CD32-8A4C-85E9-EF841959C731}" destId="{56119497-F117-D54B-A020-96EB87F3EA67}" srcOrd="0" destOrd="0" presId="urn:microsoft.com/office/officeart/2005/8/layout/orgChart1"/>
    <dgm:cxn modelId="{120EA6C6-4FCB-2246-9ABC-310EEE1FBF34}" type="presParOf" srcId="{73ED59E2-CD32-8A4C-85E9-EF841959C731}" destId="{D6437349-8513-4140-9221-D9C97D0DF3FE}" srcOrd="1" destOrd="0" presId="urn:microsoft.com/office/officeart/2005/8/layout/orgChart1"/>
    <dgm:cxn modelId="{9C458AED-37EE-654A-85F8-85C350C1764C}" type="presParOf" srcId="{D6437349-8513-4140-9221-D9C97D0DF3FE}" destId="{5BEC5C97-24FF-B341-AD97-00A720B801A0}" srcOrd="0" destOrd="0" presId="urn:microsoft.com/office/officeart/2005/8/layout/orgChart1"/>
    <dgm:cxn modelId="{3C28B581-BCC4-9D4B-B7F3-1EF400DB0ADD}" type="presParOf" srcId="{5BEC5C97-24FF-B341-AD97-00A720B801A0}" destId="{93625107-15CF-6740-BEE9-5344960CCAEE}" srcOrd="0" destOrd="0" presId="urn:microsoft.com/office/officeart/2005/8/layout/orgChart1"/>
    <dgm:cxn modelId="{DBCE16C1-EF80-D848-AE8A-6C367F5659F3}" type="presParOf" srcId="{5BEC5C97-24FF-B341-AD97-00A720B801A0}" destId="{4AF3DFED-168D-554F-9035-6A1FB7A00269}" srcOrd="1" destOrd="0" presId="urn:microsoft.com/office/officeart/2005/8/layout/orgChart1"/>
    <dgm:cxn modelId="{A6F24EA5-FF27-B244-A2A3-AC03BE529200}" type="presParOf" srcId="{D6437349-8513-4140-9221-D9C97D0DF3FE}" destId="{FC54B174-C775-3B4F-BD41-6310C0AD74DB}" srcOrd="1" destOrd="0" presId="urn:microsoft.com/office/officeart/2005/8/layout/orgChart1"/>
    <dgm:cxn modelId="{1DE2DDCB-1CEB-B64D-8FBC-05CD324D4D3F}" type="presParOf" srcId="{D6437349-8513-4140-9221-D9C97D0DF3FE}" destId="{8CCB0A7F-A68F-EC4E-85D5-5BFBBD84516F}" srcOrd="2" destOrd="0" presId="urn:microsoft.com/office/officeart/2005/8/layout/orgChart1"/>
    <dgm:cxn modelId="{2770190E-5B14-9543-8F2C-35FE6B76D72B}" type="presParOf" srcId="{80FA3A9C-572E-214A-A791-5451D947B951}" destId="{847844F4-132D-954E-BFF4-FEA6B02DD65D}" srcOrd="2" destOrd="0" presId="urn:microsoft.com/office/officeart/2005/8/layout/orgChart1"/>
    <dgm:cxn modelId="{6CC6DA10-B919-8848-824D-6C8F0714F57F}" type="presParOf" srcId="{EC8B6309-3ABD-9C48-900C-101789C91A17}" destId="{C6AAE74E-446F-AC4F-82C6-6F01A1CDC22B}" srcOrd="6" destOrd="0" presId="urn:microsoft.com/office/officeart/2005/8/layout/orgChart1"/>
    <dgm:cxn modelId="{357BC83D-286A-C742-B175-88E111C13026}" type="presParOf" srcId="{EC8B6309-3ABD-9C48-900C-101789C91A17}" destId="{09852D14-C26F-C742-B141-DC29D757B7D7}" srcOrd="7" destOrd="0" presId="urn:microsoft.com/office/officeart/2005/8/layout/orgChart1"/>
    <dgm:cxn modelId="{AAB8B3A1-E1E4-854C-A20A-7FC3F172F281}" type="presParOf" srcId="{09852D14-C26F-C742-B141-DC29D757B7D7}" destId="{988D37B1-28EE-6E42-9C67-891FD4B26929}" srcOrd="0" destOrd="0" presId="urn:microsoft.com/office/officeart/2005/8/layout/orgChart1"/>
    <dgm:cxn modelId="{9E5973A0-ECCF-7A41-8F9A-1FF9A335CB7F}" type="presParOf" srcId="{988D37B1-28EE-6E42-9C67-891FD4B26929}" destId="{525A7984-4192-EF45-9A3B-293E42FCD698}" srcOrd="0" destOrd="0" presId="urn:microsoft.com/office/officeart/2005/8/layout/orgChart1"/>
    <dgm:cxn modelId="{64EC8DAB-E33B-A740-BAEA-4E7EDD7025A3}" type="presParOf" srcId="{988D37B1-28EE-6E42-9C67-891FD4B26929}" destId="{2639B792-9652-B049-B21F-57D77EAEE711}" srcOrd="1" destOrd="0" presId="urn:microsoft.com/office/officeart/2005/8/layout/orgChart1"/>
    <dgm:cxn modelId="{C682CDBA-17AA-D345-AB13-B8ADFFB2AEF4}" type="presParOf" srcId="{09852D14-C26F-C742-B141-DC29D757B7D7}" destId="{5102C962-E70B-344E-B8D0-6EA14AE483E5}" srcOrd="1" destOrd="0" presId="urn:microsoft.com/office/officeart/2005/8/layout/orgChart1"/>
    <dgm:cxn modelId="{3219223A-A3ED-7F4D-B77F-0580C23F2FED}" type="presParOf" srcId="{5102C962-E70B-344E-B8D0-6EA14AE483E5}" destId="{E4318507-8826-6C40-A0B0-3273CB1EDADE}" srcOrd="0" destOrd="0" presId="urn:microsoft.com/office/officeart/2005/8/layout/orgChart1"/>
    <dgm:cxn modelId="{0AD8F8F6-7A3E-A84A-9C28-44CE8F13C9F5}" type="presParOf" srcId="{5102C962-E70B-344E-B8D0-6EA14AE483E5}" destId="{75CAA51F-8216-4249-B3A0-1FCF52985AB3}" srcOrd="1" destOrd="0" presId="urn:microsoft.com/office/officeart/2005/8/layout/orgChart1"/>
    <dgm:cxn modelId="{B9077BA0-1F03-8246-A49B-B5BA05CFC8B3}" type="presParOf" srcId="{75CAA51F-8216-4249-B3A0-1FCF52985AB3}" destId="{30389E85-52C8-F14E-A46B-60F9208B276B}" srcOrd="0" destOrd="0" presId="urn:microsoft.com/office/officeart/2005/8/layout/orgChart1"/>
    <dgm:cxn modelId="{5B1FE13A-7F7F-654B-8593-0870BA7250FB}" type="presParOf" srcId="{30389E85-52C8-F14E-A46B-60F9208B276B}" destId="{88EF3ABF-F3BC-C34A-9424-AEBCCA1CA3FB}" srcOrd="0" destOrd="0" presId="urn:microsoft.com/office/officeart/2005/8/layout/orgChart1"/>
    <dgm:cxn modelId="{9882E493-E86F-4E4B-AF19-A0B7F41F77B4}" type="presParOf" srcId="{30389E85-52C8-F14E-A46B-60F9208B276B}" destId="{94C71EFA-1159-BF41-A02C-70EFC8693B74}" srcOrd="1" destOrd="0" presId="urn:microsoft.com/office/officeart/2005/8/layout/orgChart1"/>
    <dgm:cxn modelId="{53B1094B-152C-D44F-A767-CC02E2C6CFF2}" type="presParOf" srcId="{75CAA51F-8216-4249-B3A0-1FCF52985AB3}" destId="{A0CC13BD-D739-8B4A-B78F-73C0B4146D93}" srcOrd="1" destOrd="0" presId="urn:microsoft.com/office/officeart/2005/8/layout/orgChart1"/>
    <dgm:cxn modelId="{C6CBD7B8-52E8-3744-9A51-5BFB53B654D5}" type="presParOf" srcId="{A0CC13BD-D739-8B4A-B78F-73C0B4146D93}" destId="{C744A665-1F88-454D-A52E-148D65B98A9D}" srcOrd="0" destOrd="0" presId="urn:microsoft.com/office/officeart/2005/8/layout/orgChart1"/>
    <dgm:cxn modelId="{8EC635BC-ECE7-3C4F-AC6B-510ABD4D5B62}" type="presParOf" srcId="{A0CC13BD-D739-8B4A-B78F-73C0B4146D93}" destId="{3DAB0C71-80F3-E046-9A54-A1599D895957}" srcOrd="1" destOrd="0" presId="urn:microsoft.com/office/officeart/2005/8/layout/orgChart1"/>
    <dgm:cxn modelId="{7B2C27D7-1067-6F45-BDF2-8A8A5990C030}" type="presParOf" srcId="{3DAB0C71-80F3-E046-9A54-A1599D895957}" destId="{0CB5232C-77EA-7241-9CB4-3A450A132158}" srcOrd="0" destOrd="0" presId="urn:microsoft.com/office/officeart/2005/8/layout/orgChart1"/>
    <dgm:cxn modelId="{5375B96B-5C65-7941-852F-032F69CDC577}" type="presParOf" srcId="{0CB5232C-77EA-7241-9CB4-3A450A132158}" destId="{4B17A4B6-20C3-B549-BD9E-AF937B386EA7}" srcOrd="0" destOrd="0" presId="urn:microsoft.com/office/officeart/2005/8/layout/orgChart1"/>
    <dgm:cxn modelId="{847DD7D5-09AC-4D4F-B512-52E6EC6817EB}" type="presParOf" srcId="{0CB5232C-77EA-7241-9CB4-3A450A132158}" destId="{2BB1DC92-7DDB-324C-BAC2-A8AEFB95B3D3}" srcOrd="1" destOrd="0" presId="urn:microsoft.com/office/officeart/2005/8/layout/orgChart1"/>
    <dgm:cxn modelId="{97E59FA3-2B13-2745-A013-CA95EBCA14EE}" type="presParOf" srcId="{3DAB0C71-80F3-E046-9A54-A1599D895957}" destId="{AE4A7D67-5437-694F-BA10-01271EC0EFCA}" srcOrd="1" destOrd="0" presId="urn:microsoft.com/office/officeart/2005/8/layout/orgChart1"/>
    <dgm:cxn modelId="{D2FF683B-222D-2D4A-BD42-8303D77415D8}" type="presParOf" srcId="{3DAB0C71-80F3-E046-9A54-A1599D895957}" destId="{B5E5A89E-7781-8843-9BDF-4566586461A3}" srcOrd="2" destOrd="0" presId="urn:microsoft.com/office/officeart/2005/8/layout/orgChart1"/>
    <dgm:cxn modelId="{DE60CCC9-8C21-6D4E-A4E5-7F9FE04BD070}" type="presParOf" srcId="{75CAA51F-8216-4249-B3A0-1FCF52985AB3}" destId="{5101314C-7EE3-E34C-92AD-D3E9EFD801A0}" srcOrd="2" destOrd="0" presId="urn:microsoft.com/office/officeart/2005/8/layout/orgChart1"/>
    <dgm:cxn modelId="{34B4D6CB-8D49-E74D-8D4D-6D35F6510939}" type="presParOf" srcId="{09852D14-C26F-C742-B141-DC29D757B7D7}" destId="{1E07A770-A174-4142-AC1D-A5BDC0D3EBA6}" srcOrd="2" destOrd="0" presId="urn:microsoft.com/office/officeart/2005/8/layout/orgChart1"/>
    <dgm:cxn modelId="{CEE1D911-80A7-244D-9F14-301256144079}" type="presParOf" srcId="{CE77A72A-5C5E-F44C-9FE4-2D999F115A1D}" destId="{95434D06-6C99-EA4A-8C32-6A706B5239CA}" srcOrd="2" destOrd="0" presId="urn:microsoft.com/office/officeart/2005/8/layout/orgChart1"/>
    <dgm:cxn modelId="{9A71EF78-5251-9E4D-8A08-6D6B95FEA422}" type="presParOf" srcId="{340BC198-ADD6-FF4D-8628-4B43C5B99444}" destId="{9B69B0D6-F3CA-814E-A17D-8F11AF69101A}" srcOrd="2" destOrd="0" presId="urn:microsoft.com/office/officeart/2005/8/layout/orgChart1"/>
    <dgm:cxn modelId="{6BD3BF4D-FBC2-E644-8085-BD96080A318B}" type="presParOf" srcId="{F9B17194-43CC-954C-BD0E-811B3005E757}" destId="{814110C1-4488-2442-A85F-39402BD495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4A665-1F88-454D-A52E-148D65B98A9D}">
      <dsp:nvSpPr>
        <dsp:cNvPr id="0" name=""/>
        <dsp:cNvSpPr/>
      </dsp:nvSpPr>
      <dsp:spPr>
        <a:xfrm>
          <a:off x="5417086" y="3973300"/>
          <a:ext cx="178440" cy="65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677"/>
              </a:lnTo>
              <a:lnTo>
                <a:pt x="178440" y="6536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18507-8826-6C40-A0B0-3273CB1EDADE}">
      <dsp:nvSpPr>
        <dsp:cNvPr id="0" name=""/>
        <dsp:cNvSpPr/>
      </dsp:nvSpPr>
      <dsp:spPr>
        <a:xfrm>
          <a:off x="5847207" y="3128683"/>
          <a:ext cx="91440" cy="249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E74E-446F-AC4F-82C6-6F01A1CDC22B}">
      <dsp:nvSpPr>
        <dsp:cNvPr id="0" name=""/>
        <dsp:cNvSpPr/>
      </dsp:nvSpPr>
      <dsp:spPr>
        <a:xfrm>
          <a:off x="3585099" y="2284065"/>
          <a:ext cx="2307827" cy="249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08"/>
              </a:lnTo>
              <a:lnTo>
                <a:pt x="2307827" y="124908"/>
              </a:lnTo>
              <a:lnTo>
                <a:pt x="2307827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19497-F117-D54B-A020-96EB87F3EA67}">
      <dsp:nvSpPr>
        <dsp:cNvPr id="0" name=""/>
        <dsp:cNvSpPr/>
      </dsp:nvSpPr>
      <dsp:spPr>
        <a:xfrm>
          <a:off x="3680267" y="3128683"/>
          <a:ext cx="178440" cy="54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16"/>
              </a:lnTo>
              <a:lnTo>
                <a:pt x="178440" y="5472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8D5C5-A963-2F43-BB86-04C3AAA09D2D}">
      <dsp:nvSpPr>
        <dsp:cNvPr id="0" name=""/>
        <dsp:cNvSpPr/>
      </dsp:nvSpPr>
      <dsp:spPr>
        <a:xfrm>
          <a:off x="3585099" y="2284065"/>
          <a:ext cx="571008" cy="249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08"/>
              </a:lnTo>
              <a:lnTo>
                <a:pt x="571008" y="124908"/>
              </a:lnTo>
              <a:lnTo>
                <a:pt x="571008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70B6A-2EEC-1842-A00A-ED358DAABC7B}">
      <dsp:nvSpPr>
        <dsp:cNvPr id="0" name=""/>
        <dsp:cNvSpPr/>
      </dsp:nvSpPr>
      <dsp:spPr>
        <a:xfrm>
          <a:off x="2240849" y="3128683"/>
          <a:ext cx="178440" cy="54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16"/>
              </a:lnTo>
              <a:lnTo>
                <a:pt x="178440" y="5472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DC494-C761-244C-894A-C6FF3DF24AC1}">
      <dsp:nvSpPr>
        <dsp:cNvPr id="0" name=""/>
        <dsp:cNvSpPr/>
      </dsp:nvSpPr>
      <dsp:spPr>
        <a:xfrm>
          <a:off x="2716690" y="2284065"/>
          <a:ext cx="868409" cy="249816"/>
        </a:xfrm>
        <a:custGeom>
          <a:avLst/>
          <a:gdLst/>
          <a:ahLst/>
          <a:cxnLst/>
          <a:rect l="0" t="0" r="0" b="0"/>
          <a:pathLst>
            <a:path>
              <a:moveTo>
                <a:pt x="868409" y="0"/>
              </a:moveTo>
              <a:lnTo>
                <a:pt x="868409" y="124908"/>
              </a:lnTo>
              <a:lnTo>
                <a:pt x="0" y="124908"/>
              </a:lnTo>
              <a:lnTo>
                <a:pt x="0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CF0D8-C7A9-E34C-99E9-2B7388D3943D}">
      <dsp:nvSpPr>
        <dsp:cNvPr id="0" name=""/>
        <dsp:cNvSpPr/>
      </dsp:nvSpPr>
      <dsp:spPr>
        <a:xfrm>
          <a:off x="801431" y="3128683"/>
          <a:ext cx="178440" cy="54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16"/>
              </a:lnTo>
              <a:lnTo>
                <a:pt x="178440" y="5472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D6ECE-533B-BF43-964B-43D36D708F0D}">
      <dsp:nvSpPr>
        <dsp:cNvPr id="0" name=""/>
        <dsp:cNvSpPr/>
      </dsp:nvSpPr>
      <dsp:spPr>
        <a:xfrm>
          <a:off x="1277272" y="2284065"/>
          <a:ext cx="2307827" cy="249816"/>
        </a:xfrm>
        <a:custGeom>
          <a:avLst/>
          <a:gdLst/>
          <a:ahLst/>
          <a:cxnLst/>
          <a:rect l="0" t="0" r="0" b="0"/>
          <a:pathLst>
            <a:path>
              <a:moveTo>
                <a:pt x="2307827" y="0"/>
              </a:moveTo>
              <a:lnTo>
                <a:pt x="2307827" y="124908"/>
              </a:lnTo>
              <a:lnTo>
                <a:pt x="0" y="124908"/>
              </a:lnTo>
              <a:lnTo>
                <a:pt x="0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30D69-F658-704D-B34B-FD377B080C5A}">
      <dsp:nvSpPr>
        <dsp:cNvPr id="0" name=""/>
        <dsp:cNvSpPr/>
      </dsp:nvSpPr>
      <dsp:spPr>
        <a:xfrm>
          <a:off x="3539379" y="1439448"/>
          <a:ext cx="91440" cy="249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8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CED3-9AB1-5D48-AA65-01A85300F0B2}">
      <dsp:nvSpPr>
        <dsp:cNvPr id="0" name=""/>
        <dsp:cNvSpPr/>
      </dsp:nvSpPr>
      <dsp:spPr>
        <a:xfrm>
          <a:off x="3539379" y="594831"/>
          <a:ext cx="91440" cy="249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8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3E892-A95D-3E48-86D2-03065CB4AE00}">
      <dsp:nvSpPr>
        <dsp:cNvPr id="0" name=""/>
        <dsp:cNvSpPr/>
      </dsp:nvSpPr>
      <dsp:spPr>
        <a:xfrm>
          <a:off x="2990298" y="30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Dean</a:t>
          </a:r>
        </a:p>
      </dsp:txBody>
      <dsp:txXfrm>
        <a:off x="2990298" y="30"/>
        <a:ext cx="1189601" cy="594800"/>
      </dsp:txXfrm>
    </dsp:sp>
    <dsp:sp modelId="{B53AEDD8-D7BB-564F-A1E4-F48177A3F7AA}">
      <dsp:nvSpPr>
        <dsp:cNvPr id="0" name=""/>
        <dsp:cNvSpPr/>
      </dsp:nvSpPr>
      <dsp:spPr>
        <a:xfrm>
          <a:off x="2990298" y="844647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Administrative Dean</a:t>
          </a:r>
          <a:endParaRPr lang="en-US" sz="1000" kern="1200" dirty="0"/>
        </a:p>
      </dsp:txBody>
      <dsp:txXfrm>
        <a:off x="2990298" y="844647"/>
        <a:ext cx="1189601" cy="594800"/>
      </dsp:txXfrm>
    </dsp:sp>
    <dsp:sp modelId="{8E1066CB-A041-0242-955C-B154C7F46598}">
      <dsp:nvSpPr>
        <dsp:cNvPr id="0" name=""/>
        <dsp:cNvSpPr/>
      </dsp:nvSpPr>
      <dsp:spPr>
        <a:xfrm>
          <a:off x="2990298" y="1689264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CIO</a:t>
          </a:r>
          <a:endParaRPr lang="en-US" sz="1000" kern="1200" dirty="0"/>
        </a:p>
      </dsp:txBody>
      <dsp:txXfrm>
        <a:off x="2990298" y="1689264"/>
        <a:ext cx="1189601" cy="594800"/>
      </dsp:txXfrm>
    </dsp:sp>
    <dsp:sp modelId="{5CA886E3-6B1A-2543-8575-DFB25D1BAE81}">
      <dsp:nvSpPr>
        <dsp:cNvPr id="0" name=""/>
        <dsp:cNvSpPr/>
      </dsp:nvSpPr>
      <dsp:spPr>
        <a:xfrm>
          <a:off x="682471" y="2533882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Director of Technology Services</a:t>
          </a:r>
          <a:endParaRPr lang="en-US" sz="1000" kern="1200" dirty="0"/>
        </a:p>
      </dsp:txBody>
      <dsp:txXfrm>
        <a:off x="682471" y="2533882"/>
        <a:ext cx="1189601" cy="594800"/>
      </dsp:txXfrm>
    </dsp:sp>
    <dsp:sp modelId="{6676115D-E488-424F-80DC-000B346F8AF5}">
      <dsp:nvSpPr>
        <dsp:cNvPr id="0" name=""/>
        <dsp:cNvSpPr/>
      </dsp:nvSpPr>
      <dsp:spPr>
        <a:xfrm>
          <a:off x="979871" y="3378499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Directors</a:t>
          </a:r>
          <a:endParaRPr lang="en-US" sz="1000" kern="1200" dirty="0"/>
        </a:p>
      </dsp:txBody>
      <dsp:txXfrm>
        <a:off x="979871" y="3378499"/>
        <a:ext cx="1189601" cy="594800"/>
      </dsp:txXfrm>
    </dsp:sp>
    <dsp:sp modelId="{8B57CD48-EC36-B44C-9C41-0F153D4A830E}">
      <dsp:nvSpPr>
        <dsp:cNvPr id="0" name=""/>
        <dsp:cNvSpPr/>
      </dsp:nvSpPr>
      <dsp:spPr>
        <a:xfrm>
          <a:off x="2121889" y="2533882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Director of Architecture</a:t>
          </a:r>
          <a:endParaRPr lang="en-US" sz="1000" kern="1200" dirty="0"/>
        </a:p>
      </dsp:txBody>
      <dsp:txXfrm>
        <a:off x="2121889" y="2533882"/>
        <a:ext cx="1189601" cy="594800"/>
      </dsp:txXfrm>
    </dsp:sp>
    <dsp:sp modelId="{11CFE6F6-D137-0646-833E-D12B7D9D445A}">
      <dsp:nvSpPr>
        <dsp:cNvPr id="0" name=""/>
        <dsp:cNvSpPr/>
      </dsp:nvSpPr>
      <dsp:spPr>
        <a:xfrm>
          <a:off x="2419290" y="3378499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Directors</a:t>
          </a:r>
          <a:endParaRPr lang="en-US" sz="1000" kern="1200" dirty="0"/>
        </a:p>
      </dsp:txBody>
      <dsp:txXfrm>
        <a:off x="2419290" y="3378499"/>
        <a:ext cx="1189601" cy="594800"/>
      </dsp:txXfrm>
    </dsp:sp>
    <dsp:sp modelId="{F43F94AB-6F4C-8040-B10E-0674ACD33692}">
      <dsp:nvSpPr>
        <dsp:cNvPr id="0" name=""/>
        <dsp:cNvSpPr/>
      </dsp:nvSpPr>
      <dsp:spPr>
        <a:xfrm>
          <a:off x="3561307" y="2533882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Director of Educational Technology Group and Web Services</a:t>
          </a:r>
          <a:endParaRPr lang="en-US" sz="1000" kern="1200" dirty="0"/>
        </a:p>
      </dsp:txBody>
      <dsp:txXfrm>
        <a:off x="3561307" y="2533882"/>
        <a:ext cx="1189601" cy="594800"/>
      </dsp:txXfrm>
    </dsp:sp>
    <dsp:sp modelId="{93625107-15CF-6740-BEE9-5344960CCAEE}">
      <dsp:nvSpPr>
        <dsp:cNvPr id="0" name=""/>
        <dsp:cNvSpPr/>
      </dsp:nvSpPr>
      <dsp:spPr>
        <a:xfrm>
          <a:off x="3858708" y="3378499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Directors</a:t>
          </a:r>
          <a:endParaRPr lang="en-US" sz="1000" kern="1200" dirty="0"/>
        </a:p>
      </dsp:txBody>
      <dsp:txXfrm>
        <a:off x="3858708" y="3378499"/>
        <a:ext cx="1189601" cy="594800"/>
      </dsp:txXfrm>
    </dsp:sp>
    <dsp:sp modelId="{525A7984-4192-EF45-9A3B-293E42FCD698}">
      <dsp:nvSpPr>
        <dsp:cNvPr id="0" name=""/>
        <dsp:cNvSpPr/>
      </dsp:nvSpPr>
      <dsp:spPr>
        <a:xfrm>
          <a:off x="5298126" y="2533882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Director of PMO and Strategic Initiatives</a:t>
          </a:r>
          <a:endParaRPr lang="en-US" sz="1000" kern="1200" dirty="0"/>
        </a:p>
      </dsp:txBody>
      <dsp:txXfrm>
        <a:off x="5298126" y="2533882"/>
        <a:ext cx="1189601" cy="594800"/>
      </dsp:txXfrm>
    </dsp:sp>
    <dsp:sp modelId="{88EF3ABF-F3BC-C34A-9424-AEBCCA1CA3FB}">
      <dsp:nvSpPr>
        <dsp:cNvPr id="0" name=""/>
        <dsp:cNvSpPr/>
      </dsp:nvSpPr>
      <dsp:spPr>
        <a:xfrm>
          <a:off x="5298126" y="3378499"/>
          <a:ext cx="1189601" cy="59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Directors</a:t>
          </a:r>
          <a:endParaRPr lang="en-US" sz="1000" kern="1200" dirty="0"/>
        </a:p>
      </dsp:txBody>
      <dsp:txXfrm>
        <a:off x="5298126" y="3378499"/>
        <a:ext cx="1189601" cy="594800"/>
      </dsp:txXfrm>
    </dsp:sp>
    <dsp:sp modelId="{4B17A4B6-20C3-B549-BD9E-AF937B386EA7}">
      <dsp:nvSpPr>
        <dsp:cNvPr id="0" name=""/>
        <dsp:cNvSpPr/>
      </dsp:nvSpPr>
      <dsp:spPr>
        <a:xfrm>
          <a:off x="5595526" y="4223116"/>
          <a:ext cx="1189601" cy="8077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76200" cmpd="sng">
          <a:solidFill>
            <a:srgbClr val="FF0000"/>
          </a:solidFill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Management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Office</a:t>
          </a:r>
          <a:endParaRPr lang="en-US" sz="1000" kern="1200" dirty="0"/>
        </a:p>
      </dsp:txBody>
      <dsp:txXfrm>
        <a:off x="5595526" y="4223116"/>
        <a:ext cx="1189601" cy="80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anifesto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5040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15" y="1544812"/>
            <a:ext cx="6836383" cy="1752600"/>
          </a:xfrm>
        </p:spPr>
        <p:txBody>
          <a:bodyPr/>
          <a:lstStyle/>
          <a:p>
            <a:r>
              <a:rPr lang="en-US" dirty="0" smtClean="0"/>
              <a:t>Agile Project Management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Harvard Business School’s Information Technology Group</a:t>
            </a:r>
          </a:p>
        </p:txBody>
      </p:sp>
    </p:spTree>
    <p:extLst>
      <p:ext uri="{BB962C8B-B14F-4D97-AF65-F5344CB8AC3E}">
        <p14:creationId xmlns:p14="http://schemas.microsoft.com/office/powerpoint/2010/main" val="429347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952622" cy="2301240"/>
          </a:xfrm>
        </p:spPr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 marL="36576" indent="0" algn="ctr">
              <a:buNone/>
            </a:pPr>
            <a:r>
              <a:rPr lang="en-US" sz="3600" dirty="0"/>
              <a:t>Our highest priority is to satisfy the customer through early and continuous delivery of valuable software.</a:t>
            </a:r>
          </a:p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ITG develops the software in iterations and presents each iteration’s product to the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The concept of “MVP” (Most Viable Product) is what ITG strives for in each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3600" dirty="0"/>
              <a:t>Business people and developers must work  together daily throughout the project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“standups” with the project team and the project sponsors</a:t>
            </a:r>
          </a:p>
          <a:p>
            <a:r>
              <a:rPr lang="en-US" dirty="0" smtClean="0"/>
              <a:t>Constant communication between PM and Sponsor</a:t>
            </a:r>
          </a:p>
          <a:p>
            <a:r>
              <a:rPr lang="en-US" dirty="0" smtClean="0"/>
              <a:t>Often the developers know and interact directly with the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8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marL="36576" indent="0" algn="ctr">
              <a:buNone/>
            </a:pPr>
            <a:r>
              <a:rPr lang="en-US" sz="3600" dirty="0"/>
              <a:t>Build projects around motivated individuals.  Give them the environment and support they need,  and trust them to get the job done.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ITG encourages developer creativity and exploration in projects</a:t>
            </a:r>
          </a:p>
          <a:p>
            <a:r>
              <a:rPr lang="en-US" dirty="0" smtClean="0"/>
              <a:t>Open and collaborative environment creates a positive energy and allows information to flow freely amongst teams</a:t>
            </a:r>
          </a:p>
          <a:p>
            <a:r>
              <a:rPr lang="en-US" dirty="0" smtClean="0"/>
              <a:t>Budgetary and resource constraints are few when it comes to improving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36576" indent="0" algn="ctr">
              <a:buNone/>
            </a:pPr>
            <a:r>
              <a:rPr lang="en-US" sz="3600" dirty="0"/>
              <a:t>The most efficient and effective method of  conveying information to and within a development  team is face-to-face conversation.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Major projects have weekly face-to-face project meetings with sponsors to review progress</a:t>
            </a:r>
          </a:p>
          <a:p>
            <a:r>
              <a:rPr lang="en-US" dirty="0" smtClean="0"/>
              <a:t>The progress or current status is demoed and feedback is given</a:t>
            </a:r>
          </a:p>
          <a:p>
            <a:r>
              <a:rPr lang="en-US" dirty="0" smtClean="0"/>
              <a:t>The project sponsors are able to </a:t>
            </a:r>
            <a:r>
              <a:rPr lang="en-US" i="1" dirty="0" smtClean="0"/>
              <a:t>see</a:t>
            </a:r>
            <a:r>
              <a:rPr lang="en-US" dirty="0" smtClean="0"/>
              <a:t> the project from its infancy to its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7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3600" dirty="0"/>
              <a:t>Working software is the primary measure of progress.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project team is scored every month on their ability to deliver on their planned objectives</a:t>
            </a:r>
          </a:p>
          <a:p>
            <a:r>
              <a:rPr lang="en-US" dirty="0" smtClean="0"/>
              <a:t>Often the “planned objectives” are customer-facing iterations of a project</a:t>
            </a:r>
          </a:p>
        </p:txBody>
      </p:sp>
    </p:spTree>
    <p:extLst>
      <p:ext uri="{BB962C8B-B14F-4D97-AF65-F5344CB8AC3E}">
        <p14:creationId xmlns:p14="http://schemas.microsoft.com/office/powerpoint/2010/main" val="285593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3600" dirty="0"/>
              <a:t>Working software is the primary measure of progress.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project team is scored every month on their ability to deliver on their planned objectives</a:t>
            </a:r>
          </a:p>
          <a:p>
            <a:r>
              <a:rPr lang="en-US" dirty="0" smtClean="0"/>
              <a:t>Often the “planned objectives” are customer-facing iterations of a project</a:t>
            </a:r>
          </a:p>
        </p:txBody>
      </p:sp>
    </p:spTree>
    <p:extLst>
      <p:ext uri="{BB962C8B-B14F-4D97-AF65-F5344CB8AC3E}">
        <p14:creationId xmlns:p14="http://schemas.microsoft.com/office/powerpoint/2010/main" val="39336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3600" dirty="0"/>
              <a:t>The best architectures, requirements, and designs  emerge from self-organizing teams.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teams are built around agile teams</a:t>
            </a:r>
          </a:p>
          <a:p>
            <a:r>
              <a:rPr lang="en-US" dirty="0" smtClean="0"/>
              <a:t>Each agile team has at least a developer, a quality engineer, a project manager, and a database admin</a:t>
            </a:r>
          </a:p>
          <a:p>
            <a:r>
              <a:rPr lang="en-US" dirty="0" smtClean="0"/>
              <a:t>The team is responsible for managing several business partners’ software portfolios</a:t>
            </a:r>
          </a:p>
        </p:txBody>
      </p:sp>
    </p:spTree>
    <p:extLst>
      <p:ext uri="{BB962C8B-B14F-4D97-AF65-F5344CB8AC3E}">
        <p14:creationId xmlns:p14="http://schemas.microsoft.com/office/powerpoint/2010/main" val="298177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“Principles” and ITG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ITG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marL="36576" indent="0" algn="ctr">
              <a:buNone/>
            </a:pPr>
            <a:r>
              <a:rPr lang="en-US" sz="3600" dirty="0"/>
              <a:t>At regular intervals, the team reflects on how  to become more effective, then tunes and adjusts  its behavior accordingly.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Agile teams meet regularly to discuss process and progress</a:t>
            </a:r>
          </a:p>
          <a:p>
            <a:r>
              <a:rPr lang="en-US" dirty="0" smtClean="0"/>
              <a:t>Retrospectives after each project allow for reflection and insight on what went well, what didn’t go well, and lessons learned</a:t>
            </a:r>
          </a:p>
          <a:p>
            <a:r>
              <a:rPr lang="en-US" dirty="0" smtClean="0"/>
              <a:t>Members of each agile team hold each other accountable for tuning and adjusting behavior</a:t>
            </a:r>
          </a:p>
        </p:txBody>
      </p:sp>
    </p:spTree>
    <p:extLst>
      <p:ext uri="{BB962C8B-B14F-4D97-AF65-F5344CB8AC3E}">
        <p14:creationId xmlns:p14="http://schemas.microsoft.com/office/powerpoint/2010/main" val="155643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iterative and incremental approach to managing projects, with every iteration delivering a complete, working subset of the final product.”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The Agile Manifesto, a set of guiding principles for Agile Project Management, was developed in 2001.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err="1"/>
              <a:t>Goncalves</a:t>
            </a:r>
            <a:r>
              <a:rPr lang="en-US" dirty="0"/>
              <a:t>, Marcus. Fundamentals of </a:t>
            </a:r>
            <a:r>
              <a:rPr lang="en-US" dirty="0" smtClean="0"/>
              <a:t>	Agile </a:t>
            </a:r>
            <a:r>
              <a:rPr lang="en-US" dirty="0"/>
              <a:t>Project Management: An </a:t>
            </a:r>
            <a:r>
              <a:rPr lang="en-US" dirty="0" smtClean="0"/>
              <a:t>	Overview</a:t>
            </a:r>
            <a:r>
              <a:rPr lang="en-US" dirty="0"/>
              <a:t>. New York, NY: ASME, </a:t>
            </a:r>
            <a:r>
              <a:rPr lang="en-US" dirty="0" smtClean="0"/>
              <a:t>	2010</a:t>
            </a:r>
            <a:r>
              <a:rPr lang="en-US" dirty="0"/>
              <a:t>. Print</a:t>
            </a:r>
            <a:r>
              <a:rPr lang="en-US" dirty="0" smtClean="0"/>
              <a:t>.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http://agilemanifesto.org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Manifesto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51" y="1600200"/>
            <a:ext cx="8177498" cy="5107578"/>
          </a:xfrm>
        </p:spPr>
        <p:txBody>
          <a:bodyPr>
            <a:normAutofit fontScale="70000" lnSpcReduction="20000"/>
          </a:bodyPr>
          <a:lstStyle/>
          <a:p>
            <a:pPr marL="36576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uncovering better ways of developing software by doing it and helping others do it. Through this work we have come to value</a:t>
            </a:r>
            <a:r>
              <a:rPr lang="en-US" dirty="0" smtClean="0"/>
              <a:t>: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4400" dirty="0"/>
              <a:t>Individuals and interactions </a:t>
            </a:r>
            <a:r>
              <a:rPr lang="en-US" dirty="0"/>
              <a:t>over processes and tools </a:t>
            </a:r>
            <a:r>
              <a:rPr lang="en-US" sz="4400" dirty="0"/>
              <a:t>Working software </a:t>
            </a:r>
            <a:r>
              <a:rPr lang="en-US" dirty="0"/>
              <a:t>over comprehensive documentation </a:t>
            </a:r>
            <a:r>
              <a:rPr lang="en-US" sz="4400" dirty="0"/>
              <a:t>Customer collaboration </a:t>
            </a:r>
            <a:r>
              <a:rPr lang="en-US" dirty="0"/>
              <a:t>over contract negotiation </a:t>
            </a:r>
            <a:r>
              <a:rPr lang="en-US" sz="4400" dirty="0"/>
              <a:t>Responding to change </a:t>
            </a:r>
            <a:r>
              <a:rPr lang="en-US" dirty="0"/>
              <a:t>over following a </a:t>
            </a:r>
            <a:r>
              <a:rPr lang="en-US" dirty="0" smtClean="0"/>
              <a:t>plan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That is, while there is value in the items on the right, we value the items on the left more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pPr marL="36576" indent="0" algn="ctr">
              <a:buNone/>
            </a:pPr>
            <a:r>
              <a:rPr lang="en-US" dirty="0" smtClean="0"/>
              <a:t> </a:t>
            </a:r>
            <a:r>
              <a:rPr lang="en-US" sz="2300" dirty="0" smtClean="0"/>
              <a:t>© </a:t>
            </a:r>
            <a:r>
              <a:rPr lang="en-US" sz="2300" dirty="0"/>
              <a:t>2001, the above authors this declaration may be freely copied in any form,  but only in its entirety through this notice.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7730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Principles Behind the Agile Manifesto</a:t>
            </a:r>
            <a:r>
              <a:rPr lang="en-US" sz="3600" baseline="30000" dirty="0" smtClean="0"/>
              <a:t>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344"/>
            <a:ext cx="7467600" cy="5395202"/>
          </a:xfrm>
        </p:spPr>
        <p:txBody>
          <a:bodyPr>
            <a:normAutofit fontScale="55000" lnSpcReduction="20000"/>
          </a:bodyPr>
          <a:lstStyle/>
          <a:p>
            <a:pPr marL="36576" indent="0" algn="ctr">
              <a:buNone/>
            </a:pPr>
            <a:r>
              <a:rPr lang="en-US" dirty="0"/>
              <a:t>Our highest priority is to satisfy the customer through early and continuous delivery of valuable software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Welcome changing requirements, even late in  development. Agile processes harness change for  the customer's competitive advantage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Deliver working software frequently, from a  couple of weeks to a couple of months, with a  preference to the shorter timescale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Business people and developers must work  together daily throughout the project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Build projects around motivated individuals.  Give them the environment and support they need,  and trust them to get the job done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The most efficient and effective method of  conveying information to and within a development  team is face-to-face conversation.</a:t>
            </a:r>
          </a:p>
          <a:p>
            <a:pPr marL="36576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Principles Behind the Agile Manifesto</a:t>
            </a:r>
            <a:r>
              <a:rPr lang="en-US" sz="3600" baseline="30000" dirty="0" smtClean="0"/>
              <a:t>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053"/>
            <a:ext cx="7467600" cy="5318493"/>
          </a:xfrm>
        </p:spPr>
        <p:txBody>
          <a:bodyPr>
            <a:normAutofit fontScale="62500" lnSpcReduction="20000"/>
          </a:bodyPr>
          <a:lstStyle/>
          <a:p>
            <a:pPr marL="36576" indent="0" algn="ctr">
              <a:buNone/>
            </a:pPr>
            <a:r>
              <a:rPr lang="en-US" dirty="0" smtClean="0"/>
              <a:t>Working </a:t>
            </a:r>
            <a:r>
              <a:rPr lang="en-US" dirty="0"/>
              <a:t>software is the primary measure of progress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Agile processes promote sustainable development.  The sponsors, developers, and users should be able  to maintain a constant pace indefinitely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Continuous attention to technical excellence  and good design enhances agility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Simplicity--the art of maximizing the amount  of work not done--is essential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The best architectures, requirements, and designs  emerge from self-organizing teams</a:t>
            </a:r>
            <a:r>
              <a:rPr lang="en-US" dirty="0" smtClean="0"/>
              <a:t>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/>
              <a:t>At regular intervals, the team reflects on how  to become more effective, then tunes and adjusts  its behavior accordingly.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9802" y="60259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1844" y="1812164"/>
            <a:ext cx="8140313" cy="32336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Management Office (PMO)</a:t>
            </a:r>
            <a:br>
              <a:rPr lang="en-US" sz="3600" dirty="0" smtClean="0"/>
            </a:br>
            <a:r>
              <a:rPr lang="en-US" sz="3600" dirty="0" smtClean="0"/>
              <a:t>in the</a:t>
            </a:r>
            <a:br>
              <a:rPr lang="en-US" sz="3600" dirty="0" smtClean="0"/>
            </a:br>
            <a:r>
              <a:rPr lang="en-US" sz="3600" dirty="0" smtClean="0"/>
              <a:t>Information Technology Group (ITG)</a:t>
            </a:r>
            <a:br>
              <a:rPr lang="en-US" sz="3600" dirty="0" smtClean="0"/>
            </a:br>
            <a:r>
              <a:rPr lang="en-US" sz="3600" dirty="0" smtClean="0"/>
              <a:t>At</a:t>
            </a:r>
            <a:br>
              <a:rPr lang="en-US" sz="3600" dirty="0" smtClean="0"/>
            </a:br>
            <a:r>
              <a:rPr lang="en-US" sz="3600" dirty="0" smtClean="0"/>
              <a:t>Harvard Business School (HBS)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50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ITG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23819"/>
              </p:ext>
            </p:extLst>
          </p:nvPr>
        </p:nvGraphicFramePr>
        <p:xfrm>
          <a:off x="457200" y="1600200"/>
          <a:ext cx="7467600" cy="503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25153" y="4108197"/>
            <a:ext cx="5830339" cy="67028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8581" y="4933913"/>
            <a:ext cx="5843124" cy="699943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7599045" y="3826927"/>
            <a:ext cx="1253011" cy="818230"/>
          </a:xfrm>
          <a:prstGeom prst="borderCallout1">
            <a:avLst>
              <a:gd name="adj1" fmla="val 18750"/>
              <a:gd name="adj2" fmla="val -8333"/>
              <a:gd name="adj3" fmla="val 70833"/>
              <a:gd name="adj4" fmla="val -41734"/>
            </a:avLst>
          </a:prstGeom>
          <a:solidFill>
            <a:srgbClr val="FF000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Team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805750" y="4889276"/>
            <a:ext cx="1253011" cy="818230"/>
          </a:xfrm>
          <a:prstGeom prst="borderCallout1">
            <a:avLst>
              <a:gd name="adj1" fmla="val 50000"/>
              <a:gd name="adj2" fmla="val -3571"/>
              <a:gd name="adj3" fmla="val 51041"/>
              <a:gd name="adj4" fmla="val -51938"/>
            </a:avLst>
          </a:prstGeom>
          <a:solidFill>
            <a:srgbClr val="FF0000">
              <a:alpha val="4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Senior Management</a:t>
            </a:r>
          </a:p>
          <a:p>
            <a:pPr algn="ctr"/>
            <a:r>
              <a:rPr lang="en-US" sz="1400" dirty="0" smtClean="0"/>
              <a:t>Team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4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PMO Oversight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Technology Resource Allocation Committee (</a:t>
            </a:r>
            <a:r>
              <a:rPr lang="en-US" dirty="0" err="1" smtClean="0"/>
              <a:t>iTRAC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Comprised of the school’s senior management, and some faculty</a:t>
            </a:r>
          </a:p>
          <a:p>
            <a:pPr lvl="1"/>
            <a:r>
              <a:rPr lang="en-US" dirty="0" smtClean="0"/>
              <a:t>Reviews project requests annually from the various departments and allocates resources to the top priority projects</a:t>
            </a:r>
          </a:p>
          <a:p>
            <a:pPr lvl="1"/>
            <a:r>
              <a:rPr lang="en-US" dirty="0" smtClean="0"/>
              <a:t>Sets the agenda for what ITG will work on over the course of a fiscal year</a:t>
            </a:r>
          </a:p>
        </p:txBody>
      </p:sp>
    </p:spTree>
    <p:extLst>
      <p:ext uri="{BB962C8B-B14F-4D97-AF65-F5344CB8AC3E}">
        <p14:creationId xmlns:p14="http://schemas.microsoft.com/office/powerpoint/2010/main" val="348891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PMO Oversight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Director of the PMO reports directly to the Managing Director of the PMO and Strategic Initiatives</a:t>
            </a:r>
          </a:p>
          <a:p>
            <a:r>
              <a:rPr lang="en-US" dirty="0" smtClean="0"/>
              <a:t>The Project Managers that make up the PMO report directly to the Director of the PMO</a:t>
            </a:r>
          </a:p>
          <a:p>
            <a:r>
              <a:rPr lang="en-US" dirty="0" smtClean="0"/>
              <a:t>The Director of the PMO is responsible for directing the Project Management processes and procedures for all of ITG</a:t>
            </a:r>
          </a:p>
          <a:p>
            <a:pPr lvl="1"/>
            <a:r>
              <a:rPr lang="en-US" dirty="0" smtClean="0"/>
              <a:t>PMO Cookbook</a:t>
            </a:r>
          </a:p>
          <a:p>
            <a:pPr lvl="1"/>
            <a:r>
              <a:rPr lang="en-US" dirty="0" smtClean="0"/>
              <a:t>ITG Project Management Community of Practice</a:t>
            </a:r>
          </a:p>
        </p:txBody>
      </p:sp>
    </p:spTree>
    <p:extLst>
      <p:ext uri="{BB962C8B-B14F-4D97-AF65-F5344CB8AC3E}">
        <p14:creationId xmlns:p14="http://schemas.microsoft.com/office/powerpoint/2010/main" val="368913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2073</TotalTime>
  <Words>1063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Project 5040</vt:lpstr>
      <vt:lpstr>What is Agile?</vt:lpstr>
      <vt:lpstr>The Agile Manifesto2</vt:lpstr>
      <vt:lpstr>Principles Behind the Agile Manifesto2</vt:lpstr>
      <vt:lpstr>Principles Behind the Agile Manifesto2</vt:lpstr>
      <vt:lpstr>Project Management Office (PMO) in the Information Technology Group (ITG) At Harvard Business School (HBS)</vt:lpstr>
      <vt:lpstr>ITG Structure</vt:lpstr>
      <vt:lpstr>External PMO Oversight</vt:lpstr>
      <vt:lpstr>Internal PMO Oversight</vt:lpstr>
      <vt:lpstr>The “Principles” and ITG</vt:lpstr>
      <vt:lpstr>The “Principles” and ITG</vt:lpstr>
      <vt:lpstr>The “Principles” and ITG</vt:lpstr>
      <vt:lpstr>The “Principles” and ITG</vt:lpstr>
      <vt:lpstr>The “Principles” and ITG</vt:lpstr>
      <vt:lpstr>The “Principles” and ITG</vt:lpstr>
      <vt:lpstr>The “Principles” and ITG</vt:lpstr>
      <vt:lpstr>The “Principles” and ITG</vt:lpstr>
      <vt:lpstr>The “Principles” and ITG</vt:lpstr>
      <vt:lpstr>Questions?</vt:lpstr>
      <vt:lpstr>References</vt:lpstr>
    </vt:vector>
  </TitlesOfParts>
  <Company>Harvard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5040</dc:title>
  <dc:creator>Samuel Dowd</dc:creator>
  <cp:lastModifiedBy>Samuel Dowd</cp:lastModifiedBy>
  <cp:revision>11</cp:revision>
  <dcterms:created xsi:type="dcterms:W3CDTF">2013-03-23T14:27:02Z</dcterms:created>
  <dcterms:modified xsi:type="dcterms:W3CDTF">2013-03-25T01:00:13Z</dcterms:modified>
</cp:coreProperties>
</file>