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Override PartName="/ppt/media/audio4.bin" ContentType="audio/unknown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media/audio3.bin" ContentType="audio/unknown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theme/themeOverride1.xml" ContentType="application/vnd.openxmlformats-officedocument.themeOverr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media/audio2.bin" ContentType="audio/unknown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media/audio1.bin" ContentType="audio/unknown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Override PartName="/ppt/media/audio6.bin" ContentType="audio/unknown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media/audio5.bin" ContentType="audio/unknown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sldIdLst>
    <p:sldId id="256" r:id="rId2"/>
    <p:sldId id="258" r:id="rId3"/>
    <p:sldId id="324" r:id="rId4"/>
    <p:sldId id="325" r:id="rId5"/>
    <p:sldId id="327" r:id="rId6"/>
    <p:sldId id="328" r:id="rId7"/>
    <p:sldId id="326" r:id="rId8"/>
    <p:sldId id="263" r:id="rId9"/>
    <p:sldId id="291" r:id="rId10"/>
    <p:sldId id="295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301" r:id="rId20"/>
    <p:sldId id="440" r:id="rId21"/>
    <p:sldId id="374" r:id="rId22"/>
    <p:sldId id="441" r:id="rId23"/>
    <p:sldId id="375" r:id="rId24"/>
    <p:sldId id="442" r:id="rId25"/>
    <p:sldId id="376" r:id="rId26"/>
    <p:sldId id="443" r:id="rId27"/>
    <p:sldId id="377" r:id="rId28"/>
    <p:sldId id="533" r:id="rId29"/>
    <p:sldId id="444" r:id="rId30"/>
    <p:sldId id="306" r:id="rId31"/>
    <p:sldId id="381" r:id="rId32"/>
    <p:sldId id="445" r:id="rId33"/>
    <p:sldId id="380" r:id="rId34"/>
    <p:sldId id="446" r:id="rId35"/>
    <p:sldId id="379" r:id="rId36"/>
    <p:sldId id="447" r:id="rId37"/>
    <p:sldId id="378" r:id="rId38"/>
    <p:sldId id="448" r:id="rId39"/>
    <p:sldId id="312" r:id="rId40"/>
    <p:sldId id="449" r:id="rId41"/>
    <p:sldId id="385" r:id="rId42"/>
    <p:sldId id="450" r:id="rId43"/>
    <p:sldId id="384" r:id="rId44"/>
    <p:sldId id="451" r:id="rId45"/>
    <p:sldId id="383" r:id="rId46"/>
    <p:sldId id="452" r:id="rId47"/>
    <p:sldId id="382" r:id="rId48"/>
    <p:sldId id="453" r:id="rId49"/>
    <p:sldId id="318" r:id="rId50"/>
    <p:sldId id="454" r:id="rId51"/>
    <p:sldId id="388" r:id="rId52"/>
    <p:sldId id="455" r:id="rId53"/>
    <p:sldId id="387" r:id="rId54"/>
    <p:sldId id="456" r:id="rId55"/>
    <p:sldId id="386" r:id="rId56"/>
    <p:sldId id="457" r:id="rId57"/>
    <p:sldId id="370" r:id="rId58"/>
    <p:sldId id="389" r:id="rId59"/>
    <p:sldId id="458" r:id="rId60"/>
    <p:sldId id="320" r:id="rId61"/>
    <p:sldId id="459" r:id="rId62"/>
    <p:sldId id="393" r:id="rId63"/>
    <p:sldId id="460" r:id="rId64"/>
    <p:sldId id="392" r:id="rId65"/>
    <p:sldId id="461" r:id="rId66"/>
    <p:sldId id="391" r:id="rId67"/>
    <p:sldId id="462" r:id="rId68"/>
    <p:sldId id="390" r:id="rId69"/>
    <p:sldId id="463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 autoAdjust="0"/>
    <p:restoredTop sz="94660"/>
  </p:normalViewPr>
  <p:slideViewPr>
    <p:cSldViewPr>
      <p:cViewPr>
        <p:scale>
          <a:sx n="100" d="100"/>
          <a:sy n="100" d="100"/>
        </p:scale>
        <p:origin x="-1936" y="-8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4D236D-1179-7B49-9C4A-B58FAA919F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4B5D32A-22D6-7C4F-BF3C-1FFD5AC60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321D92-5F3D-D449-920F-CB712FA414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30C8E93-DD73-9844-8C36-D67BC7810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93ECE1E-7426-1B44-BA37-D21DCE0BF1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8A10BF-17B6-F644-BCA6-EF62394EA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608EEF-F3B7-AA43-9835-143E5990C7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2EF6E4-7376-EF4D-89BA-C574A56B98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2C440DB-7C3C-5D48-883C-48AB3889F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58593D-11E0-9C47-AF99-2330B5A638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4CD7723-24CD-6E40-94DD-2B6A304691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2B431F-8892-0E4C-BA9E-B72A94DC10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4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audio" Target="../media/audio1.bin"/><Relationship Id="rId2" Type="http://schemas.openxmlformats.org/officeDocument/2006/relationships/audio" Target="../media/audio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audio" Target="../media/audio4.bin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4" Type="http://schemas.openxmlformats.org/officeDocument/2006/relationships/image" Target="../media/image3.png"/><Relationship Id="rId1" Type="http://schemas.openxmlformats.org/officeDocument/2006/relationships/audio" Target="../media/audio6.bin"/><Relationship Id="rId2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audio" Target="../media/audio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0" Type="http://schemas.openxmlformats.org/officeDocument/2006/relationships/slide" Target="slide41.xml"/><Relationship Id="rId21" Type="http://schemas.openxmlformats.org/officeDocument/2006/relationships/slide" Target="slide43.xml"/><Relationship Id="rId22" Type="http://schemas.openxmlformats.org/officeDocument/2006/relationships/slide" Target="slide45.xml"/><Relationship Id="rId23" Type="http://schemas.openxmlformats.org/officeDocument/2006/relationships/slide" Target="slide47.xml"/><Relationship Id="rId24" Type="http://schemas.openxmlformats.org/officeDocument/2006/relationships/slide" Target="slide49.xml"/><Relationship Id="rId25" Type="http://schemas.openxmlformats.org/officeDocument/2006/relationships/slide" Target="slide51.xml"/><Relationship Id="rId26" Type="http://schemas.openxmlformats.org/officeDocument/2006/relationships/slide" Target="slide53.xml"/><Relationship Id="rId27" Type="http://schemas.openxmlformats.org/officeDocument/2006/relationships/slide" Target="slide55.xml"/><Relationship Id="rId28" Type="http://schemas.openxmlformats.org/officeDocument/2006/relationships/slide" Target="slide58.xml"/><Relationship Id="rId29" Type="http://schemas.openxmlformats.org/officeDocument/2006/relationships/slide" Target="slide60.xml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4" Type="http://schemas.openxmlformats.org/officeDocument/2006/relationships/slide" Target="slide9.xml"/><Relationship Id="rId5" Type="http://schemas.openxmlformats.org/officeDocument/2006/relationships/slide" Target="slide11.xml"/><Relationship Id="rId30" Type="http://schemas.openxmlformats.org/officeDocument/2006/relationships/slide" Target="slide62.xml"/><Relationship Id="rId31" Type="http://schemas.openxmlformats.org/officeDocument/2006/relationships/slide" Target="slide64.xml"/><Relationship Id="rId32" Type="http://schemas.openxmlformats.org/officeDocument/2006/relationships/slide" Target="slide66.xml"/><Relationship Id="rId9" Type="http://schemas.openxmlformats.org/officeDocument/2006/relationships/slide" Target="slide19.xml"/><Relationship Id="rId6" Type="http://schemas.openxmlformats.org/officeDocument/2006/relationships/slide" Target="slide13.xml"/><Relationship Id="rId7" Type="http://schemas.openxmlformats.org/officeDocument/2006/relationships/slide" Target="slide15.xml"/><Relationship Id="rId8" Type="http://schemas.openxmlformats.org/officeDocument/2006/relationships/slide" Target="slide17.xml"/><Relationship Id="rId33" Type="http://schemas.openxmlformats.org/officeDocument/2006/relationships/slide" Target="slide68.xml"/><Relationship Id="rId10" Type="http://schemas.openxmlformats.org/officeDocument/2006/relationships/slide" Target="slide21.xml"/><Relationship Id="rId11" Type="http://schemas.openxmlformats.org/officeDocument/2006/relationships/slide" Target="slide23.xml"/><Relationship Id="rId12" Type="http://schemas.openxmlformats.org/officeDocument/2006/relationships/slide" Target="slide25.xml"/><Relationship Id="rId13" Type="http://schemas.openxmlformats.org/officeDocument/2006/relationships/slide" Target="slide27.xml"/><Relationship Id="rId14" Type="http://schemas.openxmlformats.org/officeDocument/2006/relationships/slide" Target="slide29.xml"/><Relationship Id="rId15" Type="http://schemas.openxmlformats.org/officeDocument/2006/relationships/slide" Target="slide31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37.xml"/><Relationship Id="rId19" Type="http://schemas.openxmlformats.org/officeDocument/2006/relationships/slide" Target="slide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Rot="1" noChangeAspect="1" noChangeArrowheads="1"/>
          </p:cNvPicPr>
          <p:nvPr>
            <a:wavAudioFile r:embed="rId1" name="WELCOME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144000" y="6858000"/>
            <a:ext cx="152400" cy="152400"/>
          </a:xfrm>
          <a:prstGeom prst="rect">
            <a:avLst/>
          </a:prstGeom>
          <a:noFill/>
        </p:spPr>
      </p:pic>
      <p:pic>
        <p:nvPicPr>
          <p:cNvPr id="2057" name="Picture 9">
            <a:hlinkClick r:id="" action="ppaction://media"/>
          </p:cNvPr>
          <p:cNvPicPr>
            <a:picLocks noRot="1" noChangeAspect="1" noChangeArrowheads="1"/>
          </p:cNvPicPr>
          <p:nvPr>
            <a:wavAudioFile r:embed="rId2" name="RNDONE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144000" y="6705600"/>
            <a:ext cx="152400" cy="152400"/>
          </a:xfrm>
          <a:prstGeom prst="rect">
            <a:avLst/>
          </a:prstGeom>
          <a:noFill/>
        </p:spPr>
      </p:pic>
      <p:pic>
        <p:nvPicPr>
          <p:cNvPr id="2058" name="Picture 10">
            <a:hlinkClick r:id="" action="ppaction://media"/>
          </p:cNvPr>
          <p:cNvPicPr>
            <a:picLocks noRot="1" noChangeAspect="1" noChangeArrowheads="1"/>
          </p:cNvPicPr>
          <p:nvPr>
            <a:wavAudioFile r:embed="rId3" name="FADEAPPL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-76200" y="6819900"/>
            <a:ext cx="76200" cy="76200"/>
          </a:xfrm>
          <a:prstGeom prst="rect">
            <a:avLst/>
          </a:prstGeom>
          <a:noFill/>
        </p:spPr>
      </p:pic>
    </p:spTree>
  </p:cSld>
  <p:clrMapOvr>
    <a:masterClrMapping/>
  </p:clrMapOvr>
  <p:transition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9" fill="hold"/>
                                        <p:tgtEl>
                                          <p:spTgt spid="20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69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671" fill="hold"/>
                                        <p:tgtEl>
                                          <p:spTgt spid="20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14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50" fill="hold"/>
                                        <p:tgtEl>
                                          <p:spTgt spid="20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55"/>
                </p:tgtEl>
              </p:cMediaNode>
            </p:audio>
            <p:audio>
              <p:cMediaNode>
                <p:cTn id="1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58"/>
                </p:tgtEl>
              </p:cMediaNode>
            </p:audio>
            <p:audio>
              <p:cMediaNode>
                <p:cTn id="1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5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524000" y="2057400"/>
            <a:ext cx="5943600" cy="3352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line?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011" name="AutoShape 3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600200" y="2057400"/>
            <a:ext cx="60198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This polygon has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three equal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sides.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524000" y="2057400"/>
            <a:ext cx="5943600" cy="3352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an </a:t>
            </a:r>
            <a:b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equilateral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triangle?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9445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600200" y="2057400"/>
            <a:ext cx="60198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This polygon has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four equal sides, and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2 sets of equal angles.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524000" y="2057400"/>
            <a:ext cx="5943600" cy="3352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rhombus?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3541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914400" y="2438400"/>
            <a:ext cx="7315200" cy="2209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sz="3600" b="1" kern="10" baseline="3000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+b</a:t>
            </a:r>
            <a:r>
              <a:rPr lang="en-US" sz="3600" b="1" kern="10" baseline="3000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=c</a:t>
            </a:r>
            <a:r>
              <a:rPr lang="en-US" sz="3600" b="1" kern="10" baseline="3000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524000" y="2057400"/>
            <a:ext cx="5943600" cy="3352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the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</a:p>
          <a:p>
            <a:pPr algn="ctr"/>
            <a:r>
              <a:rPr lang="en-US" sz="3600" b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pythagorean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theorem?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5589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600200" y="2057400"/>
            <a:ext cx="60198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When two polygons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are the same size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 shape.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524000" y="2057400"/>
            <a:ext cx="5943600" cy="3352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congruent?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7637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752600" y="1828800"/>
            <a:ext cx="52578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triangle having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right angle.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2"/>
          <p:cNvSpPr>
            <a:spLocks noChangeArrowheads="1" noChangeShapeType="1" noTextEdit="1"/>
          </p:cNvSpPr>
          <p:nvPr/>
        </p:nvSpPr>
        <p:spPr bwMode="auto">
          <a:xfrm>
            <a:off x="1143000" y="2286000"/>
            <a:ext cx="6858000" cy="2286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Mixed Bag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4099" name="Picture 3">
            <a:hlinkClick r:id="" action="ppaction://media"/>
          </p:cNvPr>
          <p:cNvPicPr>
            <a:picLocks noRot="1" noChangeAspect="1" noChangeArrowheads="1"/>
          </p:cNvPicPr>
          <p:nvPr>
            <a:wavAudioFile r:embed="rId1" name="WILLAPIR.WAV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067800" y="6781800"/>
            <a:ext cx="76200" cy="76200"/>
          </a:xfrm>
          <a:prstGeom prst="rect">
            <a:avLst/>
          </a:prstGeom>
          <a:noFill/>
        </p:spPr>
      </p:pic>
    </p:spTree>
  </p:cSld>
  <p:clrMapOvr>
    <a:masterClrMapping/>
  </p:clrMapOvr>
  <p:transition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7" fill="hold"/>
                                        <p:tgtEl>
                                          <p:spTgt spid="40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67"/>
                            </p:stCondLst>
                            <p:childTnLst>
                              <p:par>
                                <p:cTn id="8" presetID="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9"/>
                </p:tgtEl>
              </p:cMediaNode>
            </p:audio>
          </p:childTnLst>
        </p:cTn>
      </p:par>
    </p:tnLst>
    <p:bldLst>
      <p:bldP spid="409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752600" y="1828800"/>
            <a:ext cx="52578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right triangle?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0405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752600" y="1828800"/>
            <a:ext cx="52578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triangle having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two sides of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equal length.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752600" y="1828800"/>
            <a:ext cx="52578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an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isosceles triangle?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1429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752600" y="1828800"/>
            <a:ext cx="52578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triangle having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three sides of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different lengths.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752600" y="1828800"/>
            <a:ext cx="52578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scalene triangle?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2453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752600" y="1828800"/>
            <a:ext cx="52578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triangle with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angles less than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90 degrees.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752600" y="1828800"/>
            <a:ext cx="52578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an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acute triangle?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3477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752600" y="1828800"/>
            <a:ext cx="52578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triangle with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one angle measuring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greater than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90 degrees.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752600" y="1828800"/>
            <a:ext cx="52578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an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obtuse triangle?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6659" name="AutoShape 3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514600" y="1524000"/>
            <a:ext cx="3962400" cy="396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 sum of all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angles in a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quadrilateral.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WordArt 2"/>
          <p:cNvSpPr>
            <a:spLocks noChangeArrowheads="1" noChangeShapeType="1" noTextEdit="1"/>
          </p:cNvSpPr>
          <p:nvPr/>
        </p:nvSpPr>
        <p:spPr bwMode="auto">
          <a:xfrm>
            <a:off x="990600" y="2743200"/>
            <a:ext cx="70866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Triangles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514600" y="1524000"/>
            <a:ext cx="3962400" cy="396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360 degrees?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278" name="AutoShape 6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514600" y="1524000"/>
            <a:ext cx="3962400" cy="396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Four-sided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polygon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having all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right angles.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514600" y="1524000"/>
            <a:ext cx="3962400" cy="396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rectangle?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5525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514600" y="1524000"/>
            <a:ext cx="3962400" cy="396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fou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r-sided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polygon with two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airs of parallel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sides.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514600" y="1524000"/>
            <a:ext cx="3962400" cy="396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parallelogram?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6549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514600" y="1524000"/>
            <a:ext cx="3962400" cy="396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four-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sided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polygon having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exactly one pair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of parallel sides.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514600" y="1524000"/>
            <a:ext cx="3962400" cy="396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</a:t>
            </a:r>
            <a:b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trapezoid?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7573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514600" y="1524000"/>
            <a:ext cx="3962400" cy="396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four 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sided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polygon with all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equal sides, and all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equal angles.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514600" y="1524000"/>
            <a:ext cx="3962400" cy="396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square?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8597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438400" y="1676400"/>
            <a:ext cx="40386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 angle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equaling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90 degrees.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2"/>
          <p:cNvSpPr>
            <a:spLocks noChangeArrowheads="1" noChangeShapeType="1" noTextEdit="1"/>
          </p:cNvSpPr>
          <p:nvPr/>
        </p:nvSpPr>
        <p:spPr bwMode="auto">
          <a:xfrm>
            <a:off x="685800" y="1828800"/>
            <a:ext cx="79248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Quadrilaterals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438400" y="1676400"/>
            <a:ext cx="40386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b="1" kern="1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right angle?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9621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438400" y="1676400"/>
            <a:ext cx="40386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 angle that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is less than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90 degrees.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438400" y="1676400"/>
            <a:ext cx="40386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an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acute angle?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0645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438400" y="1676400"/>
            <a:ext cx="40386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 angle 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greater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than 90 degrees, but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less than 180 degrees.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438400" y="1676400"/>
            <a:ext cx="40386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an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obtuse angle?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1669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438400" y="1676400"/>
            <a:ext cx="40386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Two angles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that add up to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90 degrees.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438400" y="1676400"/>
            <a:ext cx="40386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are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complementary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angles?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2693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438400" y="1676400"/>
            <a:ext cx="40386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Two angles that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add up to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180 degrees.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438400" y="1676400"/>
            <a:ext cx="40386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are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supplementary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angles?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3717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143000" y="2057400"/>
            <a:ext cx="72390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Height </a:t>
            </a:r>
            <a:r>
              <a:rPr lang="en-US" sz="3600" b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Width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WordArt 2"/>
          <p:cNvSpPr>
            <a:spLocks noChangeArrowheads="1" noChangeShapeType="1" noTextEdit="1"/>
          </p:cNvSpPr>
          <p:nvPr/>
        </p:nvSpPr>
        <p:spPr bwMode="auto">
          <a:xfrm>
            <a:off x="1752600" y="1828800"/>
            <a:ext cx="52578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Angles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828800" y="2057400"/>
            <a:ext cx="54102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area?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4741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609600" y="2514600"/>
            <a:ext cx="8001000" cy="1981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eight </a:t>
            </a:r>
            <a:r>
              <a:rPr lang="en-US" sz="3600" b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width </a:t>
            </a:r>
            <a:r>
              <a:rPr lang="en-US" sz="3600" b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depth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828800" y="2133600"/>
            <a:ext cx="5410200" cy="3124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volume?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5765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828800" y="1752600"/>
            <a:ext cx="54102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πr</a:t>
            </a:r>
            <a:r>
              <a:rPr lang="en-US" sz="3600" b="1" kern="10" baseline="3000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828800" y="1752600"/>
            <a:ext cx="54102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the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area of a circle?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6789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533400" y="2571750"/>
            <a:ext cx="8077200" cy="1714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Length+width</a:t>
            </a:r>
            <a:r>
              <a:rPr lang="en-US" sz="3600" b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+height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828800" y="1981200"/>
            <a:ext cx="5410200" cy="2819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perimeter?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7813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WordArt 2">
            <a:hlinkClick r:id="rId3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057400" y="1905000"/>
            <a:ext cx="5257800" cy="297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0000">
                        <a:gamma/>
                        <a:shade val="52549"/>
                        <a:invGamma/>
                      </a:srgbClr>
                    </a:gs>
                    <a:gs pos="100000">
                      <a:srgbClr val="FF0000"/>
                    </a:gs>
                  </a:gsLst>
                  <a:path path="rect">
                    <a:fillToRect l="50000" t="50000" r="50000" b="50000"/>
                  </a:path>
                </a:gradFill>
                <a:latin typeface="Times New Roman"/>
                <a:ea typeface="Times New Roman"/>
                <a:cs typeface="Times New Roman"/>
              </a:rPr>
              <a:t>Daily</a:t>
            </a:r>
          </a:p>
          <a:p>
            <a:pPr algn="ctr"/>
            <a:r>
              <a:rPr lang="en-US" sz="3600" b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0000">
                        <a:gamma/>
                        <a:shade val="52549"/>
                        <a:invGamma/>
                      </a:srgbClr>
                    </a:gs>
                    <a:gs pos="100000">
                      <a:srgbClr val="FF0000"/>
                    </a:gs>
                  </a:gsLst>
                  <a:path path="rect">
                    <a:fillToRect l="50000" t="50000" r="50000" b="50000"/>
                  </a:path>
                </a:gradFill>
                <a:latin typeface="Times New Roman"/>
                <a:ea typeface="Times New Roman"/>
                <a:cs typeface="Times New Roman"/>
              </a:rPr>
              <a:t>Double!!</a:t>
            </a:r>
          </a:p>
        </p:txBody>
      </p:sp>
      <p:pic>
        <p:nvPicPr>
          <p:cNvPr id="119811" name="Picture 3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S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6324600"/>
            <a:ext cx="76200" cy="7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9" fill="hold"/>
                                        <p:tgtEl>
                                          <p:spTgt spid="1198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9811"/>
                </p:tgtEl>
              </p:cMediaNode>
            </p:audio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828800" y="1752600"/>
            <a:ext cx="5410200" cy="297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2πr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828800" y="1752600"/>
            <a:ext cx="5410200" cy="297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the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perimeter of a circle?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8837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WordArt 2"/>
          <p:cNvSpPr>
            <a:spLocks noChangeArrowheads="1" noChangeShapeType="1" noTextEdit="1"/>
          </p:cNvSpPr>
          <p:nvPr/>
        </p:nvSpPr>
        <p:spPr bwMode="auto">
          <a:xfrm>
            <a:off x="914400" y="1828800"/>
            <a:ext cx="73914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Formulas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905000" y="1600200"/>
            <a:ext cx="52578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line segment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that has both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endpoints on 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circle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 passes through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 center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905000" y="1600200"/>
            <a:ext cx="52578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diameter?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0885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905000" y="1600200"/>
            <a:ext cx="52578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 distance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around a circle?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905000" y="1600200"/>
            <a:ext cx="52578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ircumference?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1909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905000" y="1600200"/>
            <a:ext cx="52578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line segment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with both endpoints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on the circle.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905000" y="1600200"/>
            <a:ext cx="52578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chord?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2933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905000" y="1600200"/>
            <a:ext cx="52578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portion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 a circle.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905000" y="1600200"/>
            <a:ext cx="52578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an arc?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3957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905000" y="1600200"/>
            <a:ext cx="52578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 part of a circle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that is 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equal to one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half of the circle.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905000" y="1600200"/>
            <a:ext cx="52578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What is a </a:t>
            </a: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semi-circle?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4981" name="AutoShape 5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85800" y="5486400"/>
            <a:ext cx="1219200" cy="838200"/>
          </a:xfrm>
          <a:prstGeom prst="actionButtonBlank">
            <a:avLst/>
          </a:prstGeom>
          <a:solidFill>
            <a:srgbClr val="3366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WordArt 2"/>
          <p:cNvSpPr>
            <a:spLocks noChangeArrowheads="1" noChangeShapeType="1" noTextEdit="1"/>
          </p:cNvSpPr>
          <p:nvPr/>
        </p:nvSpPr>
        <p:spPr bwMode="auto">
          <a:xfrm>
            <a:off x="1752600" y="1828800"/>
            <a:ext cx="5257800" cy="3505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Circles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2"/>
          <p:cNvSpPr>
            <a:spLocks noChangeArrowheads="1" noChangeShapeType="1" noTextEdit="1"/>
          </p:cNvSpPr>
          <p:nvPr/>
        </p:nvSpPr>
        <p:spPr bwMode="auto">
          <a:xfrm>
            <a:off x="228600" y="304800"/>
            <a:ext cx="1143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Mixed Bag</a:t>
            </a:r>
            <a:endParaRPr lang="en-US" sz="3600" b="1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219" name="WordArt 3"/>
          <p:cNvSpPr>
            <a:spLocks noChangeArrowheads="1" noChangeShapeType="1" noTextEdit="1"/>
          </p:cNvSpPr>
          <p:nvPr/>
        </p:nvSpPr>
        <p:spPr bwMode="auto">
          <a:xfrm>
            <a:off x="1752600" y="304800"/>
            <a:ext cx="11430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Triangles</a:t>
            </a:r>
            <a:endParaRPr lang="en-US" sz="3600" b="1" kern="10" dirty="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220" name="WordArt 4"/>
          <p:cNvSpPr>
            <a:spLocks noChangeArrowheads="1" noChangeShapeType="1" noTextEdit="1"/>
          </p:cNvSpPr>
          <p:nvPr/>
        </p:nvSpPr>
        <p:spPr bwMode="auto">
          <a:xfrm>
            <a:off x="3276600" y="304800"/>
            <a:ext cx="11430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Quadrilaterals</a:t>
            </a:r>
            <a:endParaRPr lang="en-US" sz="3600" b="1" kern="10" dirty="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221" name="WordArt 5"/>
          <p:cNvSpPr>
            <a:spLocks noChangeArrowheads="1" noChangeShapeType="1" noTextEdit="1"/>
          </p:cNvSpPr>
          <p:nvPr/>
        </p:nvSpPr>
        <p:spPr bwMode="auto">
          <a:xfrm>
            <a:off x="4724400" y="304800"/>
            <a:ext cx="11430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Angles</a:t>
            </a:r>
            <a:endParaRPr lang="en-US" sz="3600" b="1" kern="10" dirty="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222" name="WordArt 6"/>
          <p:cNvSpPr>
            <a:spLocks noChangeArrowheads="1" noChangeShapeType="1" noTextEdit="1"/>
          </p:cNvSpPr>
          <p:nvPr/>
        </p:nvSpPr>
        <p:spPr bwMode="auto">
          <a:xfrm>
            <a:off x="6248400" y="304800"/>
            <a:ext cx="11430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Formulas</a:t>
            </a:r>
            <a:endParaRPr lang="en-US" sz="3600" b="1" kern="10" dirty="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223" name="WordArt 7"/>
          <p:cNvSpPr>
            <a:spLocks noChangeArrowheads="1" noChangeShapeType="1" noTextEdit="1"/>
          </p:cNvSpPr>
          <p:nvPr/>
        </p:nvSpPr>
        <p:spPr bwMode="auto">
          <a:xfrm>
            <a:off x="7848600" y="304800"/>
            <a:ext cx="11430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mtClean="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Circles</a:t>
            </a:r>
            <a:endParaRPr lang="en-US" sz="3600" b="1" kern="10" dirty="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161925" y="1295400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hlinkClick r:id="rId4" action="ppaction://hlinksldjump"/>
              </a:rPr>
              <a:t>$100</a:t>
            </a:r>
            <a:endParaRPr lang="en-US" sz="4000" b="1" dirty="0"/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161925" y="2438400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5" action="ppaction://hlinksldjump"/>
              </a:rPr>
              <a:t>$200</a:t>
            </a:r>
            <a:endParaRPr lang="en-US" sz="4000" b="1"/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61925" y="3581400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6" action="ppaction://hlinksldjump"/>
              </a:rPr>
              <a:t>$300</a:t>
            </a:r>
            <a:endParaRPr lang="en-US" sz="4000" b="1"/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161925" y="4724400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7" action="ppaction://hlinksldjump"/>
              </a:rPr>
              <a:t>$400</a:t>
            </a:r>
            <a:endParaRPr lang="en-US" sz="4000" b="1"/>
          </a:p>
        </p:txBody>
      </p:sp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161925" y="5867400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8" action="ppaction://hlinksldjump"/>
              </a:rPr>
              <a:t>$500</a:t>
            </a:r>
            <a:endParaRPr lang="en-US" sz="4000" b="1"/>
          </a:p>
        </p:txBody>
      </p:sp>
      <p:sp>
        <p:nvSpPr>
          <p:cNvPr id="9263" name="Text Box 47"/>
          <p:cNvSpPr txBox="1">
            <a:spLocks noChangeArrowheads="1"/>
          </p:cNvSpPr>
          <p:nvPr/>
        </p:nvSpPr>
        <p:spPr bwMode="auto">
          <a:xfrm>
            <a:off x="1685925" y="1292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9" action="ppaction://hlinksldjump"/>
              </a:rPr>
              <a:t>$100</a:t>
            </a:r>
            <a:endParaRPr lang="en-US" sz="4000" b="1"/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1695450" y="2435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10" action="ppaction://hlinksldjump"/>
              </a:rPr>
              <a:t>$200</a:t>
            </a:r>
            <a:endParaRPr lang="en-US" sz="4000" b="1"/>
          </a:p>
        </p:txBody>
      </p:sp>
      <p:sp>
        <p:nvSpPr>
          <p:cNvPr id="9266" name="Text Box 50"/>
          <p:cNvSpPr txBox="1">
            <a:spLocks noChangeArrowheads="1"/>
          </p:cNvSpPr>
          <p:nvPr/>
        </p:nvSpPr>
        <p:spPr bwMode="auto">
          <a:xfrm>
            <a:off x="1685925" y="3578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11" action="ppaction://hlinksldjump"/>
              </a:rPr>
              <a:t>$300</a:t>
            </a:r>
            <a:endParaRPr lang="en-US" sz="4000" b="1"/>
          </a:p>
        </p:txBody>
      </p: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1685925" y="4721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12" action="ppaction://hlinksldjump"/>
              </a:rPr>
              <a:t>$400</a:t>
            </a:r>
            <a:endParaRPr lang="en-US" sz="4000" b="1"/>
          </a:p>
        </p:txBody>
      </p:sp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1685925" y="5864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13" action="ppaction://hlinksldjump"/>
              </a:rPr>
              <a:t>$500</a:t>
            </a:r>
            <a:endParaRPr lang="en-US" sz="4000" b="1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3209925" y="12795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14" action="ppaction://hlinksldjump"/>
              </a:rPr>
              <a:t>$100</a:t>
            </a:r>
            <a:endParaRPr lang="en-US" sz="4000" b="1"/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3209925" y="2438400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15" action="ppaction://hlinksldjump"/>
              </a:rPr>
              <a:t>$200</a:t>
            </a:r>
            <a:endParaRPr lang="en-US" sz="4000" b="1"/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3200400" y="35655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16" action="ppaction://hlinksldjump"/>
              </a:rPr>
              <a:t>$300</a:t>
            </a:r>
            <a:endParaRPr lang="en-US" sz="4000" b="1"/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3209925" y="4721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17" action="ppaction://hlinksldjump"/>
              </a:rPr>
              <a:t>$400</a:t>
            </a:r>
            <a:endParaRPr lang="en-US" sz="4000" b="1"/>
          </a:p>
        </p:txBody>
      </p: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3209925" y="5864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18" action="ppaction://hlinksldjump"/>
              </a:rPr>
              <a:t>$500</a:t>
            </a:r>
            <a:endParaRPr lang="en-US" sz="4000" b="1"/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4724400" y="1292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hlinkClick r:id="rId19" action="ppaction://hlinksldjump"/>
              </a:rPr>
              <a:t>$100</a:t>
            </a:r>
            <a:endParaRPr lang="en-US" sz="4000" b="1" dirty="0"/>
          </a:p>
        </p:txBody>
      </p: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4724400" y="2435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20" action="ppaction://hlinksldjump"/>
              </a:rPr>
              <a:t>$200</a:t>
            </a:r>
            <a:endParaRPr lang="en-US" sz="4000" b="1"/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4733925" y="3578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21" action="ppaction://hlinksldjump"/>
              </a:rPr>
              <a:t>$300</a:t>
            </a:r>
            <a:endParaRPr lang="en-US" sz="4000" b="1"/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4733925" y="4721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22" action="ppaction://hlinksldjump"/>
              </a:rPr>
              <a:t>$400</a:t>
            </a:r>
            <a:endParaRPr lang="en-US" sz="4000" b="1"/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4733925" y="5864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23" action="ppaction://hlinksldjump"/>
              </a:rPr>
              <a:t>$500</a:t>
            </a:r>
            <a:endParaRPr lang="en-US" sz="4000" b="1"/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6267450" y="1292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24" action="ppaction://hlinksldjump"/>
              </a:rPr>
              <a:t>$100</a:t>
            </a:r>
            <a:endParaRPr lang="en-US" sz="4000" b="1"/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6257925" y="2435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25" action="ppaction://hlinksldjump"/>
              </a:rPr>
              <a:t>$200</a:t>
            </a:r>
            <a:endParaRPr lang="en-US" sz="4000" b="1"/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6267450" y="3578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26" action="ppaction://hlinksldjump"/>
              </a:rPr>
              <a:t>$300</a:t>
            </a:r>
            <a:endParaRPr lang="en-US" sz="4000" b="1"/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6267450" y="4721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27" action="ppaction://hlinksldjump"/>
              </a:rPr>
              <a:t>$400</a:t>
            </a:r>
            <a:endParaRPr lang="en-US" sz="4000" b="1"/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6267450" y="5864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28" action="ppaction://hlinksldjump"/>
              </a:rPr>
              <a:t>$500</a:t>
            </a:r>
            <a:endParaRPr lang="en-US" sz="4000" b="1"/>
          </a:p>
        </p:txBody>
      </p:sp>
      <p:sp>
        <p:nvSpPr>
          <p:cNvPr id="9285" name="Text Box 69"/>
          <p:cNvSpPr txBox="1">
            <a:spLocks noChangeArrowheads="1"/>
          </p:cNvSpPr>
          <p:nvPr/>
        </p:nvSpPr>
        <p:spPr bwMode="auto">
          <a:xfrm>
            <a:off x="7791450" y="1292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29" action="ppaction://hlinksldjump"/>
              </a:rPr>
              <a:t>$100</a:t>
            </a:r>
            <a:endParaRPr lang="en-US" sz="4000" b="1"/>
          </a:p>
        </p:txBody>
      </p:sp>
      <p:sp>
        <p:nvSpPr>
          <p:cNvPr id="9286" name="Text Box 70"/>
          <p:cNvSpPr txBox="1">
            <a:spLocks noChangeArrowheads="1"/>
          </p:cNvSpPr>
          <p:nvPr/>
        </p:nvSpPr>
        <p:spPr bwMode="auto">
          <a:xfrm>
            <a:off x="7791450" y="2435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30" action="ppaction://hlinksldjump"/>
              </a:rPr>
              <a:t>$200</a:t>
            </a:r>
            <a:endParaRPr lang="en-US" sz="4000" b="1"/>
          </a:p>
        </p:txBody>
      </p:sp>
      <p:sp>
        <p:nvSpPr>
          <p:cNvPr id="9287" name="Text Box 71"/>
          <p:cNvSpPr txBox="1">
            <a:spLocks noChangeArrowheads="1"/>
          </p:cNvSpPr>
          <p:nvPr/>
        </p:nvSpPr>
        <p:spPr bwMode="auto">
          <a:xfrm>
            <a:off x="7781925" y="3578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31" action="ppaction://hlinksldjump"/>
              </a:rPr>
              <a:t>$300</a:t>
            </a:r>
            <a:endParaRPr lang="en-US" sz="4000" b="1"/>
          </a:p>
        </p:txBody>
      </p:sp>
      <p:sp>
        <p:nvSpPr>
          <p:cNvPr id="9288" name="Text Box 72"/>
          <p:cNvSpPr txBox="1">
            <a:spLocks noChangeArrowheads="1"/>
          </p:cNvSpPr>
          <p:nvPr/>
        </p:nvSpPr>
        <p:spPr bwMode="auto">
          <a:xfrm>
            <a:off x="7791450" y="4721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32" action="ppaction://hlinksldjump"/>
              </a:rPr>
              <a:t>$400</a:t>
            </a:r>
            <a:endParaRPr lang="en-US" sz="4000" b="1"/>
          </a:p>
        </p:txBody>
      </p:sp>
      <p:sp>
        <p:nvSpPr>
          <p:cNvPr id="9289" name="Text Box 73"/>
          <p:cNvSpPr txBox="1">
            <a:spLocks noChangeArrowheads="1"/>
          </p:cNvSpPr>
          <p:nvPr/>
        </p:nvSpPr>
        <p:spPr bwMode="auto">
          <a:xfrm>
            <a:off x="7791450" y="58642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hlinkClick r:id="rId33" action="ppaction://hlinksldjump"/>
              </a:rPr>
              <a:t>$500</a:t>
            </a:r>
            <a:endParaRPr lang="en-US" sz="4000" b="1"/>
          </a:p>
        </p:txBody>
      </p:sp>
      <p:sp>
        <p:nvSpPr>
          <p:cNvPr id="9290" name="AutoShape 7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839200" y="6553200"/>
            <a:ext cx="228600" cy="152400"/>
          </a:xfrm>
          <a:prstGeom prst="star5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91" name="AutoShape 7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0" y="6400800"/>
            <a:ext cx="304800" cy="228600"/>
          </a:xfrm>
          <a:prstGeom prst="lightningBol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WordArt 2">
            <a:hlinkClick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600200" y="2057400"/>
            <a:ext cx="60198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 shortest</a:t>
            </a:r>
          </a:p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istance 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endParaRPr lang="en-US" sz="3600" b="1" kern="1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  <a:p>
            <a:pPr algn="ctr"/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two </a:t>
            </a:r>
            <a:r>
              <a:rPr lang="en-US" sz="36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points.</a:t>
            </a:r>
            <a:endParaRPr 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FFFF00"/>
    </a:hlink>
    <a:folHlink>
      <a:srgbClr val="3366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516</Words>
  <Application>Microsoft Macintosh PowerPoint</Application>
  <PresentationFormat>On-screen Show (4:3)</PresentationFormat>
  <Paragraphs>188</Paragraphs>
  <Slides>69</Slides>
  <Notes>0</Notes>
  <HiddenSlides>0</HiddenSlides>
  <MMClips>5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</vt:vector>
  </TitlesOfParts>
  <Company>Jessamine County Schools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Matt Hamlyn</dc:creator>
  <dc:description>email mhamlyn@jessamine.k12.ky.us</dc:description>
  <cp:lastModifiedBy>defaultuser</cp:lastModifiedBy>
  <cp:revision>48</cp:revision>
  <dcterms:created xsi:type="dcterms:W3CDTF">2012-02-13T18:21:57Z</dcterms:created>
  <dcterms:modified xsi:type="dcterms:W3CDTF">2012-02-14T16:11:13Z</dcterms:modified>
</cp:coreProperties>
</file>