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EBE3A-6B6A-4E8F-92C0-A49AAD6B160D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D5CA8-25A5-4CFE-92F2-72E1E59214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36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D5CA8-25A5-4CFE-92F2-72E1E592144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6984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4707-C239-4627-94A5-02961C5984E6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BCF3752-3FF3-4696-BEA2-62C4740C97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352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4707-C239-4627-94A5-02961C5984E6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CF3752-3FF3-4696-BEA2-62C4740C97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402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4707-C239-4627-94A5-02961C5984E6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CF3752-3FF3-4696-BEA2-62C4740C975E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0938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4707-C239-4627-94A5-02961C5984E6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CF3752-3FF3-4696-BEA2-62C4740C97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857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4707-C239-4627-94A5-02961C5984E6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CF3752-3FF3-4696-BEA2-62C4740C975E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313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4707-C239-4627-94A5-02961C5984E6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CF3752-3FF3-4696-BEA2-62C4740C97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6031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4707-C239-4627-94A5-02961C5984E6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3752-3FF3-4696-BEA2-62C4740C97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6129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4707-C239-4627-94A5-02961C5984E6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3752-3FF3-4696-BEA2-62C4740C97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562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4707-C239-4627-94A5-02961C5984E6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3752-3FF3-4696-BEA2-62C4740C97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40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4707-C239-4627-94A5-02961C5984E6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CF3752-3FF3-4696-BEA2-62C4740C97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820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4707-C239-4627-94A5-02961C5984E6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BCF3752-3FF3-4696-BEA2-62C4740C97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919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4707-C239-4627-94A5-02961C5984E6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BCF3752-3FF3-4696-BEA2-62C4740C97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517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4707-C239-4627-94A5-02961C5984E6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3752-3FF3-4696-BEA2-62C4740C97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483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4707-C239-4627-94A5-02961C5984E6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3752-3FF3-4696-BEA2-62C4740C97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210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4707-C239-4627-94A5-02961C5984E6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3752-3FF3-4696-BEA2-62C4740C97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869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4707-C239-4627-94A5-02961C5984E6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CF3752-3FF3-4696-BEA2-62C4740C97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117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04707-C239-4627-94A5-02961C5984E6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BCF3752-3FF3-4696-BEA2-62C4740C97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442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5202FA-3AD0-4794-BA34-61E51F05E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858838"/>
            <a:ext cx="3887754" cy="1323467"/>
          </a:xfrm>
        </p:spPr>
        <p:txBody>
          <a:bodyPr/>
          <a:lstStyle/>
          <a:p>
            <a:pPr algn="r"/>
            <a:r>
              <a:rPr lang="it-IT" i="1" dirty="0"/>
              <a:t>Smart Light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7B71D1A-F095-4C8A-8E11-B59581940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063953"/>
            <a:ext cx="2861035" cy="611743"/>
          </a:xfrm>
        </p:spPr>
        <p:txBody>
          <a:bodyPr>
            <a:normAutofit fontScale="92500"/>
          </a:bodyPr>
          <a:lstStyle/>
          <a:p>
            <a:pPr algn="r"/>
            <a:r>
              <a:rPr lang="it-IT" sz="3000" dirty="0">
                <a:solidFill>
                  <a:schemeClr val="accent1">
                    <a:lumMod val="50000"/>
                  </a:schemeClr>
                </a:solidFill>
              </a:rPr>
              <a:t>Gestore luce 2</a:t>
            </a:r>
          </a:p>
        </p:txBody>
      </p:sp>
    </p:spTree>
    <p:extLst>
      <p:ext uri="{BB962C8B-B14F-4D97-AF65-F5344CB8AC3E}">
        <p14:creationId xmlns:p14="http://schemas.microsoft.com/office/powerpoint/2010/main" val="292196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601CD5-1763-4817-9BF4-2E536824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29557"/>
            <a:ext cx="2527537" cy="786401"/>
          </a:xfrm>
        </p:spPr>
        <p:txBody>
          <a:bodyPr/>
          <a:lstStyle/>
          <a:p>
            <a:r>
              <a:rPr lang="it-IT" dirty="0"/>
              <a:t>Obbiettivi: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0B4E0E-751F-47DA-B716-B06B1E338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i="1" dirty="0"/>
              <a:t>Sviluppare un applicativo « REST » con lo scopo di riuscire ad interfacciarci al </a:t>
            </a:r>
            <a:r>
              <a:rPr lang="it-IT" sz="2200" i="1" dirty="0" err="1"/>
              <a:t>Rele</a:t>
            </a:r>
            <a:r>
              <a:rPr lang="it-IT" sz="2200" i="1" dirty="0"/>
              <a:t> tramite un </a:t>
            </a:r>
            <a:r>
              <a:rPr lang="it-IT" sz="2200" i="1" dirty="0" err="1"/>
              <a:t>Socket</a:t>
            </a:r>
            <a:r>
              <a:rPr lang="it-IT" sz="2200" i="1" dirty="0"/>
              <a:t> TCP/IP</a:t>
            </a:r>
          </a:p>
        </p:txBody>
      </p:sp>
    </p:spTree>
    <p:extLst>
      <p:ext uri="{BB962C8B-B14F-4D97-AF65-F5344CB8AC3E}">
        <p14:creationId xmlns:p14="http://schemas.microsoft.com/office/powerpoint/2010/main" val="2060249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6DBCBC9-598F-4D3A-9E0D-7BDB505744CB}"/>
              </a:ext>
            </a:extLst>
          </p:cNvPr>
          <p:cNvSpPr/>
          <p:nvPr/>
        </p:nvSpPr>
        <p:spPr>
          <a:xfrm>
            <a:off x="9563658" y="4793070"/>
            <a:ext cx="2045050" cy="15177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&lt;Java Class&gt;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LampadinaStatus</a:t>
            </a:r>
            <a:endParaRPr lang="it-IT" sz="11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----------------------------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statusLampadina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String</a:t>
            </a:r>
            <a:endParaRPr lang="it-IT" sz="11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----------------------------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getStatusLampadina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setStatusLampadina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FD75166-4481-4C48-B430-C9C6CFB46CCC}"/>
              </a:ext>
            </a:extLst>
          </p:cNvPr>
          <p:cNvSpPr/>
          <p:nvPr/>
        </p:nvSpPr>
        <p:spPr>
          <a:xfrm>
            <a:off x="5912175" y="228149"/>
            <a:ext cx="2335773" cy="18112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&lt;Java Class&gt;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StatusObject</a:t>
            </a:r>
            <a:endParaRPr lang="it-IT" sz="11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----------------------------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message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String</a:t>
            </a:r>
            <a:endParaRPr lang="it-IT" sz="11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exception : </a:t>
            </a:r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boolean</a:t>
            </a:r>
            <a:endParaRPr lang="it-IT" sz="11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----------------------------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isException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setException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getMessage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setMessage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8884B61-A654-4A27-8E27-98269B97C283}"/>
              </a:ext>
            </a:extLst>
          </p:cNvPr>
          <p:cNvSpPr/>
          <p:nvPr/>
        </p:nvSpPr>
        <p:spPr>
          <a:xfrm>
            <a:off x="9641479" y="235670"/>
            <a:ext cx="2045049" cy="15177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&lt;Java Class&gt;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Erroring</a:t>
            </a:r>
            <a:endParaRPr lang="it-IT" sz="11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----------------------------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error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String</a:t>
            </a:r>
            <a:endParaRPr lang="it-IT" sz="11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----------------------------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getError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setError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2AC8A7F4-7AF5-4EB4-91FA-020902D64F92}"/>
              </a:ext>
            </a:extLst>
          </p:cNvPr>
          <p:cNvSpPr/>
          <p:nvPr/>
        </p:nvSpPr>
        <p:spPr>
          <a:xfrm>
            <a:off x="9641478" y="2751267"/>
            <a:ext cx="2045050" cy="15177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&lt;Java Class&gt;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IPException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 (Exception)</a:t>
            </a:r>
          </a:p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----------------------------</a:t>
            </a:r>
          </a:p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IP_ERROR_MESSAGE: </a:t>
            </a:r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String</a:t>
            </a:r>
            <a:endParaRPr lang="it-IT" sz="11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endParaRPr lang="it-IT" sz="1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endParaRPr lang="it-IT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87BE23C8-6AED-4605-9FDA-3E7B071A7F22}"/>
              </a:ext>
            </a:extLst>
          </p:cNvPr>
          <p:cNvSpPr/>
          <p:nvPr/>
        </p:nvSpPr>
        <p:spPr>
          <a:xfrm>
            <a:off x="2829613" y="235670"/>
            <a:ext cx="2335774" cy="61262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&lt;Java Class&gt;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ReleModule</a:t>
            </a:r>
            <a:endParaRPr lang="it-IT" sz="11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----------------------------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ip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String</a:t>
            </a:r>
            <a:endParaRPr lang="it-IT" sz="11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RELE_CODE: byte</a:t>
            </a:r>
          </a:p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DIGITAL_ACTIVE_CODE: byte</a:t>
            </a:r>
          </a:p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DIGITAL_INACTIVE_CODE: byte</a:t>
            </a:r>
          </a:p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DIGITAL_GET_OUT_CODE: byte</a:t>
            </a:r>
          </a:p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LOG_OUT_CODE: byte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releSocket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Socket</a:t>
            </a:r>
            <a:endParaRPr lang="it-IT" sz="11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inputStream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InputStream</a:t>
            </a:r>
            <a:endParaRPr lang="it-IT" sz="11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outputStream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OutputStream</a:t>
            </a:r>
            <a:endParaRPr lang="it-IT" sz="11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----------------------------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startConnection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accensione()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spegimento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output_states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isConnected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accensione()</a:t>
            </a:r>
          </a:p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accensione()</a:t>
            </a:r>
          </a:p>
          <a:p>
            <a:pPr algn="just"/>
            <a:endParaRPr lang="it-IT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BD24F3F2-8D6A-47B3-9445-245BC90978AF}"/>
              </a:ext>
            </a:extLst>
          </p:cNvPr>
          <p:cNvSpPr/>
          <p:nvPr/>
        </p:nvSpPr>
        <p:spPr>
          <a:xfrm>
            <a:off x="2923094" y="4128106"/>
            <a:ext cx="1833732" cy="19768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000" b="1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Java </a:t>
            </a:r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protected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 Class&gt;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NetworkManager</a:t>
            </a:r>
            <a:endParaRPr lang="it-IT" sz="11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------------------------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openConnection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closeConnection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writeInSocket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readAvot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readInSocket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algn="just"/>
            <a:endParaRPr lang="it-IT" sz="1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endParaRPr lang="it-IT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9CD1AB1-96CF-4D7D-B332-89746A33DD4B}"/>
              </a:ext>
            </a:extLst>
          </p:cNvPr>
          <p:cNvSpPr/>
          <p:nvPr/>
        </p:nvSpPr>
        <p:spPr>
          <a:xfrm>
            <a:off x="5926268" y="2845160"/>
            <a:ext cx="2321679" cy="13299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&lt;Java Class&gt;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OutStatusServlet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HttpServlet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----------------------------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processRequest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13F3522-AB0F-4481-B1F8-382DBCCF941D}"/>
              </a:ext>
            </a:extLst>
          </p:cNvPr>
          <p:cNvSpPr/>
          <p:nvPr/>
        </p:nvSpPr>
        <p:spPr>
          <a:xfrm>
            <a:off x="5912175" y="4980854"/>
            <a:ext cx="2335772" cy="13299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&lt;Java Class&gt;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SwitchServlet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HttpServlet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----------------------------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processRequest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Switching()</a:t>
            </a:r>
          </a:p>
        </p:txBody>
      </p:sp>
    </p:spTree>
    <p:extLst>
      <p:ext uri="{BB962C8B-B14F-4D97-AF65-F5344CB8AC3E}">
        <p14:creationId xmlns:p14="http://schemas.microsoft.com/office/powerpoint/2010/main" val="2047118243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78</TotalTime>
  <Words>205</Words>
  <Application>Microsoft Office PowerPoint</Application>
  <PresentationFormat>Widescreen</PresentationFormat>
  <Paragraphs>70</Paragraphs>
  <Slides>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Filo</vt:lpstr>
      <vt:lpstr>Smart Light</vt:lpstr>
      <vt:lpstr>Obbiettivi: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Light</dc:title>
  <dc:creator>Viorel Serban</dc:creator>
  <cp:lastModifiedBy>Viorel Serban</cp:lastModifiedBy>
  <cp:revision>10</cp:revision>
  <dcterms:created xsi:type="dcterms:W3CDTF">2018-11-30T13:15:11Z</dcterms:created>
  <dcterms:modified xsi:type="dcterms:W3CDTF">2018-11-30T14:33:25Z</dcterms:modified>
</cp:coreProperties>
</file>