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0FAE-8419-41EB-B62C-CE997F0D1412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F86E-6848-4436-A1E8-8B8719630ED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508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AF86E-6848-4436-A1E8-8B8719630EDD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981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02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29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592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86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7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3372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1257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613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393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240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17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990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026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18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04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505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342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FB9607-8BF2-4FC6-8282-8BCDBBAB58BF}" type="datetimeFigureOut">
              <a:rPr lang="it-CH" smtClean="0"/>
              <a:t>13.01.2021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08F1E6-ED1C-45DD-A378-39BB8DF45EA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513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DC779-5AC7-4280-B344-B5EF29A84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Catalogo connessioni per switch di rete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5946D3-1C6B-4C6A-B906-F4836013F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Samuele Ganci, SAMT I3AC</a:t>
            </a:r>
          </a:p>
        </p:txBody>
      </p:sp>
    </p:spTree>
    <p:extLst>
      <p:ext uri="{BB962C8B-B14F-4D97-AF65-F5344CB8AC3E}">
        <p14:creationId xmlns:p14="http://schemas.microsoft.com/office/powerpoint/2010/main" val="177884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5C872-CBED-491E-9877-D574F2B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D468FD-D337-4193-A109-FC6E9298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31A93BCB-976A-4B56-BA8F-D5C90685A55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62" r="78019" b="7989"/>
          <a:stretch/>
        </p:blipFill>
        <p:spPr bwMode="auto">
          <a:xfrm>
            <a:off x="0" y="2894493"/>
            <a:ext cx="6226728" cy="16153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0DF6E-A0FE-4F97-A751-3874A339835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73714" r="81263" b="7737"/>
          <a:stretch/>
        </p:blipFill>
        <p:spPr bwMode="auto">
          <a:xfrm>
            <a:off x="6915705" y="2894493"/>
            <a:ext cx="5276295" cy="16153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981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29C3F-E31A-43F6-916A-127C555A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7E40E-931D-4929-8B2C-F7D6D9F1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1C49AC-4F95-4252-BC8E-E943FBCF22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16" y="2666999"/>
            <a:ext cx="9206474" cy="3139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81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F5C22-C8C6-4D23-9A11-5BB4A5CD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Schema di rete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2DF3BAD-9D54-4E5E-A5DD-B58615BE5B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12" y="2747867"/>
            <a:ext cx="8094975" cy="2578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61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57804-20B4-4298-8E2C-9EA0A105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Struttura DB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D4FFED7-4689-4D50-B0D1-D6FF6AAC7A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5" y="2429522"/>
            <a:ext cx="8383179" cy="374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840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874F-5E74-43F0-8775-98540EE0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Framework</a:t>
            </a:r>
          </a:p>
        </p:txBody>
      </p:sp>
      <p:pic>
        <p:nvPicPr>
          <p:cNvPr id="4" name="Segnaposto contenuto 3" descr="MVC Overview. MVC is a design patten used to help… | by Joseph Spinelli |  Medium">
            <a:extLst>
              <a:ext uri="{FF2B5EF4-FFF2-40B4-BE49-F238E27FC236}">
                <a16:creationId xmlns:a16="http://schemas.microsoft.com/office/drawing/2014/main" id="{A2F22B71-76B6-4210-9FA7-F1C256B613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88" y="2459486"/>
            <a:ext cx="6013720" cy="3920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761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82969-0D78-403F-A542-BA91D0E8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Software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1130D9-5A25-4B07-A27E-AAE6D607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XAMPP</a:t>
            </a:r>
          </a:p>
          <a:p>
            <a:r>
              <a:rPr lang="it-CH" sz="2800" dirty="0"/>
              <a:t>MySQL Workbench</a:t>
            </a:r>
          </a:p>
          <a:p>
            <a:r>
              <a:rPr lang="it-CH" sz="2800" dirty="0"/>
              <a:t>Visual Studio Code</a:t>
            </a:r>
          </a:p>
          <a:p>
            <a:r>
              <a:rPr lang="it-CH" sz="2800" dirty="0"/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81202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8DB26-A53E-4FF9-9374-F1EC3215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Struttura cartelle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500FEC-C8FD-4DA2-B14D-7329F0F8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6A4D91-CB1F-4B0C-AED3-65A2C229B8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2666999"/>
            <a:ext cx="2270406" cy="375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9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A5699-AC18-4267-AED4-3B2CE5D7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9EC406-8C09-4EF3-82C0-E27B5FF6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695114"/>
          </a:xfrm>
        </p:spPr>
        <p:txBody>
          <a:bodyPr>
            <a:normAutofit/>
          </a:bodyPr>
          <a:lstStyle/>
          <a:p>
            <a:r>
              <a:rPr lang="it-CH" sz="2800" dirty="0"/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36560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928CB-F5B7-4779-934B-5E82034A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C7E8B-D1D4-4CD7-842D-3B71B9E7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Gestionale per catalogare gli switch</a:t>
            </a:r>
          </a:p>
          <a:p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9728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928CB-F5B7-4779-934B-5E82034A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C7E8B-D1D4-4CD7-842D-3B71B9E7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Tenere traccia di ogni switch</a:t>
            </a:r>
          </a:p>
          <a:p>
            <a:r>
              <a:rPr lang="it-CH" sz="2800" dirty="0"/>
              <a:t>Tracciare i collegamenti di essi</a:t>
            </a:r>
          </a:p>
          <a:p>
            <a:r>
              <a:rPr lang="it-CH" sz="2800" dirty="0"/>
              <a:t>Visualizzare e stampare</a:t>
            </a:r>
          </a:p>
          <a:p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19169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32134-4BF0-420F-8BEF-8D830B5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47360-E9CA-4BA9-ABED-8AAF2170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Applicativo Web responsive</a:t>
            </a:r>
          </a:p>
          <a:p>
            <a:r>
              <a:rPr lang="it-CH" sz="2800" dirty="0"/>
              <a:t>Catalogare secondo 4 attributi</a:t>
            </a:r>
          </a:p>
          <a:p>
            <a:r>
              <a:rPr lang="it-CH" sz="2800" dirty="0"/>
              <a:t>Accesso secondo 3 ruoli</a:t>
            </a:r>
          </a:p>
          <a:p>
            <a:r>
              <a:rPr lang="it-CH" sz="2800" dirty="0"/>
              <a:t>Accesso in HTTPS</a:t>
            </a:r>
          </a:p>
        </p:txBody>
      </p:sp>
    </p:spTree>
    <p:extLst>
      <p:ext uri="{BB962C8B-B14F-4D97-AF65-F5344CB8AC3E}">
        <p14:creationId xmlns:p14="http://schemas.microsoft.com/office/powerpoint/2010/main" val="41019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A362B-52B7-4E0A-9F06-27B9FF55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GANTT Preventivo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8A5A1-6EA8-4575-AB72-441F44B2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C90EC4-FA7C-4236-8E28-20E9053E132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1"/>
          <a:stretch/>
        </p:blipFill>
        <p:spPr bwMode="auto">
          <a:xfrm>
            <a:off x="-1" y="2131382"/>
            <a:ext cx="4765673" cy="4576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B4A09B0-D5C4-40C6-B565-42F6CCA0A6E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/>
          <a:stretch/>
        </p:blipFill>
        <p:spPr bwMode="auto">
          <a:xfrm>
            <a:off x="4765672" y="2131382"/>
            <a:ext cx="7426328" cy="4576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67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E73F9-A6F5-4391-9A9C-F648CD7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GANTT 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71691E-BA1D-49E9-B862-D2035FA4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1BB1BB-78ED-4047-9A71-0B4ABD0E78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76"/>
          <a:stretch/>
        </p:blipFill>
        <p:spPr bwMode="auto">
          <a:xfrm>
            <a:off x="0" y="2003995"/>
            <a:ext cx="3666478" cy="46453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C037C4-6366-4243-9E85-A5E02607EB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/>
          <a:stretch/>
        </p:blipFill>
        <p:spPr bwMode="auto">
          <a:xfrm>
            <a:off x="3666478" y="2003994"/>
            <a:ext cx="8525522" cy="46453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33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52F69-9FE2-403E-AA99-DC655ACB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Analisi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D2A4E81-B266-4393-B5F1-4E526AE2238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2185" b="72555"/>
          <a:stretch/>
        </p:blipFill>
        <p:spPr bwMode="auto">
          <a:xfrm>
            <a:off x="2716826" y="2281562"/>
            <a:ext cx="8850777" cy="1606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03CC4F-B75C-4A73-A185-46FFF6319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" t="10394" r="75074" b="70104"/>
          <a:stretch/>
        </p:blipFill>
        <p:spPr bwMode="auto">
          <a:xfrm>
            <a:off x="4101483" y="4419602"/>
            <a:ext cx="7466120" cy="1819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60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A36FC-8D02-4FF0-A0BA-DB4F41A2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Progettazione</a:t>
            </a:r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C8E16A07-0183-4698-87E6-197A1A9DCF5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27296" r="77992" b="59413"/>
          <a:stretch/>
        </p:blipFill>
        <p:spPr bwMode="auto">
          <a:xfrm>
            <a:off x="2664781" y="2583402"/>
            <a:ext cx="6862438" cy="11296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694DA1-9341-4F20-BDAF-0FACEF7FA1E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" t="30035" r="81089" b="57162"/>
          <a:stretch/>
        </p:blipFill>
        <p:spPr bwMode="auto">
          <a:xfrm>
            <a:off x="3281779" y="4419602"/>
            <a:ext cx="5628441" cy="1194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968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D6286-EA88-40E4-B9B8-F67A284A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800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5FE3F0-4C13-4FC8-876D-9E7348C0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4" name="Segnaposto contenuto 7">
            <a:extLst>
              <a:ext uri="{FF2B5EF4-FFF2-40B4-BE49-F238E27FC236}">
                <a16:creationId xmlns:a16="http://schemas.microsoft.com/office/drawing/2014/main" id="{78701162-ACCA-471E-B431-95D97E3EC418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40771" r="77997" b="27033"/>
          <a:stretch/>
        </p:blipFill>
        <p:spPr bwMode="auto">
          <a:xfrm>
            <a:off x="0" y="2894492"/>
            <a:ext cx="5690586" cy="2684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8643EA-41D8-4B9F-BD4D-6229FE4FACA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42897" r="81197" b="26274"/>
          <a:stretch/>
        </p:blipFill>
        <p:spPr bwMode="auto">
          <a:xfrm>
            <a:off x="6915705" y="2914096"/>
            <a:ext cx="5276295" cy="26847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058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157</TotalTime>
  <Words>77</Words>
  <Application>Microsoft Office PowerPoint</Application>
  <PresentationFormat>Widescreen</PresentationFormat>
  <Paragraphs>32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Parallasse</vt:lpstr>
      <vt:lpstr>Catalogo connessioni per switch di rete</vt:lpstr>
      <vt:lpstr>Introduzione</vt:lpstr>
      <vt:lpstr>Scopo</vt:lpstr>
      <vt:lpstr>Requisiti</vt:lpstr>
      <vt:lpstr>GANTT Preventivo</vt:lpstr>
      <vt:lpstr>GANTT CONSUNTIVO</vt:lpstr>
      <vt:lpstr>Analisi</vt:lpstr>
      <vt:lpstr>Progettazione</vt:lpstr>
      <vt:lpstr>Implementazione</vt:lpstr>
      <vt:lpstr>Test</vt:lpstr>
      <vt:lpstr>Struttura</vt:lpstr>
      <vt:lpstr>Schema di rete</vt:lpstr>
      <vt:lpstr>Struttura DB</vt:lpstr>
      <vt:lpstr>Framework</vt:lpstr>
      <vt:lpstr>Software utilizzati</vt:lpstr>
      <vt:lpstr>Struttura cartelle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connessioni per switch di rete</dc:title>
  <dc:creator>Samuele Ganci</dc:creator>
  <cp:lastModifiedBy>Samuele Ganci</cp:lastModifiedBy>
  <cp:revision>9</cp:revision>
  <dcterms:created xsi:type="dcterms:W3CDTF">2021-01-07T14:04:47Z</dcterms:created>
  <dcterms:modified xsi:type="dcterms:W3CDTF">2021-01-13T21:49:26Z</dcterms:modified>
</cp:coreProperties>
</file>