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9" r:id="rId2"/>
  </p:sldIdLst>
  <p:sldSz cx="12801600" cy="9601200" type="A3"/>
  <p:notesSz cx="6858000" cy="9144000"/>
  <p:defaultTextStyle>
    <a:defPPr>
      <a:defRPr lang="it-IT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40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3" autoAdjust="0"/>
    <p:restoredTop sz="95170" autoAdjust="0"/>
  </p:normalViewPr>
  <p:slideViewPr>
    <p:cSldViewPr snapToGrid="0">
      <p:cViewPr>
        <p:scale>
          <a:sx n="199" d="100"/>
          <a:sy n="199" d="100"/>
        </p:scale>
        <p:origin x="-3856" y="-3888"/>
      </p:cViewPr>
      <p:guideLst>
        <p:guide orient="horz" pos="3024"/>
        <p:guide pos="40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-387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8E4867-69EA-41F6-8C06-E5B3EDBB3F96}" type="datetimeFigureOut">
              <a:rPr lang="it-IT" smtClean="0"/>
              <a:pPr/>
              <a:t>06/06/20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C5288-CD4F-428C-A022-F954DD20B301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8A59B8-8CA0-4427-80CD-4F99FE62DFCE}" type="datetimeFigureOut">
              <a:rPr lang="it-IT" smtClean="0"/>
              <a:pPr/>
              <a:t>06/06/20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D9E8B6-A7B4-4ACC-B4E7-A67B44380E60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960120" y="2982596"/>
            <a:ext cx="10881360" cy="205803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06/06/20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06/06/20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9281160" y="384494"/>
            <a:ext cx="2880360" cy="819213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40080" y="384494"/>
            <a:ext cx="8427720" cy="819213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06/06/20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06/06/20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11238" y="6169661"/>
            <a:ext cx="10881360" cy="1906905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11238" y="4069399"/>
            <a:ext cx="10881360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06/06/20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400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5074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06/06/20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263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263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03036" y="2149158"/>
            <a:ext cx="5658485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503036" y="3044825"/>
            <a:ext cx="5658485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06/06/20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06/06/20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06/06/20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40081" y="382270"/>
            <a:ext cx="4211638" cy="162687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005070" y="382271"/>
            <a:ext cx="7156450" cy="819435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40081" y="2009141"/>
            <a:ext cx="4211638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06/06/20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09203" y="6720840"/>
            <a:ext cx="7680960" cy="79343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509203" y="7514273"/>
            <a:ext cx="7680960" cy="1126807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06/06/20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055F8-1D02-4417-9241-55C834FD9970}" type="datetimeFigureOut">
              <a:rPr lang="it-IT" smtClean="0"/>
              <a:pPr/>
              <a:t>06/06/20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7B441-5312-499D-93C3-6E37886527FA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ruppo 179"/>
          <p:cNvGrpSpPr/>
          <p:nvPr/>
        </p:nvGrpSpPr>
        <p:grpSpPr>
          <a:xfrm>
            <a:off x="4658432" y="5436165"/>
            <a:ext cx="1237392" cy="762949"/>
            <a:chOff x="8368612" y="1304269"/>
            <a:chExt cx="1237392" cy="762949"/>
          </a:xfrm>
        </p:grpSpPr>
        <p:sp>
          <p:nvSpPr>
            <p:cNvPr id="172" name="Rettangolo 171">
              <a:extLst>
                <a:ext uri="{FF2B5EF4-FFF2-40B4-BE49-F238E27FC236}">
                  <a16:creationId xmlns:a16="http://schemas.microsoft.com/office/drawing/2014/main" id="{28A72D62-DC57-D540-8D0D-389096C2C2A0}"/>
                </a:ext>
              </a:extLst>
            </p:cNvPr>
            <p:cNvSpPr/>
            <p:nvPr/>
          </p:nvSpPr>
          <p:spPr>
            <a:xfrm>
              <a:off x="8368612" y="1304269"/>
              <a:ext cx="1237392" cy="28575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SOTTOCATEGORIA</a:t>
              </a:r>
            </a:p>
          </p:txBody>
        </p:sp>
        <p:cxnSp>
          <p:nvCxnSpPr>
            <p:cNvPr id="174" name="Connettore 1 173">
              <a:extLst>
                <a:ext uri="{FF2B5EF4-FFF2-40B4-BE49-F238E27FC236}">
                  <a16:creationId xmlns:a16="http://schemas.microsoft.com/office/drawing/2014/main" id="{6C39A9D2-6DC8-1043-8849-9EAF0670E43D}"/>
                </a:ext>
              </a:extLst>
            </p:cNvPr>
            <p:cNvCxnSpPr/>
            <p:nvPr/>
          </p:nvCxnSpPr>
          <p:spPr>
            <a:xfrm rot="2703912" flipH="1" flipV="1">
              <a:off x="9276230" y="1655425"/>
              <a:ext cx="214314" cy="714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CasellaDiTesto 174">
              <a:extLst>
                <a:ext uri="{FF2B5EF4-FFF2-40B4-BE49-F238E27FC236}">
                  <a16:creationId xmlns:a16="http://schemas.microsoft.com/office/drawing/2014/main" id="{A877313F-8538-FB47-A4C6-FB176556E9DC}"/>
                </a:ext>
              </a:extLst>
            </p:cNvPr>
            <p:cNvSpPr txBox="1"/>
            <p:nvPr/>
          </p:nvSpPr>
          <p:spPr>
            <a:xfrm>
              <a:off x="8372915" y="1882552"/>
              <a:ext cx="64294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600" dirty="0">
                  <a:latin typeface="Times New Roman" pitchFamily="18" charset="0"/>
                  <a:cs typeface="Times New Roman" pitchFamily="18" charset="0"/>
                </a:rPr>
                <a:t>Sottocategoria</a:t>
              </a:r>
            </a:p>
          </p:txBody>
        </p:sp>
      </p:grpSp>
      <p:grpSp>
        <p:nvGrpSpPr>
          <p:cNvPr id="185" name="Gruppo 184"/>
          <p:cNvGrpSpPr/>
          <p:nvPr/>
        </p:nvGrpSpPr>
        <p:grpSpPr>
          <a:xfrm>
            <a:off x="6253365" y="5325776"/>
            <a:ext cx="928694" cy="504240"/>
            <a:chOff x="3606706" y="2306241"/>
            <a:chExt cx="928694" cy="504240"/>
          </a:xfrm>
        </p:grpSpPr>
        <p:sp>
          <p:nvSpPr>
            <p:cNvPr id="183" name="Rombo 182">
              <a:extLst>
                <a:ext uri="{FF2B5EF4-FFF2-40B4-BE49-F238E27FC236}">
                  <a16:creationId xmlns:a16="http://schemas.microsoft.com/office/drawing/2014/main" id="{AB4E6CDA-A755-3E42-88E0-A14F1F6F1721}"/>
                </a:ext>
              </a:extLst>
            </p:cNvPr>
            <p:cNvSpPr/>
            <p:nvPr/>
          </p:nvSpPr>
          <p:spPr>
            <a:xfrm>
              <a:off x="3644395" y="2306241"/>
              <a:ext cx="835752" cy="504240"/>
            </a:xfrm>
            <a:prstGeom prst="diamond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400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84" name="CasellaDiTesto 183">
              <a:extLst>
                <a:ext uri="{FF2B5EF4-FFF2-40B4-BE49-F238E27FC236}">
                  <a16:creationId xmlns:a16="http://schemas.microsoft.com/office/drawing/2014/main" id="{0DCFF329-B6D7-FB42-B3B8-60214D0FCB75}"/>
                </a:ext>
              </a:extLst>
            </p:cNvPr>
            <p:cNvSpPr txBox="1"/>
            <p:nvPr/>
          </p:nvSpPr>
          <p:spPr>
            <a:xfrm>
              <a:off x="3606706" y="2450898"/>
              <a:ext cx="9286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800" dirty="0">
                  <a:latin typeface="Times New Roman" pitchFamily="18" charset="0"/>
                  <a:cs typeface="Times New Roman" pitchFamily="18" charset="0"/>
                </a:rPr>
                <a:t>Appartenenza</a:t>
              </a:r>
            </a:p>
          </p:txBody>
        </p:sp>
      </p:grpSp>
      <p:grpSp>
        <p:nvGrpSpPr>
          <p:cNvPr id="188" name="Gruppo 187"/>
          <p:cNvGrpSpPr/>
          <p:nvPr/>
        </p:nvGrpSpPr>
        <p:grpSpPr>
          <a:xfrm>
            <a:off x="4805160" y="4515115"/>
            <a:ext cx="928694" cy="504240"/>
            <a:chOff x="5434589" y="2756849"/>
            <a:chExt cx="928694" cy="504240"/>
          </a:xfrm>
        </p:grpSpPr>
        <p:sp>
          <p:nvSpPr>
            <p:cNvPr id="186" name="Rombo 185">
              <a:extLst>
                <a:ext uri="{FF2B5EF4-FFF2-40B4-BE49-F238E27FC236}">
                  <a16:creationId xmlns:a16="http://schemas.microsoft.com/office/drawing/2014/main" id="{AB4E6CDA-A755-3E42-88E0-A14F1F6F1721}"/>
                </a:ext>
              </a:extLst>
            </p:cNvPr>
            <p:cNvSpPr/>
            <p:nvPr/>
          </p:nvSpPr>
          <p:spPr>
            <a:xfrm>
              <a:off x="5496051" y="2756849"/>
              <a:ext cx="835752" cy="504240"/>
            </a:xfrm>
            <a:prstGeom prst="diamond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400" dirty="0">
                <a:solidFill>
                  <a:schemeClr val="tx1"/>
                </a:solidFill>
              </a:endParaRPr>
            </a:p>
          </p:txBody>
        </p:sp>
        <p:sp>
          <p:nvSpPr>
            <p:cNvPr id="187" name="CasellaDiTesto 186">
              <a:extLst>
                <a:ext uri="{FF2B5EF4-FFF2-40B4-BE49-F238E27FC236}">
                  <a16:creationId xmlns:a16="http://schemas.microsoft.com/office/drawing/2014/main" id="{0DCFF329-B6D7-FB42-B3B8-60214D0FCB75}"/>
                </a:ext>
              </a:extLst>
            </p:cNvPr>
            <p:cNvSpPr txBox="1"/>
            <p:nvPr/>
          </p:nvSpPr>
          <p:spPr>
            <a:xfrm>
              <a:off x="5434589" y="2894869"/>
              <a:ext cx="9286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800" dirty="0">
                  <a:latin typeface="Times New Roman" pitchFamily="18" charset="0"/>
                  <a:cs typeface="Times New Roman" pitchFamily="18" charset="0"/>
                </a:rPr>
                <a:t>Afferenza</a:t>
              </a:r>
            </a:p>
          </p:txBody>
        </p:sp>
      </p:grpSp>
      <p:cxnSp>
        <p:nvCxnSpPr>
          <p:cNvPr id="190" name="Connettore 1 189"/>
          <p:cNvCxnSpPr>
            <a:cxnSpLocks/>
          </p:cNvCxnSpPr>
          <p:nvPr/>
        </p:nvCxnSpPr>
        <p:spPr>
          <a:xfrm flipV="1">
            <a:off x="5290322" y="5020654"/>
            <a:ext cx="0" cy="4100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nettore 1 191"/>
          <p:cNvCxnSpPr>
            <a:cxnSpLocks/>
            <a:stCxn id="172" idx="3"/>
            <a:endCxn id="183" idx="1"/>
          </p:cNvCxnSpPr>
          <p:nvPr/>
        </p:nvCxnSpPr>
        <p:spPr>
          <a:xfrm flipV="1">
            <a:off x="5895824" y="5577896"/>
            <a:ext cx="395230" cy="11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2" name="Gruppo 201"/>
          <p:cNvGrpSpPr/>
          <p:nvPr/>
        </p:nvGrpSpPr>
        <p:grpSpPr>
          <a:xfrm>
            <a:off x="7520349" y="5433739"/>
            <a:ext cx="928694" cy="705927"/>
            <a:chOff x="7959452" y="1679573"/>
            <a:chExt cx="928694" cy="705927"/>
          </a:xfrm>
        </p:grpSpPr>
        <p:cxnSp>
          <p:nvCxnSpPr>
            <p:cNvPr id="197" name="Connettore 1 196">
              <a:extLst>
                <a:ext uri="{FF2B5EF4-FFF2-40B4-BE49-F238E27FC236}">
                  <a16:creationId xmlns:a16="http://schemas.microsoft.com/office/drawing/2014/main" id="{CC70A2A5-C158-6249-92E2-3FF35829356A}"/>
                </a:ext>
              </a:extLst>
            </p:cNvPr>
            <p:cNvCxnSpPr/>
            <p:nvPr/>
          </p:nvCxnSpPr>
          <p:spPr>
            <a:xfrm rot="5400000" flipH="1" flipV="1">
              <a:off x="8270574" y="2035491"/>
              <a:ext cx="214314" cy="714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Ovale 197">
              <a:extLst>
                <a:ext uri="{FF2B5EF4-FFF2-40B4-BE49-F238E27FC236}">
                  <a16:creationId xmlns:a16="http://schemas.microsoft.com/office/drawing/2014/main" id="{F3E78257-6D26-7D41-BD5E-64C716079366}"/>
                </a:ext>
              </a:extLst>
            </p:cNvPr>
            <p:cNvSpPr/>
            <p:nvPr/>
          </p:nvSpPr>
          <p:spPr>
            <a:xfrm>
              <a:off x="8286654" y="2167981"/>
              <a:ext cx="71438" cy="71438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99" name="CasellaDiTesto 198">
              <a:extLst>
                <a:ext uri="{FF2B5EF4-FFF2-40B4-BE49-F238E27FC236}">
                  <a16:creationId xmlns:a16="http://schemas.microsoft.com/office/drawing/2014/main" id="{88107B71-E30E-AB47-9159-39D50B3C04CD}"/>
                </a:ext>
              </a:extLst>
            </p:cNvPr>
            <p:cNvSpPr txBox="1"/>
            <p:nvPr/>
          </p:nvSpPr>
          <p:spPr>
            <a:xfrm>
              <a:off x="8068613" y="2200834"/>
              <a:ext cx="56648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600" dirty="0">
                  <a:latin typeface="Times New Roman" pitchFamily="18" charset="0"/>
                  <a:cs typeface="Times New Roman" pitchFamily="18" charset="0"/>
                </a:rPr>
                <a:t>Id Categoria</a:t>
              </a:r>
            </a:p>
          </p:txBody>
        </p:sp>
        <p:sp>
          <p:nvSpPr>
            <p:cNvPr id="200" name="Rettangolo 199">
              <a:extLst>
                <a:ext uri="{FF2B5EF4-FFF2-40B4-BE49-F238E27FC236}">
                  <a16:creationId xmlns:a16="http://schemas.microsoft.com/office/drawing/2014/main" id="{0CFB72F1-5698-8447-9A8C-7C6DBA695B39}"/>
                </a:ext>
              </a:extLst>
            </p:cNvPr>
            <p:cNvSpPr/>
            <p:nvPr/>
          </p:nvSpPr>
          <p:spPr>
            <a:xfrm>
              <a:off x="7959452" y="1679573"/>
              <a:ext cx="928694" cy="28575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CATEGORIA</a:t>
              </a:r>
            </a:p>
          </p:txBody>
        </p:sp>
      </p:grpSp>
      <p:cxnSp>
        <p:nvCxnSpPr>
          <p:cNvPr id="207" name="Connettore 1 206"/>
          <p:cNvCxnSpPr>
            <a:stCxn id="183" idx="3"/>
            <a:endCxn id="200" idx="1"/>
          </p:cNvCxnSpPr>
          <p:nvPr/>
        </p:nvCxnSpPr>
        <p:spPr>
          <a:xfrm flipV="1">
            <a:off x="7126806" y="5576615"/>
            <a:ext cx="393543" cy="12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5" name="Gruppo 214"/>
          <p:cNvGrpSpPr/>
          <p:nvPr/>
        </p:nvGrpSpPr>
        <p:grpSpPr>
          <a:xfrm flipV="1">
            <a:off x="4788947" y="3448311"/>
            <a:ext cx="960191" cy="731786"/>
            <a:chOff x="8062740" y="1443665"/>
            <a:chExt cx="960191" cy="731786"/>
          </a:xfrm>
        </p:grpSpPr>
        <p:sp>
          <p:nvSpPr>
            <p:cNvPr id="211" name="Rettangolo 210">
              <a:extLst>
                <a:ext uri="{FF2B5EF4-FFF2-40B4-BE49-F238E27FC236}">
                  <a16:creationId xmlns:a16="http://schemas.microsoft.com/office/drawing/2014/main" id="{4D51D339-7DF1-C340-AA15-27D3A000874C}"/>
                </a:ext>
              </a:extLst>
            </p:cNvPr>
            <p:cNvSpPr/>
            <p:nvPr/>
          </p:nvSpPr>
          <p:spPr>
            <a:xfrm flipV="1">
              <a:off x="8094237" y="1443665"/>
              <a:ext cx="928694" cy="28575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PRODOTTO</a:t>
              </a:r>
            </a:p>
          </p:txBody>
        </p:sp>
        <p:cxnSp>
          <p:nvCxnSpPr>
            <p:cNvPr id="212" name="Connettore 1 211">
              <a:extLst>
                <a:ext uri="{FF2B5EF4-FFF2-40B4-BE49-F238E27FC236}">
                  <a16:creationId xmlns:a16="http://schemas.microsoft.com/office/drawing/2014/main" id="{780C9839-7447-9949-A78B-810A7222A45F}"/>
                </a:ext>
              </a:extLst>
            </p:cNvPr>
            <p:cNvCxnSpPr>
              <a:stCxn id="214" idx="3"/>
            </p:cNvCxnSpPr>
            <p:nvPr/>
          </p:nvCxnSpPr>
          <p:spPr>
            <a:xfrm rot="5400000" flipH="1" flipV="1">
              <a:off x="8334489" y="1813854"/>
              <a:ext cx="220351" cy="585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CasellaDiTesto 212">
              <a:extLst>
                <a:ext uri="{FF2B5EF4-FFF2-40B4-BE49-F238E27FC236}">
                  <a16:creationId xmlns:a16="http://schemas.microsoft.com/office/drawing/2014/main" id="{E341FBF6-ECE5-AF4C-A39F-A89BEFF74CD8}"/>
                </a:ext>
              </a:extLst>
            </p:cNvPr>
            <p:cNvSpPr txBox="1"/>
            <p:nvPr/>
          </p:nvSpPr>
          <p:spPr>
            <a:xfrm flipV="1">
              <a:off x="8062740" y="1990785"/>
              <a:ext cx="62701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600" dirty="0">
                  <a:latin typeface="Times New Roman" pitchFamily="18" charset="0"/>
                  <a:cs typeface="Times New Roman" pitchFamily="18" charset="0"/>
                </a:rPr>
                <a:t>Id Prodotto</a:t>
              </a:r>
            </a:p>
          </p:txBody>
        </p:sp>
        <p:sp>
          <p:nvSpPr>
            <p:cNvPr id="214" name="Ovale 213">
              <a:extLst>
                <a:ext uri="{FF2B5EF4-FFF2-40B4-BE49-F238E27FC236}">
                  <a16:creationId xmlns:a16="http://schemas.microsoft.com/office/drawing/2014/main" id="{AD97DD2F-1A48-D248-9251-D908E65A8EB0}"/>
                </a:ext>
              </a:extLst>
            </p:cNvPr>
            <p:cNvSpPr/>
            <p:nvPr/>
          </p:nvSpPr>
          <p:spPr>
            <a:xfrm rot="9507890">
              <a:off x="8365438" y="1950359"/>
              <a:ext cx="71438" cy="71438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cxnSp>
        <p:nvCxnSpPr>
          <p:cNvPr id="216" name="Connettore 1 215"/>
          <p:cNvCxnSpPr>
            <a:stCxn id="186" idx="0"/>
            <a:endCxn id="211" idx="2"/>
          </p:cNvCxnSpPr>
          <p:nvPr/>
        </p:nvCxnSpPr>
        <p:spPr>
          <a:xfrm rot="5400000" flipH="1" flipV="1">
            <a:off x="5117135" y="4347460"/>
            <a:ext cx="335018" cy="2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CasellaDiTesto 268">
            <a:extLst>
              <a:ext uri="{FF2B5EF4-FFF2-40B4-BE49-F238E27FC236}">
                <a16:creationId xmlns:a16="http://schemas.microsoft.com/office/drawing/2014/main" id="{2EB6C177-8D48-5E4A-888C-55CC0BF9014C}"/>
              </a:ext>
            </a:extLst>
          </p:cNvPr>
          <p:cNvSpPr txBox="1"/>
          <p:nvPr/>
        </p:nvSpPr>
        <p:spPr>
          <a:xfrm>
            <a:off x="5996238" y="5401037"/>
            <a:ext cx="35719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(1,1)</a:t>
            </a:r>
          </a:p>
        </p:txBody>
      </p:sp>
      <p:sp>
        <p:nvSpPr>
          <p:cNvPr id="271" name="CasellaDiTesto 270">
            <a:extLst>
              <a:ext uri="{FF2B5EF4-FFF2-40B4-BE49-F238E27FC236}">
                <a16:creationId xmlns:a16="http://schemas.microsoft.com/office/drawing/2014/main" id="{2EB6C177-8D48-5E4A-888C-55CC0BF9014C}"/>
              </a:ext>
            </a:extLst>
          </p:cNvPr>
          <p:cNvSpPr txBox="1"/>
          <p:nvPr/>
        </p:nvSpPr>
        <p:spPr>
          <a:xfrm>
            <a:off x="5227714" y="5010109"/>
            <a:ext cx="35719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(1,N)</a:t>
            </a:r>
          </a:p>
        </p:txBody>
      </p:sp>
      <p:sp>
        <p:nvSpPr>
          <p:cNvPr id="272" name="CasellaDiTesto 271">
            <a:extLst>
              <a:ext uri="{FF2B5EF4-FFF2-40B4-BE49-F238E27FC236}">
                <a16:creationId xmlns:a16="http://schemas.microsoft.com/office/drawing/2014/main" id="{2EB6C177-8D48-5E4A-888C-55CC0BF9014C}"/>
              </a:ext>
            </a:extLst>
          </p:cNvPr>
          <p:cNvSpPr txBox="1"/>
          <p:nvPr/>
        </p:nvSpPr>
        <p:spPr>
          <a:xfrm>
            <a:off x="7061997" y="5401037"/>
            <a:ext cx="35719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(1,N)</a:t>
            </a:r>
          </a:p>
        </p:txBody>
      </p:sp>
      <p:sp>
        <p:nvSpPr>
          <p:cNvPr id="273" name="CasellaDiTesto 272">
            <a:extLst>
              <a:ext uri="{FF2B5EF4-FFF2-40B4-BE49-F238E27FC236}">
                <a16:creationId xmlns:a16="http://schemas.microsoft.com/office/drawing/2014/main" id="{2EB6C177-8D48-5E4A-888C-55CC0BF9014C}"/>
              </a:ext>
            </a:extLst>
          </p:cNvPr>
          <p:cNvSpPr txBox="1"/>
          <p:nvPr/>
        </p:nvSpPr>
        <p:spPr>
          <a:xfrm>
            <a:off x="5196705" y="4343002"/>
            <a:ext cx="35719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(1,1)</a:t>
            </a:r>
          </a:p>
        </p:txBody>
      </p:sp>
      <p:sp>
        <p:nvSpPr>
          <p:cNvPr id="145" name="Ovale 144">
            <a:extLst>
              <a:ext uri="{FF2B5EF4-FFF2-40B4-BE49-F238E27FC236}">
                <a16:creationId xmlns:a16="http://schemas.microsoft.com/office/drawing/2014/main" id="{AB9C8EBB-1F4C-FD41-B73F-E346C4356CBF}"/>
              </a:ext>
            </a:extLst>
          </p:cNvPr>
          <p:cNvSpPr/>
          <p:nvPr/>
        </p:nvSpPr>
        <p:spPr>
          <a:xfrm rot="13172486">
            <a:off x="5696627" y="5917342"/>
            <a:ext cx="71438" cy="7143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7" name="CasellaDiTesto 146">
            <a:extLst>
              <a:ext uri="{FF2B5EF4-FFF2-40B4-BE49-F238E27FC236}">
                <a16:creationId xmlns:a16="http://schemas.microsoft.com/office/drawing/2014/main" id="{BBA742A5-AFA3-8C4D-A683-471DB6DCF11D}"/>
              </a:ext>
            </a:extLst>
          </p:cNvPr>
          <p:cNvSpPr txBox="1"/>
          <p:nvPr/>
        </p:nvSpPr>
        <p:spPr>
          <a:xfrm>
            <a:off x="5229468" y="3523163"/>
            <a:ext cx="50123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" dirty="0">
                <a:latin typeface="Times New Roman" pitchFamily="18" charset="0"/>
                <a:cs typeface="Times New Roman" pitchFamily="18" charset="0"/>
              </a:rPr>
              <a:t>Nome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78FF0913-119A-8B4C-BECE-68749682F614}"/>
              </a:ext>
            </a:extLst>
          </p:cNvPr>
          <p:cNvGrpSpPr/>
          <p:nvPr/>
        </p:nvGrpSpPr>
        <p:grpSpPr>
          <a:xfrm rot="888664">
            <a:off x="5409954" y="3667119"/>
            <a:ext cx="71438" cy="222947"/>
            <a:chOff x="8937966" y="1666166"/>
            <a:chExt cx="71438" cy="222947"/>
          </a:xfrm>
        </p:grpSpPr>
        <p:cxnSp>
          <p:nvCxnSpPr>
            <p:cNvPr id="146" name="Connettore 1 145">
              <a:extLst>
                <a:ext uri="{FF2B5EF4-FFF2-40B4-BE49-F238E27FC236}">
                  <a16:creationId xmlns:a16="http://schemas.microsoft.com/office/drawing/2014/main" id="{9331263F-760E-6545-8FCA-F91234EFD52E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905918" y="1788080"/>
              <a:ext cx="168838" cy="332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Ovale 147">
              <a:extLst>
                <a:ext uri="{FF2B5EF4-FFF2-40B4-BE49-F238E27FC236}">
                  <a16:creationId xmlns:a16="http://schemas.microsoft.com/office/drawing/2014/main" id="{B1791160-FB6B-B446-B564-CA8E79147FE3}"/>
                </a:ext>
              </a:extLst>
            </p:cNvPr>
            <p:cNvSpPr/>
            <p:nvPr/>
          </p:nvSpPr>
          <p:spPr>
            <a:xfrm rot="465190">
              <a:off x="8937966" y="1666166"/>
              <a:ext cx="71438" cy="7143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grpSp>
        <p:nvGrpSpPr>
          <p:cNvPr id="154" name="Gruppo 153">
            <a:extLst>
              <a:ext uri="{FF2B5EF4-FFF2-40B4-BE49-F238E27FC236}">
                <a16:creationId xmlns:a16="http://schemas.microsoft.com/office/drawing/2014/main" id="{D5C4DC91-4BE7-924B-838B-A0EFC1D3FF27}"/>
              </a:ext>
            </a:extLst>
          </p:cNvPr>
          <p:cNvGrpSpPr/>
          <p:nvPr/>
        </p:nvGrpSpPr>
        <p:grpSpPr>
          <a:xfrm rot="3915601">
            <a:off x="5839814" y="3689156"/>
            <a:ext cx="95067" cy="347931"/>
            <a:chOff x="8907440" y="1542101"/>
            <a:chExt cx="95067" cy="347931"/>
          </a:xfrm>
        </p:grpSpPr>
        <p:cxnSp>
          <p:nvCxnSpPr>
            <p:cNvPr id="155" name="Connettore 1 154">
              <a:extLst>
                <a:ext uri="{FF2B5EF4-FFF2-40B4-BE49-F238E27FC236}">
                  <a16:creationId xmlns:a16="http://schemas.microsoft.com/office/drawing/2014/main" id="{0E25F011-9D7B-B945-A06A-8948738D2B2A}"/>
                </a:ext>
              </a:extLst>
            </p:cNvPr>
            <p:cNvCxnSpPr>
              <a:cxnSpLocks/>
            </p:cNvCxnSpPr>
            <p:nvPr/>
          </p:nvCxnSpPr>
          <p:spPr>
            <a:xfrm rot="20196749" flipV="1">
              <a:off x="8949342" y="1610778"/>
              <a:ext cx="53165" cy="2792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Ovale 155">
              <a:extLst>
                <a:ext uri="{FF2B5EF4-FFF2-40B4-BE49-F238E27FC236}">
                  <a16:creationId xmlns:a16="http://schemas.microsoft.com/office/drawing/2014/main" id="{D9D2E466-B61A-9145-BF42-FCA2E2FE7F28}"/>
                </a:ext>
              </a:extLst>
            </p:cNvPr>
            <p:cNvSpPr/>
            <p:nvPr/>
          </p:nvSpPr>
          <p:spPr>
            <a:xfrm rot="465190">
              <a:off x="8907440" y="1542101"/>
              <a:ext cx="71438" cy="7143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grpSp>
        <p:nvGrpSpPr>
          <p:cNvPr id="157" name="Gruppo 156">
            <a:extLst>
              <a:ext uri="{FF2B5EF4-FFF2-40B4-BE49-F238E27FC236}">
                <a16:creationId xmlns:a16="http://schemas.microsoft.com/office/drawing/2014/main" id="{0BE21B24-9392-0A48-B493-6797E3DA5210}"/>
              </a:ext>
            </a:extLst>
          </p:cNvPr>
          <p:cNvGrpSpPr/>
          <p:nvPr/>
        </p:nvGrpSpPr>
        <p:grpSpPr>
          <a:xfrm rot="5634504">
            <a:off x="5878406" y="3855148"/>
            <a:ext cx="95067" cy="347931"/>
            <a:chOff x="8907440" y="1542101"/>
            <a:chExt cx="95067" cy="347931"/>
          </a:xfrm>
        </p:grpSpPr>
        <p:cxnSp>
          <p:nvCxnSpPr>
            <p:cNvPr id="158" name="Connettore 1 157">
              <a:extLst>
                <a:ext uri="{FF2B5EF4-FFF2-40B4-BE49-F238E27FC236}">
                  <a16:creationId xmlns:a16="http://schemas.microsoft.com/office/drawing/2014/main" id="{5086237F-DA9F-994A-AC95-435CA71AE87E}"/>
                </a:ext>
              </a:extLst>
            </p:cNvPr>
            <p:cNvCxnSpPr>
              <a:cxnSpLocks/>
            </p:cNvCxnSpPr>
            <p:nvPr/>
          </p:nvCxnSpPr>
          <p:spPr>
            <a:xfrm rot="20196749" flipV="1">
              <a:off x="8949342" y="1610778"/>
              <a:ext cx="53165" cy="2792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Ovale 158">
              <a:extLst>
                <a:ext uri="{FF2B5EF4-FFF2-40B4-BE49-F238E27FC236}">
                  <a16:creationId xmlns:a16="http://schemas.microsoft.com/office/drawing/2014/main" id="{D7DD9E07-C890-4743-BA23-1C61B1823EC7}"/>
                </a:ext>
              </a:extLst>
            </p:cNvPr>
            <p:cNvSpPr/>
            <p:nvPr/>
          </p:nvSpPr>
          <p:spPr>
            <a:xfrm rot="465190">
              <a:off x="8907440" y="1542101"/>
              <a:ext cx="71438" cy="7143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grpSp>
        <p:nvGrpSpPr>
          <p:cNvPr id="160" name="Gruppo 159">
            <a:extLst>
              <a:ext uri="{FF2B5EF4-FFF2-40B4-BE49-F238E27FC236}">
                <a16:creationId xmlns:a16="http://schemas.microsoft.com/office/drawing/2014/main" id="{DF3344CE-33C9-3A42-BE4C-47C820C9EEF1}"/>
              </a:ext>
            </a:extLst>
          </p:cNvPr>
          <p:cNvGrpSpPr/>
          <p:nvPr/>
        </p:nvGrpSpPr>
        <p:grpSpPr>
          <a:xfrm rot="20312198">
            <a:off x="4713749" y="3578532"/>
            <a:ext cx="95067" cy="347931"/>
            <a:chOff x="8907440" y="1542101"/>
            <a:chExt cx="95067" cy="347931"/>
          </a:xfrm>
        </p:grpSpPr>
        <p:cxnSp>
          <p:nvCxnSpPr>
            <p:cNvPr id="161" name="Connettore 1 160">
              <a:extLst>
                <a:ext uri="{FF2B5EF4-FFF2-40B4-BE49-F238E27FC236}">
                  <a16:creationId xmlns:a16="http://schemas.microsoft.com/office/drawing/2014/main" id="{29720438-1FAA-2F43-9BD4-AB3C8C4062A0}"/>
                </a:ext>
              </a:extLst>
            </p:cNvPr>
            <p:cNvCxnSpPr>
              <a:cxnSpLocks/>
            </p:cNvCxnSpPr>
            <p:nvPr/>
          </p:nvCxnSpPr>
          <p:spPr>
            <a:xfrm rot="20196749" flipV="1">
              <a:off x="8949342" y="1610778"/>
              <a:ext cx="53165" cy="2792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Ovale 161">
              <a:extLst>
                <a:ext uri="{FF2B5EF4-FFF2-40B4-BE49-F238E27FC236}">
                  <a16:creationId xmlns:a16="http://schemas.microsoft.com/office/drawing/2014/main" id="{1737B710-5E10-D941-BDF5-FD1B4453EBE9}"/>
                </a:ext>
              </a:extLst>
            </p:cNvPr>
            <p:cNvSpPr/>
            <p:nvPr/>
          </p:nvSpPr>
          <p:spPr>
            <a:xfrm rot="465190">
              <a:off x="8907440" y="1542101"/>
              <a:ext cx="71438" cy="7143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grpSp>
        <p:nvGrpSpPr>
          <p:cNvPr id="163" name="Gruppo 162">
            <a:extLst>
              <a:ext uri="{FF2B5EF4-FFF2-40B4-BE49-F238E27FC236}">
                <a16:creationId xmlns:a16="http://schemas.microsoft.com/office/drawing/2014/main" id="{F0F73306-9B02-B347-8D83-8409E0349738}"/>
              </a:ext>
            </a:extLst>
          </p:cNvPr>
          <p:cNvGrpSpPr/>
          <p:nvPr/>
        </p:nvGrpSpPr>
        <p:grpSpPr>
          <a:xfrm rot="18441429">
            <a:off x="4604714" y="3700223"/>
            <a:ext cx="95067" cy="347931"/>
            <a:chOff x="8907440" y="1542101"/>
            <a:chExt cx="95067" cy="347931"/>
          </a:xfrm>
        </p:grpSpPr>
        <p:cxnSp>
          <p:nvCxnSpPr>
            <p:cNvPr id="164" name="Connettore 1 163">
              <a:extLst>
                <a:ext uri="{FF2B5EF4-FFF2-40B4-BE49-F238E27FC236}">
                  <a16:creationId xmlns:a16="http://schemas.microsoft.com/office/drawing/2014/main" id="{9BE92024-1C98-1F4C-9F8E-4D73BD1E6EF2}"/>
                </a:ext>
              </a:extLst>
            </p:cNvPr>
            <p:cNvCxnSpPr>
              <a:cxnSpLocks/>
            </p:cNvCxnSpPr>
            <p:nvPr/>
          </p:nvCxnSpPr>
          <p:spPr>
            <a:xfrm rot="20196749" flipV="1">
              <a:off x="8949342" y="1610778"/>
              <a:ext cx="53165" cy="2792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Ovale 164">
              <a:extLst>
                <a:ext uri="{FF2B5EF4-FFF2-40B4-BE49-F238E27FC236}">
                  <a16:creationId xmlns:a16="http://schemas.microsoft.com/office/drawing/2014/main" id="{FCF221BD-5C79-9644-9D12-68E5DFE00D1F}"/>
                </a:ext>
              </a:extLst>
            </p:cNvPr>
            <p:cNvSpPr/>
            <p:nvPr/>
          </p:nvSpPr>
          <p:spPr>
            <a:xfrm rot="465190">
              <a:off x="8907440" y="1542101"/>
              <a:ext cx="71438" cy="7143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grpSp>
        <p:nvGrpSpPr>
          <p:cNvPr id="166" name="Gruppo 165">
            <a:extLst>
              <a:ext uri="{FF2B5EF4-FFF2-40B4-BE49-F238E27FC236}">
                <a16:creationId xmlns:a16="http://schemas.microsoft.com/office/drawing/2014/main" id="{4CFAC071-E8C0-A54B-8921-158B380AD4D6}"/>
              </a:ext>
            </a:extLst>
          </p:cNvPr>
          <p:cNvGrpSpPr/>
          <p:nvPr/>
        </p:nvGrpSpPr>
        <p:grpSpPr>
          <a:xfrm rot="17185332">
            <a:off x="4591988" y="3882417"/>
            <a:ext cx="95067" cy="347931"/>
            <a:chOff x="8907440" y="1542101"/>
            <a:chExt cx="95067" cy="347931"/>
          </a:xfrm>
        </p:grpSpPr>
        <p:cxnSp>
          <p:nvCxnSpPr>
            <p:cNvPr id="167" name="Connettore 1 166">
              <a:extLst>
                <a:ext uri="{FF2B5EF4-FFF2-40B4-BE49-F238E27FC236}">
                  <a16:creationId xmlns:a16="http://schemas.microsoft.com/office/drawing/2014/main" id="{E4EC4A07-70E9-CB4D-B5C9-AD6D4750DC2A}"/>
                </a:ext>
              </a:extLst>
            </p:cNvPr>
            <p:cNvCxnSpPr>
              <a:cxnSpLocks/>
            </p:cNvCxnSpPr>
            <p:nvPr/>
          </p:nvCxnSpPr>
          <p:spPr>
            <a:xfrm rot="20196749" flipV="1">
              <a:off x="8949342" y="1610778"/>
              <a:ext cx="53165" cy="2792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Ovale 167">
              <a:extLst>
                <a:ext uri="{FF2B5EF4-FFF2-40B4-BE49-F238E27FC236}">
                  <a16:creationId xmlns:a16="http://schemas.microsoft.com/office/drawing/2014/main" id="{254F8B11-FB8F-0E46-9392-7809E10CE31F}"/>
                </a:ext>
              </a:extLst>
            </p:cNvPr>
            <p:cNvSpPr/>
            <p:nvPr/>
          </p:nvSpPr>
          <p:spPr>
            <a:xfrm rot="465190">
              <a:off x="8907440" y="1542101"/>
              <a:ext cx="71438" cy="7143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189" name="CasellaDiTesto 188">
            <a:extLst>
              <a:ext uri="{FF2B5EF4-FFF2-40B4-BE49-F238E27FC236}">
                <a16:creationId xmlns:a16="http://schemas.microsoft.com/office/drawing/2014/main" id="{4E789624-F773-F847-87DB-01D82D1750E0}"/>
              </a:ext>
            </a:extLst>
          </p:cNvPr>
          <p:cNvSpPr txBox="1"/>
          <p:nvPr/>
        </p:nvSpPr>
        <p:spPr>
          <a:xfrm>
            <a:off x="5653840" y="3353673"/>
            <a:ext cx="589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" dirty="0">
                <a:latin typeface="Times New Roman" pitchFamily="18" charset="0"/>
                <a:cs typeface="Times New Roman" pitchFamily="18" charset="0"/>
              </a:rPr>
              <a:t>DescrizioneBreve</a:t>
            </a:r>
          </a:p>
        </p:txBody>
      </p:sp>
      <p:sp>
        <p:nvSpPr>
          <p:cNvPr id="191" name="CasellaDiTesto 190">
            <a:extLst>
              <a:ext uri="{FF2B5EF4-FFF2-40B4-BE49-F238E27FC236}">
                <a16:creationId xmlns:a16="http://schemas.microsoft.com/office/drawing/2014/main" id="{3A4FC703-7743-FC4B-AC88-63D8DA031588}"/>
              </a:ext>
            </a:extLst>
          </p:cNvPr>
          <p:cNvSpPr txBox="1"/>
          <p:nvPr/>
        </p:nvSpPr>
        <p:spPr>
          <a:xfrm>
            <a:off x="5910460" y="3641630"/>
            <a:ext cx="671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" dirty="0">
                <a:latin typeface="Times New Roman" pitchFamily="18" charset="0"/>
                <a:cs typeface="Times New Roman" pitchFamily="18" charset="0"/>
              </a:rPr>
              <a:t>Descrizione</a:t>
            </a:r>
          </a:p>
          <a:p>
            <a:pPr algn="ctr"/>
            <a:r>
              <a:rPr lang="it-IT" sz="600" dirty="0">
                <a:latin typeface="Times New Roman" pitchFamily="18" charset="0"/>
                <a:cs typeface="Times New Roman" pitchFamily="18" charset="0"/>
              </a:rPr>
              <a:t>Estesa</a:t>
            </a:r>
          </a:p>
        </p:txBody>
      </p:sp>
      <p:sp>
        <p:nvSpPr>
          <p:cNvPr id="193" name="CasellaDiTesto 192">
            <a:extLst>
              <a:ext uri="{FF2B5EF4-FFF2-40B4-BE49-F238E27FC236}">
                <a16:creationId xmlns:a16="http://schemas.microsoft.com/office/drawing/2014/main" id="{907C8C80-F39D-4740-840C-4295F1286CB7}"/>
              </a:ext>
            </a:extLst>
          </p:cNvPr>
          <p:cNvSpPr txBox="1"/>
          <p:nvPr/>
        </p:nvSpPr>
        <p:spPr>
          <a:xfrm>
            <a:off x="5958165" y="3915276"/>
            <a:ext cx="50123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" dirty="0">
                <a:latin typeface="Times New Roman" pitchFamily="18" charset="0"/>
                <a:cs typeface="Times New Roman" pitchFamily="18" charset="0"/>
              </a:rPr>
              <a:t>Prezzo</a:t>
            </a:r>
          </a:p>
        </p:txBody>
      </p:sp>
      <p:sp>
        <p:nvSpPr>
          <p:cNvPr id="194" name="CasellaDiTesto 193">
            <a:extLst>
              <a:ext uri="{FF2B5EF4-FFF2-40B4-BE49-F238E27FC236}">
                <a16:creationId xmlns:a16="http://schemas.microsoft.com/office/drawing/2014/main" id="{8AED7908-CD8C-7C4A-B00C-138A0A88163F}"/>
              </a:ext>
            </a:extLst>
          </p:cNvPr>
          <p:cNvSpPr txBox="1"/>
          <p:nvPr/>
        </p:nvSpPr>
        <p:spPr>
          <a:xfrm>
            <a:off x="4170121" y="3447966"/>
            <a:ext cx="630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" dirty="0">
                <a:latin typeface="Times New Roman" pitchFamily="18" charset="0"/>
                <a:cs typeface="Times New Roman" pitchFamily="18" charset="0"/>
              </a:rPr>
              <a:t>Percentuale Sconto</a:t>
            </a:r>
          </a:p>
        </p:txBody>
      </p:sp>
      <p:sp>
        <p:nvSpPr>
          <p:cNvPr id="195" name="CasellaDiTesto 194">
            <a:extLst>
              <a:ext uri="{FF2B5EF4-FFF2-40B4-BE49-F238E27FC236}">
                <a16:creationId xmlns:a16="http://schemas.microsoft.com/office/drawing/2014/main" id="{6845A6E6-FA1F-A048-AE90-56EF5315BE73}"/>
              </a:ext>
            </a:extLst>
          </p:cNvPr>
          <p:cNvSpPr txBox="1"/>
          <p:nvPr/>
        </p:nvSpPr>
        <p:spPr>
          <a:xfrm>
            <a:off x="3977075" y="3689483"/>
            <a:ext cx="66265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" dirty="0">
                <a:latin typeface="Times New Roman" pitchFamily="18" charset="0"/>
                <a:cs typeface="Times New Roman" pitchFamily="18" charset="0"/>
              </a:rPr>
              <a:t>Flag Sconto</a:t>
            </a:r>
          </a:p>
        </p:txBody>
      </p:sp>
      <p:sp>
        <p:nvSpPr>
          <p:cNvPr id="196" name="CasellaDiTesto 195">
            <a:extLst>
              <a:ext uri="{FF2B5EF4-FFF2-40B4-BE49-F238E27FC236}">
                <a16:creationId xmlns:a16="http://schemas.microsoft.com/office/drawing/2014/main" id="{3EE5768E-C7EA-C84E-822B-FE1B9B9EA357}"/>
              </a:ext>
            </a:extLst>
          </p:cNvPr>
          <p:cNvSpPr txBox="1"/>
          <p:nvPr/>
        </p:nvSpPr>
        <p:spPr>
          <a:xfrm>
            <a:off x="4039784" y="3917690"/>
            <a:ext cx="50123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" dirty="0">
                <a:latin typeface="Times New Roman" pitchFamily="18" charset="0"/>
                <a:cs typeface="Times New Roman" pitchFamily="18" charset="0"/>
              </a:rPr>
              <a:t>Immagine</a:t>
            </a:r>
          </a:p>
        </p:txBody>
      </p:sp>
      <p:grpSp>
        <p:nvGrpSpPr>
          <p:cNvPr id="201" name="Gruppo 200">
            <a:extLst>
              <a:ext uri="{FF2B5EF4-FFF2-40B4-BE49-F238E27FC236}">
                <a16:creationId xmlns:a16="http://schemas.microsoft.com/office/drawing/2014/main" id="{2D4C1571-E425-8E4B-B220-7A8E579A5BF8}"/>
              </a:ext>
            </a:extLst>
          </p:cNvPr>
          <p:cNvGrpSpPr/>
          <p:nvPr/>
        </p:nvGrpSpPr>
        <p:grpSpPr>
          <a:xfrm flipV="1">
            <a:off x="7617580" y="3459858"/>
            <a:ext cx="960191" cy="731786"/>
            <a:chOff x="8062740" y="1443665"/>
            <a:chExt cx="960191" cy="731786"/>
          </a:xfrm>
        </p:grpSpPr>
        <p:sp>
          <p:nvSpPr>
            <p:cNvPr id="203" name="Rettangolo 202">
              <a:extLst>
                <a:ext uri="{FF2B5EF4-FFF2-40B4-BE49-F238E27FC236}">
                  <a16:creationId xmlns:a16="http://schemas.microsoft.com/office/drawing/2014/main" id="{8302726C-3751-B744-9719-BA7636633023}"/>
                </a:ext>
              </a:extLst>
            </p:cNvPr>
            <p:cNvSpPr/>
            <p:nvPr/>
          </p:nvSpPr>
          <p:spPr>
            <a:xfrm flipV="1">
              <a:off x="8094237" y="1443665"/>
              <a:ext cx="928694" cy="28575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UTENTE</a:t>
              </a:r>
            </a:p>
          </p:txBody>
        </p:sp>
        <p:cxnSp>
          <p:nvCxnSpPr>
            <p:cNvPr id="204" name="Connettore 1 203">
              <a:extLst>
                <a:ext uri="{FF2B5EF4-FFF2-40B4-BE49-F238E27FC236}">
                  <a16:creationId xmlns:a16="http://schemas.microsoft.com/office/drawing/2014/main" id="{F140F2AA-3687-FE42-B9B9-66BA5D254C94}"/>
                </a:ext>
              </a:extLst>
            </p:cNvPr>
            <p:cNvCxnSpPr>
              <a:stCxn id="206" idx="3"/>
            </p:cNvCxnSpPr>
            <p:nvPr/>
          </p:nvCxnSpPr>
          <p:spPr>
            <a:xfrm rot="5400000" flipH="1" flipV="1">
              <a:off x="8334489" y="1813854"/>
              <a:ext cx="220351" cy="585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CasellaDiTesto 204">
              <a:extLst>
                <a:ext uri="{FF2B5EF4-FFF2-40B4-BE49-F238E27FC236}">
                  <a16:creationId xmlns:a16="http://schemas.microsoft.com/office/drawing/2014/main" id="{CA7AA4D7-70ED-6043-82F3-5E26C0130421}"/>
                </a:ext>
              </a:extLst>
            </p:cNvPr>
            <p:cNvSpPr txBox="1"/>
            <p:nvPr/>
          </p:nvSpPr>
          <p:spPr>
            <a:xfrm flipV="1">
              <a:off x="8062740" y="1990785"/>
              <a:ext cx="62701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600" dirty="0">
                  <a:latin typeface="Times New Roman" pitchFamily="18" charset="0"/>
                  <a:cs typeface="Times New Roman" pitchFamily="18" charset="0"/>
                </a:rPr>
                <a:t>Username</a:t>
              </a:r>
            </a:p>
          </p:txBody>
        </p:sp>
        <p:sp>
          <p:nvSpPr>
            <p:cNvPr id="206" name="Ovale 205">
              <a:extLst>
                <a:ext uri="{FF2B5EF4-FFF2-40B4-BE49-F238E27FC236}">
                  <a16:creationId xmlns:a16="http://schemas.microsoft.com/office/drawing/2014/main" id="{8ED969F8-B8E7-3142-9FFB-F39762AC533D}"/>
                </a:ext>
              </a:extLst>
            </p:cNvPr>
            <p:cNvSpPr/>
            <p:nvPr/>
          </p:nvSpPr>
          <p:spPr>
            <a:xfrm rot="9507890">
              <a:off x="8365438" y="1950359"/>
              <a:ext cx="71438" cy="7143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208" name="CasellaDiTesto 207">
            <a:extLst>
              <a:ext uri="{FF2B5EF4-FFF2-40B4-BE49-F238E27FC236}">
                <a16:creationId xmlns:a16="http://schemas.microsoft.com/office/drawing/2014/main" id="{F8DF2DC9-2E62-1544-9AE3-C5BECD255BC8}"/>
              </a:ext>
            </a:extLst>
          </p:cNvPr>
          <p:cNvSpPr txBox="1"/>
          <p:nvPr/>
        </p:nvSpPr>
        <p:spPr>
          <a:xfrm>
            <a:off x="8058101" y="3534710"/>
            <a:ext cx="50123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" dirty="0">
                <a:latin typeface="Times New Roman" pitchFamily="18" charset="0"/>
                <a:cs typeface="Times New Roman" pitchFamily="18" charset="0"/>
              </a:rPr>
              <a:t>Nome</a:t>
            </a:r>
          </a:p>
        </p:txBody>
      </p:sp>
      <p:grpSp>
        <p:nvGrpSpPr>
          <p:cNvPr id="209" name="Gruppo 208">
            <a:extLst>
              <a:ext uri="{FF2B5EF4-FFF2-40B4-BE49-F238E27FC236}">
                <a16:creationId xmlns:a16="http://schemas.microsoft.com/office/drawing/2014/main" id="{DA941E37-CD17-6B43-90CD-73E0CD970152}"/>
              </a:ext>
            </a:extLst>
          </p:cNvPr>
          <p:cNvGrpSpPr/>
          <p:nvPr/>
        </p:nvGrpSpPr>
        <p:grpSpPr>
          <a:xfrm rot="888664">
            <a:off x="8238587" y="3678666"/>
            <a:ext cx="71438" cy="222947"/>
            <a:chOff x="8937966" y="1666166"/>
            <a:chExt cx="71438" cy="222947"/>
          </a:xfrm>
        </p:grpSpPr>
        <p:cxnSp>
          <p:nvCxnSpPr>
            <p:cNvPr id="210" name="Connettore 1 209">
              <a:extLst>
                <a:ext uri="{FF2B5EF4-FFF2-40B4-BE49-F238E27FC236}">
                  <a16:creationId xmlns:a16="http://schemas.microsoft.com/office/drawing/2014/main" id="{020E4950-B089-774E-AA3D-654D205AA0F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905918" y="1788080"/>
              <a:ext cx="168838" cy="332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Ovale 216">
              <a:extLst>
                <a:ext uri="{FF2B5EF4-FFF2-40B4-BE49-F238E27FC236}">
                  <a16:creationId xmlns:a16="http://schemas.microsoft.com/office/drawing/2014/main" id="{11B0E021-AFEE-6F4C-9EAF-91D346BF55AB}"/>
                </a:ext>
              </a:extLst>
            </p:cNvPr>
            <p:cNvSpPr/>
            <p:nvPr/>
          </p:nvSpPr>
          <p:spPr>
            <a:xfrm rot="465190">
              <a:off x="8937966" y="1666166"/>
              <a:ext cx="71438" cy="7143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grpSp>
        <p:nvGrpSpPr>
          <p:cNvPr id="229" name="Gruppo 228">
            <a:extLst>
              <a:ext uri="{FF2B5EF4-FFF2-40B4-BE49-F238E27FC236}">
                <a16:creationId xmlns:a16="http://schemas.microsoft.com/office/drawing/2014/main" id="{70F72703-5F9B-174F-B64B-9B479796B2ED}"/>
              </a:ext>
            </a:extLst>
          </p:cNvPr>
          <p:cNvGrpSpPr/>
          <p:nvPr/>
        </p:nvGrpSpPr>
        <p:grpSpPr>
          <a:xfrm rot="3915601">
            <a:off x="8668447" y="3700703"/>
            <a:ext cx="95067" cy="347931"/>
            <a:chOff x="8907440" y="1542101"/>
            <a:chExt cx="95067" cy="347931"/>
          </a:xfrm>
        </p:grpSpPr>
        <p:cxnSp>
          <p:nvCxnSpPr>
            <p:cNvPr id="230" name="Connettore 1 229">
              <a:extLst>
                <a:ext uri="{FF2B5EF4-FFF2-40B4-BE49-F238E27FC236}">
                  <a16:creationId xmlns:a16="http://schemas.microsoft.com/office/drawing/2014/main" id="{C7986F3D-AD94-944F-98F2-D92D253613DE}"/>
                </a:ext>
              </a:extLst>
            </p:cNvPr>
            <p:cNvCxnSpPr>
              <a:cxnSpLocks/>
            </p:cNvCxnSpPr>
            <p:nvPr/>
          </p:nvCxnSpPr>
          <p:spPr>
            <a:xfrm rot="20196749" flipV="1">
              <a:off x="8949342" y="1610778"/>
              <a:ext cx="53165" cy="2792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Ovale 230">
              <a:extLst>
                <a:ext uri="{FF2B5EF4-FFF2-40B4-BE49-F238E27FC236}">
                  <a16:creationId xmlns:a16="http://schemas.microsoft.com/office/drawing/2014/main" id="{97AB6175-2B56-2F41-922F-1F40E2E702EF}"/>
                </a:ext>
              </a:extLst>
            </p:cNvPr>
            <p:cNvSpPr/>
            <p:nvPr/>
          </p:nvSpPr>
          <p:spPr>
            <a:xfrm rot="465190">
              <a:off x="8907440" y="1542101"/>
              <a:ext cx="71438" cy="7143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grpSp>
        <p:nvGrpSpPr>
          <p:cNvPr id="270" name="Gruppo 269">
            <a:extLst>
              <a:ext uri="{FF2B5EF4-FFF2-40B4-BE49-F238E27FC236}">
                <a16:creationId xmlns:a16="http://schemas.microsoft.com/office/drawing/2014/main" id="{BB91345C-CAFA-9A4C-B4CE-0145E7393125}"/>
              </a:ext>
            </a:extLst>
          </p:cNvPr>
          <p:cNvGrpSpPr/>
          <p:nvPr/>
        </p:nvGrpSpPr>
        <p:grpSpPr>
          <a:xfrm rot="5634504">
            <a:off x="8707039" y="3866695"/>
            <a:ext cx="95067" cy="347931"/>
            <a:chOff x="8907440" y="1542101"/>
            <a:chExt cx="95067" cy="347931"/>
          </a:xfrm>
        </p:grpSpPr>
        <p:cxnSp>
          <p:nvCxnSpPr>
            <p:cNvPr id="279" name="Connettore 1 278">
              <a:extLst>
                <a:ext uri="{FF2B5EF4-FFF2-40B4-BE49-F238E27FC236}">
                  <a16:creationId xmlns:a16="http://schemas.microsoft.com/office/drawing/2014/main" id="{FB12B9CD-B369-EF46-988E-555672830ABF}"/>
                </a:ext>
              </a:extLst>
            </p:cNvPr>
            <p:cNvCxnSpPr>
              <a:cxnSpLocks/>
            </p:cNvCxnSpPr>
            <p:nvPr/>
          </p:nvCxnSpPr>
          <p:spPr>
            <a:xfrm rot="20196749" flipV="1">
              <a:off x="8949342" y="1610778"/>
              <a:ext cx="53165" cy="2792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Ovale 279">
              <a:extLst>
                <a:ext uri="{FF2B5EF4-FFF2-40B4-BE49-F238E27FC236}">
                  <a16:creationId xmlns:a16="http://schemas.microsoft.com/office/drawing/2014/main" id="{A1343EC2-88B0-8748-974A-4EF12F9054DE}"/>
                </a:ext>
              </a:extLst>
            </p:cNvPr>
            <p:cNvSpPr/>
            <p:nvPr/>
          </p:nvSpPr>
          <p:spPr>
            <a:xfrm rot="465190">
              <a:off x="8907440" y="1542101"/>
              <a:ext cx="71438" cy="7143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grpSp>
        <p:nvGrpSpPr>
          <p:cNvPr id="281" name="Gruppo 280">
            <a:extLst>
              <a:ext uri="{FF2B5EF4-FFF2-40B4-BE49-F238E27FC236}">
                <a16:creationId xmlns:a16="http://schemas.microsoft.com/office/drawing/2014/main" id="{11A0DC0E-8511-9040-8C13-EF82FCDBB796}"/>
              </a:ext>
            </a:extLst>
          </p:cNvPr>
          <p:cNvGrpSpPr/>
          <p:nvPr/>
        </p:nvGrpSpPr>
        <p:grpSpPr>
          <a:xfrm rot="20312198">
            <a:off x="7542382" y="3590079"/>
            <a:ext cx="95067" cy="347931"/>
            <a:chOff x="8907440" y="1542101"/>
            <a:chExt cx="95067" cy="347931"/>
          </a:xfrm>
        </p:grpSpPr>
        <p:cxnSp>
          <p:nvCxnSpPr>
            <p:cNvPr id="282" name="Connettore 1 281">
              <a:extLst>
                <a:ext uri="{FF2B5EF4-FFF2-40B4-BE49-F238E27FC236}">
                  <a16:creationId xmlns:a16="http://schemas.microsoft.com/office/drawing/2014/main" id="{5E08D370-7C64-DE46-9DC0-6DDACE5F5CEE}"/>
                </a:ext>
              </a:extLst>
            </p:cNvPr>
            <p:cNvCxnSpPr>
              <a:cxnSpLocks/>
            </p:cNvCxnSpPr>
            <p:nvPr/>
          </p:nvCxnSpPr>
          <p:spPr>
            <a:xfrm rot="20196749" flipV="1">
              <a:off x="8949342" y="1610778"/>
              <a:ext cx="53165" cy="2792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Ovale 282">
              <a:extLst>
                <a:ext uri="{FF2B5EF4-FFF2-40B4-BE49-F238E27FC236}">
                  <a16:creationId xmlns:a16="http://schemas.microsoft.com/office/drawing/2014/main" id="{B8A04DE0-CCB7-724A-B2D2-5EE671BD3A1B}"/>
                </a:ext>
              </a:extLst>
            </p:cNvPr>
            <p:cNvSpPr/>
            <p:nvPr/>
          </p:nvSpPr>
          <p:spPr>
            <a:xfrm rot="465190">
              <a:off x="8907440" y="1542101"/>
              <a:ext cx="71438" cy="7143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grpSp>
        <p:nvGrpSpPr>
          <p:cNvPr id="284" name="Gruppo 283">
            <a:extLst>
              <a:ext uri="{FF2B5EF4-FFF2-40B4-BE49-F238E27FC236}">
                <a16:creationId xmlns:a16="http://schemas.microsoft.com/office/drawing/2014/main" id="{C7DBE8CC-8C7F-3D49-A16F-917080869646}"/>
              </a:ext>
            </a:extLst>
          </p:cNvPr>
          <p:cNvGrpSpPr/>
          <p:nvPr/>
        </p:nvGrpSpPr>
        <p:grpSpPr>
          <a:xfrm rot="18441429">
            <a:off x="7433347" y="3711770"/>
            <a:ext cx="95067" cy="347931"/>
            <a:chOff x="8907440" y="1542101"/>
            <a:chExt cx="95067" cy="347931"/>
          </a:xfrm>
        </p:grpSpPr>
        <p:cxnSp>
          <p:nvCxnSpPr>
            <p:cNvPr id="290" name="Connettore 1 289">
              <a:extLst>
                <a:ext uri="{FF2B5EF4-FFF2-40B4-BE49-F238E27FC236}">
                  <a16:creationId xmlns:a16="http://schemas.microsoft.com/office/drawing/2014/main" id="{50F4963D-F259-F447-B326-F6E72B07F278}"/>
                </a:ext>
              </a:extLst>
            </p:cNvPr>
            <p:cNvCxnSpPr>
              <a:cxnSpLocks/>
            </p:cNvCxnSpPr>
            <p:nvPr/>
          </p:nvCxnSpPr>
          <p:spPr>
            <a:xfrm rot="20196749" flipV="1">
              <a:off x="8949342" y="1610778"/>
              <a:ext cx="53165" cy="2792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3" name="Ovale 292">
              <a:extLst>
                <a:ext uri="{FF2B5EF4-FFF2-40B4-BE49-F238E27FC236}">
                  <a16:creationId xmlns:a16="http://schemas.microsoft.com/office/drawing/2014/main" id="{3DD1B802-F23A-BA4E-9BAC-5F1FEDD59EDD}"/>
                </a:ext>
              </a:extLst>
            </p:cNvPr>
            <p:cNvSpPr/>
            <p:nvPr/>
          </p:nvSpPr>
          <p:spPr>
            <a:xfrm rot="465190">
              <a:off x="8907440" y="1542101"/>
              <a:ext cx="71438" cy="7143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grpSp>
        <p:nvGrpSpPr>
          <p:cNvPr id="294" name="Gruppo 293">
            <a:extLst>
              <a:ext uri="{FF2B5EF4-FFF2-40B4-BE49-F238E27FC236}">
                <a16:creationId xmlns:a16="http://schemas.microsoft.com/office/drawing/2014/main" id="{9E44B36C-D2D1-E444-90D6-2A3106C17099}"/>
              </a:ext>
            </a:extLst>
          </p:cNvPr>
          <p:cNvGrpSpPr/>
          <p:nvPr/>
        </p:nvGrpSpPr>
        <p:grpSpPr>
          <a:xfrm rot="17185332">
            <a:off x="7420621" y="3893964"/>
            <a:ext cx="95067" cy="347931"/>
            <a:chOff x="8907440" y="1542101"/>
            <a:chExt cx="95067" cy="347931"/>
          </a:xfrm>
        </p:grpSpPr>
        <p:cxnSp>
          <p:nvCxnSpPr>
            <p:cNvPr id="295" name="Connettore 1 294">
              <a:extLst>
                <a:ext uri="{FF2B5EF4-FFF2-40B4-BE49-F238E27FC236}">
                  <a16:creationId xmlns:a16="http://schemas.microsoft.com/office/drawing/2014/main" id="{317AE2BA-8BF3-2045-BB84-D338BE55E9E1}"/>
                </a:ext>
              </a:extLst>
            </p:cNvPr>
            <p:cNvCxnSpPr>
              <a:cxnSpLocks/>
            </p:cNvCxnSpPr>
            <p:nvPr/>
          </p:nvCxnSpPr>
          <p:spPr>
            <a:xfrm rot="20196749" flipV="1">
              <a:off x="8949342" y="1610778"/>
              <a:ext cx="53165" cy="2792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6" name="Ovale 295">
              <a:extLst>
                <a:ext uri="{FF2B5EF4-FFF2-40B4-BE49-F238E27FC236}">
                  <a16:creationId xmlns:a16="http://schemas.microsoft.com/office/drawing/2014/main" id="{33C613FA-0354-D145-BD30-48BCF6E8EFD6}"/>
                </a:ext>
              </a:extLst>
            </p:cNvPr>
            <p:cNvSpPr/>
            <p:nvPr/>
          </p:nvSpPr>
          <p:spPr>
            <a:xfrm rot="465190">
              <a:off x="8907440" y="1542101"/>
              <a:ext cx="71438" cy="7143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297" name="CasellaDiTesto 296">
            <a:extLst>
              <a:ext uri="{FF2B5EF4-FFF2-40B4-BE49-F238E27FC236}">
                <a16:creationId xmlns:a16="http://schemas.microsoft.com/office/drawing/2014/main" id="{C60843B2-98B7-A841-96BF-A7B81106CAB6}"/>
              </a:ext>
            </a:extLst>
          </p:cNvPr>
          <p:cNvSpPr txBox="1"/>
          <p:nvPr/>
        </p:nvSpPr>
        <p:spPr>
          <a:xfrm>
            <a:off x="8395944" y="3411452"/>
            <a:ext cx="58947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" dirty="0">
                <a:latin typeface="Times New Roman" pitchFamily="18" charset="0"/>
                <a:cs typeface="Times New Roman" pitchFamily="18" charset="0"/>
              </a:rPr>
              <a:t>Cognome</a:t>
            </a:r>
          </a:p>
        </p:txBody>
      </p:sp>
      <p:sp>
        <p:nvSpPr>
          <p:cNvPr id="298" name="CasellaDiTesto 297">
            <a:extLst>
              <a:ext uri="{FF2B5EF4-FFF2-40B4-BE49-F238E27FC236}">
                <a16:creationId xmlns:a16="http://schemas.microsoft.com/office/drawing/2014/main" id="{F35B6E55-1AD4-9747-8FF7-BE01FC26B162}"/>
              </a:ext>
            </a:extLst>
          </p:cNvPr>
          <p:cNvSpPr txBox="1"/>
          <p:nvPr/>
        </p:nvSpPr>
        <p:spPr>
          <a:xfrm>
            <a:off x="8714539" y="3682282"/>
            <a:ext cx="49780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" dirty="0">
                <a:latin typeface="Times New Roman" pitchFamily="18" charset="0"/>
                <a:cs typeface="Times New Roman" pitchFamily="18" charset="0"/>
              </a:rPr>
              <a:t>Via</a:t>
            </a:r>
          </a:p>
        </p:txBody>
      </p:sp>
      <p:sp>
        <p:nvSpPr>
          <p:cNvPr id="299" name="CasellaDiTesto 298">
            <a:extLst>
              <a:ext uri="{FF2B5EF4-FFF2-40B4-BE49-F238E27FC236}">
                <a16:creationId xmlns:a16="http://schemas.microsoft.com/office/drawing/2014/main" id="{E378626B-28C4-5148-9FE7-1938E9B22951}"/>
              </a:ext>
            </a:extLst>
          </p:cNvPr>
          <p:cNvSpPr txBox="1"/>
          <p:nvPr/>
        </p:nvSpPr>
        <p:spPr>
          <a:xfrm>
            <a:off x="8786798" y="3926823"/>
            <a:ext cx="50123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" dirty="0">
                <a:latin typeface="Times New Roman" pitchFamily="18" charset="0"/>
                <a:cs typeface="Times New Roman" pitchFamily="18" charset="0"/>
              </a:rPr>
              <a:t>Città</a:t>
            </a:r>
          </a:p>
        </p:txBody>
      </p:sp>
      <p:sp>
        <p:nvSpPr>
          <p:cNvPr id="300" name="CasellaDiTesto 299">
            <a:extLst>
              <a:ext uri="{FF2B5EF4-FFF2-40B4-BE49-F238E27FC236}">
                <a16:creationId xmlns:a16="http://schemas.microsoft.com/office/drawing/2014/main" id="{D8C771DE-599F-FC4B-B39A-98FA2E16D525}"/>
              </a:ext>
            </a:extLst>
          </p:cNvPr>
          <p:cNvSpPr txBox="1"/>
          <p:nvPr/>
        </p:nvSpPr>
        <p:spPr>
          <a:xfrm>
            <a:off x="6985959" y="3504807"/>
            <a:ext cx="6302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" dirty="0">
                <a:latin typeface="Times New Roman" pitchFamily="18" charset="0"/>
                <a:cs typeface="Times New Roman" pitchFamily="18" charset="0"/>
              </a:rPr>
              <a:t>Password</a:t>
            </a:r>
          </a:p>
        </p:txBody>
      </p:sp>
      <p:sp>
        <p:nvSpPr>
          <p:cNvPr id="301" name="CasellaDiTesto 300">
            <a:extLst>
              <a:ext uri="{FF2B5EF4-FFF2-40B4-BE49-F238E27FC236}">
                <a16:creationId xmlns:a16="http://schemas.microsoft.com/office/drawing/2014/main" id="{4DF29FD8-4B69-054A-9BE4-FFAFC954449E}"/>
              </a:ext>
            </a:extLst>
          </p:cNvPr>
          <p:cNvSpPr txBox="1"/>
          <p:nvPr/>
        </p:nvSpPr>
        <p:spPr>
          <a:xfrm>
            <a:off x="6739898" y="3656035"/>
            <a:ext cx="801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" dirty="0">
                <a:latin typeface="Times New Roman" pitchFamily="18" charset="0"/>
                <a:cs typeface="Times New Roman" pitchFamily="18" charset="0"/>
              </a:rPr>
              <a:t>Tipologia </a:t>
            </a:r>
          </a:p>
          <a:p>
            <a:pPr algn="ctr"/>
            <a:r>
              <a:rPr lang="it-IT" sz="600" dirty="0">
                <a:latin typeface="Times New Roman" pitchFamily="18" charset="0"/>
                <a:cs typeface="Times New Roman" pitchFamily="18" charset="0"/>
              </a:rPr>
              <a:t>Utente</a:t>
            </a:r>
          </a:p>
        </p:txBody>
      </p:sp>
      <p:sp>
        <p:nvSpPr>
          <p:cNvPr id="302" name="CasellaDiTesto 301">
            <a:extLst>
              <a:ext uri="{FF2B5EF4-FFF2-40B4-BE49-F238E27FC236}">
                <a16:creationId xmlns:a16="http://schemas.microsoft.com/office/drawing/2014/main" id="{A6DBF402-C0B4-494C-BFA5-2DE0401A2371}"/>
              </a:ext>
            </a:extLst>
          </p:cNvPr>
          <p:cNvSpPr txBox="1"/>
          <p:nvPr/>
        </p:nvSpPr>
        <p:spPr>
          <a:xfrm>
            <a:off x="6756905" y="3929237"/>
            <a:ext cx="61274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" dirty="0">
                <a:latin typeface="Times New Roman" pitchFamily="18" charset="0"/>
                <a:cs typeface="Times New Roman" pitchFamily="18" charset="0"/>
              </a:rPr>
              <a:t>Occupazione</a:t>
            </a:r>
          </a:p>
        </p:txBody>
      </p:sp>
      <p:grpSp>
        <p:nvGrpSpPr>
          <p:cNvPr id="306" name="Gruppo 305">
            <a:extLst>
              <a:ext uri="{FF2B5EF4-FFF2-40B4-BE49-F238E27FC236}">
                <a16:creationId xmlns:a16="http://schemas.microsoft.com/office/drawing/2014/main" id="{EA680831-52D1-D947-A4B7-6DAA8892322F}"/>
              </a:ext>
            </a:extLst>
          </p:cNvPr>
          <p:cNvGrpSpPr/>
          <p:nvPr/>
        </p:nvGrpSpPr>
        <p:grpSpPr>
          <a:xfrm rot="2777948">
            <a:off x="8524115" y="3579058"/>
            <a:ext cx="95067" cy="347931"/>
            <a:chOff x="8907440" y="1542101"/>
            <a:chExt cx="95067" cy="347931"/>
          </a:xfrm>
        </p:grpSpPr>
        <p:cxnSp>
          <p:nvCxnSpPr>
            <p:cNvPr id="307" name="Connettore 1 306">
              <a:extLst>
                <a:ext uri="{FF2B5EF4-FFF2-40B4-BE49-F238E27FC236}">
                  <a16:creationId xmlns:a16="http://schemas.microsoft.com/office/drawing/2014/main" id="{23B27629-7F72-4349-8BF7-C47F5265C94D}"/>
                </a:ext>
              </a:extLst>
            </p:cNvPr>
            <p:cNvCxnSpPr>
              <a:cxnSpLocks/>
            </p:cNvCxnSpPr>
            <p:nvPr/>
          </p:nvCxnSpPr>
          <p:spPr>
            <a:xfrm rot="20196749" flipV="1">
              <a:off x="8949342" y="1610778"/>
              <a:ext cx="53165" cy="2792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8" name="Ovale 307">
              <a:extLst>
                <a:ext uri="{FF2B5EF4-FFF2-40B4-BE49-F238E27FC236}">
                  <a16:creationId xmlns:a16="http://schemas.microsoft.com/office/drawing/2014/main" id="{4688FD04-9889-F54F-B819-82C3F04AEE13}"/>
                </a:ext>
              </a:extLst>
            </p:cNvPr>
            <p:cNvSpPr/>
            <p:nvPr/>
          </p:nvSpPr>
          <p:spPr>
            <a:xfrm rot="465190">
              <a:off x="8907440" y="1542101"/>
              <a:ext cx="71438" cy="7143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grpSp>
        <p:nvGrpSpPr>
          <p:cNvPr id="309" name="Gruppo 308">
            <a:extLst>
              <a:ext uri="{FF2B5EF4-FFF2-40B4-BE49-F238E27FC236}">
                <a16:creationId xmlns:a16="http://schemas.microsoft.com/office/drawing/2014/main" id="{647A7439-D050-4B41-8A95-DF4788F6F6A6}"/>
              </a:ext>
            </a:extLst>
          </p:cNvPr>
          <p:cNvGrpSpPr/>
          <p:nvPr/>
        </p:nvGrpSpPr>
        <p:grpSpPr>
          <a:xfrm rot="14226938">
            <a:off x="7492466" y="4139887"/>
            <a:ext cx="95067" cy="347931"/>
            <a:chOff x="8907440" y="1542101"/>
            <a:chExt cx="95067" cy="347931"/>
          </a:xfrm>
        </p:grpSpPr>
        <p:cxnSp>
          <p:nvCxnSpPr>
            <p:cNvPr id="310" name="Connettore 1 309">
              <a:extLst>
                <a:ext uri="{FF2B5EF4-FFF2-40B4-BE49-F238E27FC236}">
                  <a16:creationId xmlns:a16="http://schemas.microsoft.com/office/drawing/2014/main" id="{6541F830-7A8E-0044-8767-071CE8100321}"/>
                </a:ext>
              </a:extLst>
            </p:cNvPr>
            <p:cNvCxnSpPr>
              <a:cxnSpLocks/>
            </p:cNvCxnSpPr>
            <p:nvPr/>
          </p:nvCxnSpPr>
          <p:spPr>
            <a:xfrm rot="20196749" flipV="1">
              <a:off x="8949342" y="1610778"/>
              <a:ext cx="53165" cy="2792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Ovale 310">
              <a:extLst>
                <a:ext uri="{FF2B5EF4-FFF2-40B4-BE49-F238E27FC236}">
                  <a16:creationId xmlns:a16="http://schemas.microsoft.com/office/drawing/2014/main" id="{D1044827-99FF-314A-A690-86168A09D471}"/>
                </a:ext>
              </a:extLst>
            </p:cNvPr>
            <p:cNvSpPr/>
            <p:nvPr/>
          </p:nvSpPr>
          <p:spPr>
            <a:xfrm rot="465190">
              <a:off x="8907440" y="1542101"/>
              <a:ext cx="71438" cy="7143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grpSp>
        <p:nvGrpSpPr>
          <p:cNvPr id="312" name="Gruppo 311">
            <a:extLst>
              <a:ext uri="{FF2B5EF4-FFF2-40B4-BE49-F238E27FC236}">
                <a16:creationId xmlns:a16="http://schemas.microsoft.com/office/drawing/2014/main" id="{CBD0C8C4-BA26-9942-9D1A-23F83FF37397}"/>
              </a:ext>
            </a:extLst>
          </p:cNvPr>
          <p:cNvGrpSpPr/>
          <p:nvPr/>
        </p:nvGrpSpPr>
        <p:grpSpPr>
          <a:xfrm rot="11553306">
            <a:off x="8071491" y="4209153"/>
            <a:ext cx="95067" cy="347931"/>
            <a:chOff x="8907440" y="1542101"/>
            <a:chExt cx="95067" cy="347931"/>
          </a:xfrm>
        </p:grpSpPr>
        <p:cxnSp>
          <p:nvCxnSpPr>
            <p:cNvPr id="313" name="Connettore 1 312">
              <a:extLst>
                <a:ext uri="{FF2B5EF4-FFF2-40B4-BE49-F238E27FC236}">
                  <a16:creationId xmlns:a16="http://schemas.microsoft.com/office/drawing/2014/main" id="{4CEB29E2-D59B-7945-8B50-1C0BBC62E0C7}"/>
                </a:ext>
              </a:extLst>
            </p:cNvPr>
            <p:cNvCxnSpPr>
              <a:cxnSpLocks/>
            </p:cNvCxnSpPr>
            <p:nvPr/>
          </p:nvCxnSpPr>
          <p:spPr>
            <a:xfrm rot="20196749" flipV="1">
              <a:off x="8949342" y="1610778"/>
              <a:ext cx="53165" cy="2792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4" name="Ovale 313">
              <a:extLst>
                <a:ext uri="{FF2B5EF4-FFF2-40B4-BE49-F238E27FC236}">
                  <a16:creationId xmlns:a16="http://schemas.microsoft.com/office/drawing/2014/main" id="{61D9D9F5-5F09-9849-9571-5CAA965C8C49}"/>
                </a:ext>
              </a:extLst>
            </p:cNvPr>
            <p:cNvSpPr/>
            <p:nvPr/>
          </p:nvSpPr>
          <p:spPr>
            <a:xfrm rot="465190">
              <a:off x="8907440" y="1542101"/>
              <a:ext cx="71438" cy="7143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grpSp>
        <p:nvGrpSpPr>
          <p:cNvPr id="315" name="Gruppo 314">
            <a:extLst>
              <a:ext uri="{FF2B5EF4-FFF2-40B4-BE49-F238E27FC236}">
                <a16:creationId xmlns:a16="http://schemas.microsoft.com/office/drawing/2014/main" id="{250CCCF3-00DA-3D4E-A3D2-24B32F603BC4}"/>
              </a:ext>
            </a:extLst>
          </p:cNvPr>
          <p:cNvGrpSpPr/>
          <p:nvPr/>
        </p:nvGrpSpPr>
        <p:grpSpPr>
          <a:xfrm rot="9477311">
            <a:off x="8513665" y="4167551"/>
            <a:ext cx="95067" cy="347931"/>
            <a:chOff x="8907440" y="1542101"/>
            <a:chExt cx="95067" cy="347931"/>
          </a:xfrm>
        </p:grpSpPr>
        <p:cxnSp>
          <p:nvCxnSpPr>
            <p:cNvPr id="316" name="Connettore 1 315">
              <a:extLst>
                <a:ext uri="{FF2B5EF4-FFF2-40B4-BE49-F238E27FC236}">
                  <a16:creationId xmlns:a16="http://schemas.microsoft.com/office/drawing/2014/main" id="{BEAB16AB-905F-3C4D-8965-4443EECDBDED}"/>
                </a:ext>
              </a:extLst>
            </p:cNvPr>
            <p:cNvCxnSpPr>
              <a:cxnSpLocks/>
            </p:cNvCxnSpPr>
            <p:nvPr/>
          </p:nvCxnSpPr>
          <p:spPr>
            <a:xfrm rot="20196749" flipV="1">
              <a:off x="8949342" y="1610778"/>
              <a:ext cx="53165" cy="2792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7" name="Ovale 316">
              <a:extLst>
                <a:ext uri="{FF2B5EF4-FFF2-40B4-BE49-F238E27FC236}">
                  <a16:creationId xmlns:a16="http://schemas.microsoft.com/office/drawing/2014/main" id="{FA9773D1-2938-354F-BD54-489B2FCB4D31}"/>
                </a:ext>
              </a:extLst>
            </p:cNvPr>
            <p:cNvSpPr/>
            <p:nvPr/>
          </p:nvSpPr>
          <p:spPr>
            <a:xfrm rot="465190">
              <a:off x="8907440" y="1542101"/>
              <a:ext cx="71438" cy="7143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321" name="CasellaDiTesto 320">
            <a:extLst>
              <a:ext uri="{FF2B5EF4-FFF2-40B4-BE49-F238E27FC236}">
                <a16:creationId xmlns:a16="http://schemas.microsoft.com/office/drawing/2014/main" id="{A8B1D3EC-7566-AA48-A416-270A93F85634}"/>
              </a:ext>
            </a:extLst>
          </p:cNvPr>
          <p:cNvSpPr txBox="1"/>
          <p:nvPr/>
        </p:nvSpPr>
        <p:spPr>
          <a:xfrm>
            <a:off x="8515020" y="4403804"/>
            <a:ext cx="50123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" dirty="0">
                <a:latin typeface="Times New Roman" pitchFamily="18" charset="0"/>
                <a:cs typeface="Times New Roman" pitchFamily="18" charset="0"/>
              </a:rPr>
              <a:t>Cap</a:t>
            </a:r>
          </a:p>
        </p:txBody>
      </p:sp>
      <p:sp>
        <p:nvSpPr>
          <p:cNvPr id="322" name="CasellaDiTesto 321">
            <a:extLst>
              <a:ext uri="{FF2B5EF4-FFF2-40B4-BE49-F238E27FC236}">
                <a16:creationId xmlns:a16="http://schemas.microsoft.com/office/drawing/2014/main" id="{132C62EC-9D24-374F-B134-72C69066E1E7}"/>
              </a:ext>
            </a:extLst>
          </p:cNvPr>
          <p:cNvSpPr txBox="1"/>
          <p:nvPr/>
        </p:nvSpPr>
        <p:spPr>
          <a:xfrm>
            <a:off x="7860519" y="4512172"/>
            <a:ext cx="50123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" dirty="0">
                <a:latin typeface="Times New Roman" pitchFamily="18" charset="0"/>
                <a:cs typeface="Times New Roman" pitchFamily="18" charset="0"/>
              </a:rPr>
              <a:t>Stato</a:t>
            </a:r>
          </a:p>
        </p:txBody>
      </p:sp>
      <p:sp>
        <p:nvSpPr>
          <p:cNvPr id="323" name="CasellaDiTesto 322">
            <a:extLst>
              <a:ext uri="{FF2B5EF4-FFF2-40B4-BE49-F238E27FC236}">
                <a16:creationId xmlns:a16="http://schemas.microsoft.com/office/drawing/2014/main" id="{E1BBA914-CD82-6D40-815F-7442D4C86531}"/>
              </a:ext>
            </a:extLst>
          </p:cNvPr>
          <p:cNvSpPr txBox="1"/>
          <p:nvPr/>
        </p:nvSpPr>
        <p:spPr>
          <a:xfrm>
            <a:off x="7032146" y="4386966"/>
            <a:ext cx="61175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" dirty="0">
                <a:latin typeface="Times New Roman" pitchFamily="18" charset="0"/>
                <a:cs typeface="Times New Roman" pitchFamily="18" charset="0"/>
              </a:rPr>
              <a:t>Data Nascita</a:t>
            </a:r>
          </a:p>
        </p:txBody>
      </p:sp>
      <p:grpSp>
        <p:nvGrpSpPr>
          <p:cNvPr id="324" name="Gruppo 323">
            <a:extLst>
              <a:ext uri="{FF2B5EF4-FFF2-40B4-BE49-F238E27FC236}">
                <a16:creationId xmlns:a16="http://schemas.microsoft.com/office/drawing/2014/main" id="{03ADD85C-D3C8-4044-B440-1BAF4D9B1FFC}"/>
              </a:ext>
            </a:extLst>
          </p:cNvPr>
          <p:cNvGrpSpPr/>
          <p:nvPr/>
        </p:nvGrpSpPr>
        <p:grpSpPr>
          <a:xfrm rot="2334642">
            <a:off x="5711381" y="3560231"/>
            <a:ext cx="95067" cy="347931"/>
            <a:chOff x="8907440" y="1542101"/>
            <a:chExt cx="95067" cy="347931"/>
          </a:xfrm>
        </p:grpSpPr>
        <p:cxnSp>
          <p:nvCxnSpPr>
            <p:cNvPr id="325" name="Connettore 1 324">
              <a:extLst>
                <a:ext uri="{FF2B5EF4-FFF2-40B4-BE49-F238E27FC236}">
                  <a16:creationId xmlns:a16="http://schemas.microsoft.com/office/drawing/2014/main" id="{EBFEF5A9-D7A4-3142-9E8E-8DBF46E52FAB}"/>
                </a:ext>
              </a:extLst>
            </p:cNvPr>
            <p:cNvCxnSpPr>
              <a:cxnSpLocks/>
            </p:cNvCxnSpPr>
            <p:nvPr/>
          </p:nvCxnSpPr>
          <p:spPr>
            <a:xfrm rot="20196749" flipV="1">
              <a:off x="8949342" y="1610778"/>
              <a:ext cx="53165" cy="2792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Ovale 325">
              <a:extLst>
                <a:ext uri="{FF2B5EF4-FFF2-40B4-BE49-F238E27FC236}">
                  <a16:creationId xmlns:a16="http://schemas.microsoft.com/office/drawing/2014/main" id="{A50F56D6-E5C3-EA41-8240-FA475529EBCC}"/>
                </a:ext>
              </a:extLst>
            </p:cNvPr>
            <p:cNvSpPr/>
            <p:nvPr/>
          </p:nvSpPr>
          <p:spPr>
            <a:xfrm rot="465190">
              <a:off x="8907440" y="1542101"/>
              <a:ext cx="71438" cy="7143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grpSp>
        <p:nvGrpSpPr>
          <p:cNvPr id="104" name="Gruppo 103">
            <a:extLst>
              <a:ext uri="{FF2B5EF4-FFF2-40B4-BE49-F238E27FC236}">
                <a16:creationId xmlns:a16="http://schemas.microsoft.com/office/drawing/2014/main" id="{60DB873E-FA01-744D-8502-06A605AA9802}"/>
              </a:ext>
            </a:extLst>
          </p:cNvPr>
          <p:cNvGrpSpPr/>
          <p:nvPr/>
        </p:nvGrpSpPr>
        <p:grpSpPr>
          <a:xfrm rot="12888805">
            <a:off x="5035829" y="5723357"/>
            <a:ext cx="95067" cy="347931"/>
            <a:chOff x="8907440" y="1542101"/>
            <a:chExt cx="95067" cy="347931"/>
          </a:xfrm>
        </p:grpSpPr>
        <p:cxnSp>
          <p:nvCxnSpPr>
            <p:cNvPr id="105" name="Connettore 1 104">
              <a:extLst>
                <a:ext uri="{FF2B5EF4-FFF2-40B4-BE49-F238E27FC236}">
                  <a16:creationId xmlns:a16="http://schemas.microsoft.com/office/drawing/2014/main" id="{6B9DC8A5-A35F-CD4E-9A47-2502D83F7F8F}"/>
                </a:ext>
              </a:extLst>
            </p:cNvPr>
            <p:cNvCxnSpPr>
              <a:cxnSpLocks/>
            </p:cNvCxnSpPr>
            <p:nvPr/>
          </p:nvCxnSpPr>
          <p:spPr>
            <a:xfrm rot="20196749" flipV="1">
              <a:off x="8949342" y="1610778"/>
              <a:ext cx="53165" cy="2792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e 105">
              <a:extLst>
                <a:ext uri="{FF2B5EF4-FFF2-40B4-BE49-F238E27FC236}">
                  <a16:creationId xmlns:a16="http://schemas.microsoft.com/office/drawing/2014/main" id="{A55C2999-3AE8-F94A-BBF1-5C661489158C}"/>
                </a:ext>
              </a:extLst>
            </p:cNvPr>
            <p:cNvSpPr/>
            <p:nvPr/>
          </p:nvSpPr>
          <p:spPr>
            <a:xfrm rot="465190">
              <a:off x="8907440" y="1542101"/>
              <a:ext cx="71438" cy="7143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4A13F855-6D3D-C641-B463-693D8B2519C3}"/>
              </a:ext>
            </a:extLst>
          </p:cNvPr>
          <p:cNvSpPr txBox="1"/>
          <p:nvPr/>
        </p:nvSpPr>
        <p:spPr>
          <a:xfrm>
            <a:off x="5572235" y="5958328"/>
            <a:ext cx="75268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" dirty="0">
                <a:latin typeface="Times New Roman" pitchFamily="18" charset="0"/>
                <a:cs typeface="Times New Roman" pitchFamily="18" charset="0"/>
              </a:rPr>
              <a:t>Id Sottocategoria</a:t>
            </a:r>
          </a:p>
        </p:txBody>
      </p:sp>
      <p:grpSp>
        <p:nvGrpSpPr>
          <p:cNvPr id="108" name="Gruppo 107">
            <a:extLst>
              <a:ext uri="{FF2B5EF4-FFF2-40B4-BE49-F238E27FC236}">
                <a16:creationId xmlns:a16="http://schemas.microsoft.com/office/drawing/2014/main" id="{3029FDA8-A6D7-3240-A048-BE7BE1DB89F7}"/>
              </a:ext>
            </a:extLst>
          </p:cNvPr>
          <p:cNvGrpSpPr/>
          <p:nvPr/>
        </p:nvGrpSpPr>
        <p:grpSpPr>
          <a:xfrm rot="9680902">
            <a:off x="8298196" y="5705320"/>
            <a:ext cx="95067" cy="347931"/>
            <a:chOff x="8907440" y="1542101"/>
            <a:chExt cx="95067" cy="347931"/>
          </a:xfrm>
        </p:grpSpPr>
        <p:cxnSp>
          <p:nvCxnSpPr>
            <p:cNvPr id="109" name="Connettore 1 108">
              <a:extLst>
                <a:ext uri="{FF2B5EF4-FFF2-40B4-BE49-F238E27FC236}">
                  <a16:creationId xmlns:a16="http://schemas.microsoft.com/office/drawing/2014/main" id="{A005A362-15EF-544F-A86E-16CBC2F9F726}"/>
                </a:ext>
              </a:extLst>
            </p:cNvPr>
            <p:cNvCxnSpPr>
              <a:cxnSpLocks/>
            </p:cNvCxnSpPr>
            <p:nvPr/>
          </p:nvCxnSpPr>
          <p:spPr>
            <a:xfrm rot="20196749" flipV="1">
              <a:off x="8949342" y="1610778"/>
              <a:ext cx="53165" cy="2792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e 109">
              <a:extLst>
                <a:ext uri="{FF2B5EF4-FFF2-40B4-BE49-F238E27FC236}">
                  <a16:creationId xmlns:a16="http://schemas.microsoft.com/office/drawing/2014/main" id="{9EC4FA58-0280-D14E-B522-B39E58C25743}"/>
                </a:ext>
              </a:extLst>
            </p:cNvPr>
            <p:cNvSpPr/>
            <p:nvPr/>
          </p:nvSpPr>
          <p:spPr>
            <a:xfrm rot="465190">
              <a:off x="8907440" y="1542101"/>
              <a:ext cx="71438" cy="7143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114" name="CasellaDiTesto 113">
            <a:extLst>
              <a:ext uri="{FF2B5EF4-FFF2-40B4-BE49-F238E27FC236}">
                <a16:creationId xmlns:a16="http://schemas.microsoft.com/office/drawing/2014/main" id="{024289BE-B86A-4C40-BDEB-B1367FE665D3}"/>
              </a:ext>
            </a:extLst>
          </p:cNvPr>
          <p:cNvSpPr txBox="1"/>
          <p:nvPr/>
        </p:nvSpPr>
        <p:spPr>
          <a:xfrm>
            <a:off x="8292898" y="6003060"/>
            <a:ext cx="5664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" dirty="0">
                <a:latin typeface="Times New Roman" pitchFamily="18" charset="0"/>
                <a:cs typeface="Times New Roman" pitchFamily="18" charset="0"/>
              </a:rPr>
              <a:t>Categoria</a:t>
            </a:r>
          </a:p>
        </p:txBody>
      </p:sp>
      <p:grpSp>
        <p:nvGrpSpPr>
          <p:cNvPr id="112" name="Gruppo 111">
            <a:extLst>
              <a:ext uri="{FF2B5EF4-FFF2-40B4-BE49-F238E27FC236}">
                <a16:creationId xmlns:a16="http://schemas.microsoft.com/office/drawing/2014/main" id="{7DCC3F20-4A97-BE47-A27D-15C8662754D9}"/>
              </a:ext>
            </a:extLst>
          </p:cNvPr>
          <p:cNvGrpSpPr/>
          <p:nvPr/>
        </p:nvGrpSpPr>
        <p:grpSpPr>
          <a:xfrm rot="12368899">
            <a:off x="7782727" y="4198082"/>
            <a:ext cx="95067" cy="347931"/>
            <a:chOff x="8907440" y="1542101"/>
            <a:chExt cx="95067" cy="347931"/>
          </a:xfrm>
        </p:grpSpPr>
        <p:cxnSp>
          <p:nvCxnSpPr>
            <p:cNvPr id="113" name="Connettore 1 112">
              <a:extLst>
                <a:ext uri="{FF2B5EF4-FFF2-40B4-BE49-F238E27FC236}">
                  <a16:creationId xmlns:a16="http://schemas.microsoft.com/office/drawing/2014/main" id="{EBF7042D-8EDA-F147-9F89-4CC93B3BB6B6}"/>
                </a:ext>
              </a:extLst>
            </p:cNvPr>
            <p:cNvCxnSpPr>
              <a:cxnSpLocks/>
            </p:cNvCxnSpPr>
            <p:nvPr/>
          </p:nvCxnSpPr>
          <p:spPr>
            <a:xfrm rot="20196749" flipV="1">
              <a:off x="8949342" y="1610778"/>
              <a:ext cx="53165" cy="2792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Ovale 114">
              <a:extLst>
                <a:ext uri="{FF2B5EF4-FFF2-40B4-BE49-F238E27FC236}">
                  <a16:creationId xmlns:a16="http://schemas.microsoft.com/office/drawing/2014/main" id="{FD67438F-0F26-0748-8C97-E7847418CCF8}"/>
                </a:ext>
              </a:extLst>
            </p:cNvPr>
            <p:cNvSpPr/>
            <p:nvPr/>
          </p:nvSpPr>
          <p:spPr>
            <a:xfrm rot="465190">
              <a:off x="8907440" y="1542101"/>
              <a:ext cx="71438" cy="7143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119" name="CasellaDiTesto 118">
            <a:extLst>
              <a:ext uri="{FF2B5EF4-FFF2-40B4-BE49-F238E27FC236}">
                <a16:creationId xmlns:a16="http://schemas.microsoft.com/office/drawing/2014/main" id="{CFA9F713-8E16-AA42-90FD-31040A1EDAC9}"/>
              </a:ext>
            </a:extLst>
          </p:cNvPr>
          <p:cNvSpPr txBox="1"/>
          <p:nvPr/>
        </p:nvSpPr>
        <p:spPr>
          <a:xfrm>
            <a:off x="7527553" y="4497475"/>
            <a:ext cx="50123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" dirty="0">
                <a:latin typeface="Times New Roman" pitchFamily="18" charset="0"/>
                <a:cs typeface="Times New Roman" pitchFamily="18" charset="0"/>
              </a:rPr>
              <a:t>Email</a:t>
            </a: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2394B0CE-9361-9342-9C7B-5CE49866096B}"/>
              </a:ext>
            </a:extLst>
          </p:cNvPr>
          <p:cNvGrpSpPr/>
          <p:nvPr/>
        </p:nvGrpSpPr>
        <p:grpSpPr>
          <a:xfrm rot="19889048">
            <a:off x="8030794" y="4207302"/>
            <a:ext cx="566487" cy="424285"/>
            <a:chOff x="7760072" y="5870619"/>
            <a:chExt cx="566487" cy="424285"/>
          </a:xfrm>
        </p:grpSpPr>
        <p:cxnSp>
          <p:nvCxnSpPr>
            <p:cNvPr id="116" name="Connettore 1 115">
              <a:extLst>
                <a:ext uri="{FF2B5EF4-FFF2-40B4-BE49-F238E27FC236}">
                  <a16:creationId xmlns:a16="http://schemas.microsoft.com/office/drawing/2014/main" id="{95D576EB-6A0E-CF4D-95C2-8D8A405796DE}"/>
                </a:ext>
              </a:extLst>
            </p:cNvPr>
            <p:cNvCxnSpPr/>
            <p:nvPr/>
          </p:nvCxnSpPr>
          <p:spPr>
            <a:xfrm rot="5400000" flipH="1" flipV="1">
              <a:off x="7983871" y="5942057"/>
              <a:ext cx="214314" cy="714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Ovale 116">
              <a:extLst>
                <a:ext uri="{FF2B5EF4-FFF2-40B4-BE49-F238E27FC236}">
                  <a16:creationId xmlns:a16="http://schemas.microsoft.com/office/drawing/2014/main" id="{1B13FD32-C42A-1B48-B469-23A65F57C013}"/>
                </a:ext>
              </a:extLst>
            </p:cNvPr>
            <p:cNvSpPr/>
            <p:nvPr/>
          </p:nvSpPr>
          <p:spPr>
            <a:xfrm>
              <a:off x="8011187" y="6080651"/>
              <a:ext cx="71438" cy="71438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18" name="CasellaDiTesto 117">
              <a:extLst>
                <a:ext uri="{FF2B5EF4-FFF2-40B4-BE49-F238E27FC236}">
                  <a16:creationId xmlns:a16="http://schemas.microsoft.com/office/drawing/2014/main" id="{E457340F-353E-1E46-A809-4F8AE302A865}"/>
                </a:ext>
              </a:extLst>
            </p:cNvPr>
            <p:cNvSpPr txBox="1"/>
            <p:nvPr/>
          </p:nvSpPr>
          <p:spPr>
            <a:xfrm rot="1710952">
              <a:off x="7760072" y="6110238"/>
              <a:ext cx="56648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600" dirty="0">
                  <a:latin typeface="Times New Roman" pitchFamily="18" charset="0"/>
                  <a:cs typeface="Times New Roman" pitchFamily="18" charset="0"/>
                </a:rPr>
                <a:t>Id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2139</TotalTime>
  <Words>56</Words>
  <Application>Microsoft Macintosh PowerPoint</Application>
  <PresentationFormat>Formato A3 (297x420 mm)</PresentationFormat>
  <Paragraphs>38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Simone Cappanera</dc:creator>
  <cp:lastModifiedBy>Lisa Burini</cp:lastModifiedBy>
  <cp:revision>148</cp:revision>
  <dcterms:created xsi:type="dcterms:W3CDTF">2019-11-22T14:36:20Z</dcterms:created>
  <dcterms:modified xsi:type="dcterms:W3CDTF">2020-06-06T12:58:35Z</dcterms:modified>
</cp:coreProperties>
</file>