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801600" cy="9601200" type="A3"/>
  <p:notesSz cx="6858000" cy="9144000"/>
  <p:defaultTextStyle>
    <a:defPPr>
      <a:defRPr lang="it-IT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5170" autoAdjust="0"/>
  </p:normalViewPr>
  <p:slideViewPr>
    <p:cSldViewPr snapToGrid="0">
      <p:cViewPr>
        <p:scale>
          <a:sx n="185" d="100"/>
          <a:sy n="185" d="100"/>
        </p:scale>
        <p:origin x="-3896" y="-340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E4867-69EA-41F6-8C06-E5B3EDBB3F96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5288-CD4F-428C-A022-F954DD20B30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A59B8-8CA0-4427-80CD-4F99FE62DFCE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9E8B6-A7B4-4ACC-B4E7-A67B44380E60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17/05/20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po 179"/>
          <p:cNvGrpSpPr/>
          <p:nvPr/>
        </p:nvGrpSpPr>
        <p:grpSpPr>
          <a:xfrm>
            <a:off x="4658432" y="5436165"/>
            <a:ext cx="1539974" cy="701562"/>
            <a:chOff x="8368612" y="1304269"/>
            <a:chExt cx="1539974" cy="701562"/>
          </a:xfrm>
        </p:grpSpPr>
        <p:sp>
          <p:nvSpPr>
            <p:cNvPr id="172" name="Rettangolo 171">
              <a:extLst>
                <a:ext uri="{FF2B5EF4-FFF2-40B4-BE49-F238E27FC236}">
                  <a16:creationId xmlns:a16="http://schemas.microsoft.com/office/drawing/2014/main" id="{28A72D62-DC57-D540-8D0D-389096C2C2A0}"/>
                </a:ext>
              </a:extLst>
            </p:cNvPr>
            <p:cNvSpPr/>
            <p:nvPr/>
          </p:nvSpPr>
          <p:spPr>
            <a:xfrm>
              <a:off x="8368612" y="1304269"/>
              <a:ext cx="1237392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SOTTOCATEGORIA</a:t>
              </a:r>
            </a:p>
          </p:txBody>
        </p:sp>
        <p:cxnSp>
          <p:nvCxnSpPr>
            <p:cNvPr id="174" name="Connettore 1 173">
              <a:extLst>
                <a:ext uri="{FF2B5EF4-FFF2-40B4-BE49-F238E27FC236}">
                  <a16:creationId xmlns:a16="http://schemas.microsoft.com/office/drawing/2014/main" id="{6C39A9D2-6DC8-1043-8849-9EAF0670E43D}"/>
                </a:ext>
              </a:extLst>
            </p:cNvPr>
            <p:cNvCxnSpPr/>
            <p:nvPr/>
          </p:nvCxnSpPr>
          <p:spPr>
            <a:xfrm rot="2703912" flipH="1" flipV="1">
              <a:off x="9276230" y="1655425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asellaDiTesto 174">
              <a:extLst>
                <a:ext uri="{FF2B5EF4-FFF2-40B4-BE49-F238E27FC236}">
                  <a16:creationId xmlns:a16="http://schemas.microsoft.com/office/drawing/2014/main" id="{A877313F-8538-FB47-A4C6-FB176556E9DC}"/>
                </a:ext>
              </a:extLst>
            </p:cNvPr>
            <p:cNvSpPr txBox="1"/>
            <p:nvPr/>
          </p:nvSpPr>
          <p:spPr>
            <a:xfrm>
              <a:off x="9265644" y="1821165"/>
              <a:ext cx="6429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Sottocategoria</a:t>
              </a:r>
            </a:p>
          </p:txBody>
        </p:sp>
      </p:grpSp>
      <p:grpSp>
        <p:nvGrpSpPr>
          <p:cNvPr id="185" name="Gruppo 184"/>
          <p:cNvGrpSpPr/>
          <p:nvPr/>
        </p:nvGrpSpPr>
        <p:grpSpPr>
          <a:xfrm>
            <a:off x="6253365" y="5325776"/>
            <a:ext cx="928694" cy="504240"/>
            <a:chOff x="3606706" y="2306241"/>
            <a:chExt cx="928694" cy="504240"/>
          </a:xfrm>
        </p:grpSpPr>
        <p:sp>
          <p:nvSpPr>
            <p:cNvPr id="183" name="Rombo 182">
              <a:extLst>
                <a:ext uri="{FF2B5EF4-FFF2-40B4-BE49-F238E27FC236}">
                  <a16:creationId xmlns:a16="http://schemas.microsoft.com/office/drawing/2014/main" id="{AB4E6CDA-A755-3E42-88E0-A14F1F6F1721}"/>
                </a:ext>
              </a:extLst>
            </p:cNvPr>
            <p:cNvSpPr/>
            <p:nvPr/>
          </p:nvSpPr>
          <p:spPr>
            <a:xfrm>
              <a:off x="3644395" y="2306241"/>
              <a:ext cx="835752" cy="50424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4" name="CasellaDiTesto 183">
              <a:extLst>
                <a:ext uri="{FF2B5EF4-FFF2-40B4-BE49-F238E27FC236}">
                  <a16:creationId xmlns:a16="http://schemas.microsoft.com/office/drawing/2014/main" id="{0DCFF329-B6D7-FB42-B3B8-60214D0FCB75}"/>
                </a:ext>
              </a:extLst>
            </p:cNvPr>
            <p:cNvSpPr txBox="1"/>
            <p:nvPr/>
          </p:nvSpPr>
          <p:spPr>
            <a:xfrm>
              <a:off x="3606706" y="2450898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latin typeface="Times New Roman" pitchFamily="18" charset="0"/>
                  <a:cs typeface="Times New Roman" pitchFamily="18" charset="0"/>
                </a:rPr>
                <a:t>Appartenenza</a:t>
              </a:r>
            </a:p>
          </p:txBody>
        </p:sp>
      </p:grpSp>
      <p:grpSp>
        <p:nvGrpSpPr>
          <p:cNvPr id="188" name="Gruppo 187"/>
          <p:cNvGrpSpPr/>
          <p:nvPr/>
        </p:nvGrpSpPr>
        <p:grpSpPr>
          <a:xfrm>
            <a:off x="4805160" y="4515115"/>
            <a:ext cx="928694" cy="504240"/>
            <a:chOff x="5434589" y="2756849"/>
            <a:chExt cx="928694" cy="504240"/>
          </a:xfrm>
        </p:grpSpPr>
        <p:sp>
          <p:nvSpPr>
            <p:cNvPr id="186" name="Rombo 185">
              <a:extLst>
                <a:ext uri="{FF2B5EF4-FFF2-40B4-BE49-F238E27FC236}">
                  <a16:creationId xmlns:a16="http://schemas.microsoft.com/office/drawing/2014/main" id="{AB4E6CDA-A755-3E42-88E0-A14F1F6F1721}"/>
                </a:ext>
              </a:extLst>
            </p:cNvPr>
            <p:cNvSpPr/>
            <p:nvPr/>
          </p:nvSpPr>
          <p:spPr>
            <a:xfrm>
              <a:off x="5496051" y="2756849"/>
              <a:ext cx="835752" cy="50424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400" dirty="0">
                <a:solidFill>
                  <a:schemeClr val="tx1"/>
                </a:solidFill>
              </a:endParaRPr>
            </a:p>
          </p:txBody>
        </p:sp>
        <p:sp>
          <p:nvSpPr>
            <p:cNvPr id="187" name="CasellaDiTesto 186">
              <a:extLst>
                <a:ext uri="{FF2B5EF4-FFF2-40B4-BE49-F238E27FC236}">
                  <a16:creationId xmlns:a16="http://schemas.microsoft.com/office/drawing/2014/main" id="{0DCFF329-B6D7-FB42-B3B8-60214D0FCB75}"/>
                </a:ext>
              </a:extLst>
            </p:cNvPr>
            <p:cNvSpPr txBox="1"/>
            <p:nvPr/>
          </p:nvSpPr>
          <p:spPr>
            <a:xfrm>
              <a:off x="5434589" y="2894869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latin typeface="Times New Roman" pitchFamily="18" charset="0"/>
                  <a:cs typeface="Times New Roman" pitchFamily="18" charset="0"/>
                </a:rPr>
                <a:t>Afferenza</a:t>
              </a:r>
            </a:p>
          </p:txBody>
        </p:sp>
      </p:grpSp>
      <p:cxnSp>
        <p:nvCxnSpPr>
          <p:cNvPr id="190" name="Connettore 1 189"/>
          <p:cNvCxnSpPr>
            <a:cxnSpLocks/>
          </p:cNvCxnSpPr>
          <p:nvPr/>
        </p:nvCxnSpPr>
        <p:spPr>
          <a:xfrm flipV="1">
            <a:off x="5290322" y="5020654"/>
            <a:ext cx="0" cy="410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1 191"/>
          <p:cNvCxnSpPr>
            <a:cxnSpLocks/>
            <a:stCxn id="172" idx="3"/>
            <a:endCxn id="183" idx="1"/>
          </p:cNvCxnSpPr>
          <p:nvPr/>
        </p:nvCxnSpPr>
        <p:spPr>
          <a:xfrm flipV="1">
            <a:off x="5895824" y="5577896"/>
            <a:ext cx="395230" cy="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po 201"/>
          <p:cNvGrpSpPr/>
          <p:nvPr/>
        </p:nvGrpSpPr>
        <p:grpSpPr>
          <a:xfrm>
            <a:off x="7520349" y="5433739"/>
            <a:ext cx="928694" cy="705927"/>
            <a:chOff x="7959452" y="1679573"/>
            <a:chExt cx="928694" cy="705927"/>
          </a:xfrm>
        </p:grpSpPr>
        <p:cxnSp>
          <p:nvCxnSpPr>
            <p:cNvPr id="197" name="Connettore 1 196">
              <a:extLst>
                <a:ext uri="{FF2B5EF4-FFF2-40B4-BE49-F238E27FC236}">
                  <a16:creationId xmlns:a16="http://schemas.microsoft.com/office/drawing/2014/main" id="{CC70A2A5-C158-6249-92E2-3FF35829356A}"/>
                </a:ext>
              </a:extLst>
            </p:cNvPr>
            <p:cNvCxnSpPr/>
            <p:nvPr/>
          </p:nvCxnSpPr>
          <p:spPr>
            <a:xfrm rot="5400000" flipH="1" flipV="1">
              <a:off x="8270574" y="2035491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e 197">
              <a:extLst>
                <a:ext uri="{FF2B5EF4-FFF2-40B4-BE49-F238E27FC236}">
                  <a16:creationId xmlns:a16="http://schemas.microsoft.com/office/drawing/2014/main" id="{F3E78257-6D26-7D41-BD5E-64C716079366}"/>
                </a:ext>
              </a:extLst>
            </p:cNvPr>
            <p:cNvSpPr/>
            <p:nvPr/>
          </p:nvSpPr>
          <p:spPr>
            <a:xfrm>
              <a:off x="8286654" y="2167981"/>
              <a:ext cx="71438" cy="7143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9" name="CasellaDiTesto 198">
              <a:extLst>
                <a:ext uri="{FF2B5EF4-FFF2-40B4-BE49-F238E27FC236}">
                  <a16:creationId xmlns:a16="http://schemas.microsoft.com/office/drawing/2014/main" id="{88107B71-E30E-AB47-9159-39D50B3C04CD}"/>
                </a:ext>
              </a:extLst>
            </p:cNvPr>
            <p:cNvSpPr txBox="1"/>
            <p:nvPr/>
          </p:nvSpPr>
          <p:spPr>
            <a:xfrm>
              <a:off x="8068613" y="2200834"/>
              <a:ext cx="5664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Categoria</a:t>
              </a:r>
            </a:p>
          </p:txBody>
        </p:sp>
        <p:sp>
          <p:nvSpPr>
            <p:cNvPr id="200" name="Rettangolo 199">
              <a:extLst>
                <a:ext uri="{FF2B5EF4-FFF2-40B4-BE49-F238E27FC236}">
                  <a16:creationId xmlns:a16="http://schemas.microsoft.com/office/drawing/2014/main" id="{0CFB72F1-5698-8447-9A8C-7C6DBA695B39}"/>
                </a:ext>
              </a:extLst>
            </p:cNvPr>
            <p:cNvSpPr/>
            <p:nvPr/>
          </p:nvSpPr>
          <p:spPr>
            <a:xfrm>
              <a:off x="7959452" y="1679573"/>
              <a:ext cx="928694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CATEGORIA</a:t>
              </a:r>
            </a:p>
          </p:txBody>
        </p:sp>
      </p:grpSp>
      <p:cxnSp>
        <p:nvCxnSpPr>
          <p:cNvPr id="207" name="Connettore 1 206"/>
          <p:cNvCxnSpPr>
            <a:stCxn id="183" idx="3"/>
            <a:endCxn id="200" idx="1"/>
          </p:cNvCxnSpPr>
          <p:nvPr/>
        </p:nvCxnSpPr>
        <p:spPr>
          <a:xfrm flipV="1">
            <a:off x="7126806" y="5576615"/>
            <a:ext cx="393543" cy="1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uppo 214"/>
          <p:cNvGrpSpPr/>
          <p:nvPr/>
        </p:nvGrpSpPr>
        <p:grpSpPr>
          <a:xfrm flipV="1">
            <a:off x="4788947" y="3448311"/>
            <a:ext cx="960191" cy="731786"/>
            <a:chOff x="8062740" y="1443665"/>
            <a:chExt cx="960191" cy="731786"/>
          </a:xfrm>
        </p:grpSpPr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4D51D339-7DF1-C340-AA15-27D3A000874C}"/>
                </a:ext>
              </a:extLst>
            </p:cNvPr>
            <p:cNvSpPr/>
            <p:nvPr/>
          </p:nvSpPr>
          <p:spPr>
            <a:xfrm flipV="1">
              <a:off x="8094237" y="1443665"/>
              <a:ext cx="928694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PRODOTTO</a:t>
              </a:r>
            </a:p>
          </p:txBody>
        </p:sp>
        <p:cxnSp>
          <p:nvCxnSpPr>
            <p:cNvPr id="212" name="Connettore 1 211">
              <a:extLst>
                <a:ext uri="{FF2B5EF4-FFF2-40B4-BE49-F238E27FC236}">
                  <a16:creationId xmlns:a16="http://schemas.microsoft.com/office/drawing/2014/main" id="{780C9839-7447-9949-A78B-810A7222A45F}"/>
                </a:ext>
              </a:extLst>
            </p:cNvPr>
            <p:cNvCxnSpPr>
              <a:stCxn id="214" idx="3"/>
            </p:cNvCxnSpPr>
            <p:nvPr/>
          </p:nvCxnSpPr>
          <p:spPr>
            <a:xfrm rot="5400000" flipH="1" flipV="1">
              <a:off x="8334489" y="1813854"/>
              <a:ext cx="220351" cy="58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CasellaDiTesto 212">
              <a:extLst>
                <a:ext uri="{FF2B5EF4-FFF2-40B4-BE49-F238E27FC236}">
                  <a16:creationId xmlns:a16="http://schemas.microsoft.com/office/drawing/2014/main" id="{E341FBF6-ECE5-AF4C-A39F-A89BEFF74CD8}"/>
                </a:ext>
              </a:extLst>
            </p:cNvPr>
            <p:cNvSpPr txBox="1"/>
            <p:nvPr/>
          </p:nvSpPr>
          <p:spPr>
            <a:xfrm flipV="1">
              <a:off x="8062740" y="1990785"/>
              <a:ext cx="6270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IdProdotto</a:t>
              </a:r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AD97DD2F-1A48-D248-9251-D908E65A8EB0}"/>
                </a:ext>
              </a:extLst>
            </p:cNvPr>
            <p:cNvSpPr/>
            <p:nvPr/>
          </p:nvSpPr>
          <p:spPr>
            <a:xfrm rot="9507890">
              <a:off x="8365438" y="1950359"/>
              <a:ext cx="71438" cy="7143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216" name="Connettore 1 215"/>
          <p:cNvCxnSpPr>
            <a:stCxn id="186" idx="0"/>
            <a:endCxn id="211" idx="2"/>
          </p:cNvCxnSpPr>
          <p:nvPr/>
        </p:nvCxnSpPr>
        <p:spPr>
          <a:xfrm rot="5400000" flipH="1" flipV="1">
            <a:off x="5117135" y="4347460"/>
            <a:ext cx="335018" cy="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asellaDiTesto 268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5996238" y="5401037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5227714" y="5010109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(1,N)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7061997" y="5401037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(1,N)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5196705" y="4343002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</a:p>
        </p:txBody>
      </p:sp>
      <p:sp>
        <p:nvSpPr>
          <p:cNvPr id="145" name="Ovale 144">
            <a:extLst>
              <a:ext uri="{FF2B5EF4-FFF2-40B4-BE49-F238E27FC236}">
                <a16:creationId xmlns:a16="http://schemas.microsoft.com/office/drawing/2014/main" id="{AB9C8EBB-1F4C-FD41-B73F-E346C4356CBF}"/>
              </a:ext>
            </a:extLst>
          </p:cNvPr>
          <p:cNvSpPr/>
          <p:nvPr/>
        </p:nvSpPr>
        <p:spPr>
          <a:xfrm rot="13172486">
            <a:off x="5696627" y="5917342"/>
            <a:ext cx="71438" cy="714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BBA742A5-AFA3-8C4D-A683-471DB6DCF11D}"/>
              </a:ext>
            </a:extLst>
          </p:cNvPr>
          <p:cNvSpPr txBox="1"/>
          <p:nvPr/>
        </p:nvSpPr>
        <p:spPr>
          <a:xfrm>
            <a:off x="5229468" y="3523163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8FF0913-119A-8B4C-BECE-68749682F614}"/>
              </a:ext>
            </a:extLst>
          </p:cNvPr>
          <p:cNvGrpSpPr/>
          <p:nvPr/>
        </p:nvGrpSpPr>
        <p:grpSpPr>
          <a:xfrm rot="888664">
            <a:off x="5409954" y="3667119"/>
            <a:ext cx="71438" cy="222947"/>
            <a:chOff x="8937966" y="1666166"/>
            <a:chExt cx="71438" cy="222947"/>
          </a:xfrm>
        </p:grpSpPr>
        <p:cxnSp>
          <p:nvCxnSpPr>
            <p:cNvPr id="146" name="Connettore 1 145">
              <a:extLst>
                <a:ext uri="{FF2B5EF4-FFF2-40B4-BE49-F238E27FC236}">
                  <a16:creationId xmlns:a16="http://schemas.microsoft.com/office/drawing/2014/main" id="{9331263F-760E-6545-8FCA-F91234EFD52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05918" y="1788080"/>
              <a:ext cx="168838" cy="3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e 147">
              <a:extLst>
                <a:ext uri="{FF2B5EF4-FFF2-40B4-BE49-F238E27FC236}">
                  <a16:creationId xmlns:a16="http://schemas.microsoft.com/office/drawing/2014/main" id="{B1791160-FB6B-B446-B564-CA8E79147FE3}"/>
                </a:ext>
              </a:extLst>
            </p:cNvPr>
            <p:cNvSpPr/>
            <p:nvPr/>
          </p:nvSpPr>
          <p:spPr>
            <a:xfrm rot="465190">
              <a:off x="8937966" y="1666166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D5C4DC91-4BE7-924B-838B-A0EFC1D3FF27}"/>
              </a:ext>
            </a:extLst>
          </p:cNvPr>
          <p:cNvGrpSpPr/>
          <p:nvPr/>
        </p:nvGrpSpPr>
        <p:grpSpPr>
          <a:xfrm rot="3915601">
            <a:off x="5839814" y="3689156"/>
            <a:ext cx="95067" cy="347931"/>
            <a:chOff x="8907440" y="1542101"/>
            <a:chExt cx="95067" cy="347931"/>
          </a:xfrm>
        </p:grpSpPr>
        <p:cxnSp>
          <p:nvCxnSpPr>
            <p:cNvPr id="155" name="Connettore 1 154">
              <a:extLst>
                <a:ext uri="{FF2B5EF4-FFF2-40B4-BE49-F238E27FC236}">
                  <a16:creationId xmlns:a16="http://schemas.microsoft.com/office/drawing/2014/main" id="{0E25F011-9D7B-B945-A06A-8948738D2B2A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e 155">
              <a:extLst>
                <a:ext uri="{FF2B5EF4-FFF2-40B4-BE49-F238E27FC236}">
                  <a16:creationId xmlns:a16="http://schemas.microsoft.com/office/drawing/2014/main" id="{D9D2E466-B61A-9145-BF42-FCA2E2FE7F28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57" name="Gruppo 156">
            <a:extLst>
              <a:ext uri="{FF2B5EF4-FFF2-40B4-BE49-F238E27FC236}">
                <a16:creationId xmlns:a16="http://schemas.microsoft.com/office/drawing/2014/main" id="{0BE21B24-9392-0A48-B493-6797E3DA5210}"/>
              </a:ext>
            </a:extLst>
          </p:cNvPr>
          <p:cNvGrpSpPr/>
          <p:nvPr/>
        </p:nvGrpSpPr>
        <p:grpSpPr>
          <a:xfrm rot="5634504">
            <a:off x="5878406" y="3855148"/>
            <a:ext cx="95067" cy="347931"/>
            <a:chOff x="8907440" y="1542101"/>
            <a:chExt cx="95067" cy="347931"/>
          </a:xfrm>
        </p:grpSpPr>
        <p:cxnSp>
          <p:nvCxnSpPr>
            <p:cNvPr id="158" name="Connettore 1 157">
              <a:extLst>
                <a:ext uri="{FF2B5EF4-FFF2-40B4-BE49-F238E27FC236}">
                  <a16:creationId xmlns:a16="http://schemas.microsoft.com/office/drawing/2014/main" id="{5086237F-DA9F-994A-AC95-435CA71AE87E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e 158">
              <a:extLst>
                <a:ext uri="{FF2B5EF4-FFF2-40B4-BE49-F238E27FC236}">
                  <a16:creationId xmlns:a16="http://schemas.microsoft.com/office/drawing/2014/main" id="{D7DD9E07-C890-4743-BA23-1C61B1823EC7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DF3344CE-33C9-3A42-BE4C-47C820C9EEF1}"/>
              </a:ext>
            </a:extLst>
          </p:cNvPr>
          <p:cNvGrpSpPr/>
          <p:nvPr/>
        </p:nvGrpSpPr>
        <p:grpSpPr>
          <a:xfrm rot="20312198">
            <a:off x="4713749" y="3578532"/>
            <a:ext cx="95067" cy="347931"/>
            <a:chOff x="8907440" y="1542101"/>
            <a:chExt cx="95067" cy="347931"/>
          </a:xfrm>
        </p:grpSpPr>
        <p:cxnSp>
          <p:nvCxnSpPr>
            <p:cNvPr id="161" name="Connettore 1 160">
              <a:extLst>
                <a:ext uri="{FF2B5EF4-FFF2-40B4-BE49-F238E27FC236}">
                  <a16:creationId xmlns:a16="http://schemas.microsoft.com/office/drawing/2014/main" id="{29720438-1FAA-2F43-9BD4-AB3C8C4062A0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e 161">
              <a:extLst>
                <a:ext uri="{FF2B5EF4-FFF2-40B4-BE49-F238E27FC236}">
                  <a16:creationId xmlns:a16="http://schemas.microsoft.com/office/drawing/2014/main" id="{1737B710-5E10-D941-BDF5-FD1B4453EBE9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F0F73306-9B02-B347-8D83-8409E0349738}"/>
              </a:ext>
            </a:extLst>
          </p:cNvPr>
          <p:cNvGrpSpPr/>
          <p:nvPr/>
        </p:nvGrpSpPr>
        <p:grpSpPr>
          <a:xfrm rot="18441429">
            <a:off x="4604714" y="3700223"/>
            <a:ext cx="95067" cy="347931"/>
            <a:chOff x="8907440" y="1542101"/>
            <a:chExt cx="95067" cy="347931"/>
          </a:xfrm>
        </p:grpSpPr>
        <p:cxnSp>
          <p:nvCxnSpPr>
            <p:cNvPr id="164" name="Connettore 1 163">
              <a:extLst>
                <a:ext uri="{FF2B5EF4-FFF2-40B4-BE49-F238E27FC236}">
                  <a16:creationId xmlns:a16="http://schemas.microsoft.com/office/drawing/2014/main" id="{9BE92024-1C98-1F4C-9F8E-4D73BD1E6EF2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e 164">
              <a:extLst>
                <a:ext uri="{FF2B5EF4-FFF2-40B4-BE49-F238E27FC236}">
                  <a16:creationId xmlns:a16="http://schemas.microsoft.com/office/drawing/2014/main" id="{FCF221BD-5C79-9644-9D12-68E5DFE00D1F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4CFAC071-E8C0-A54B-8921-158B380AD4D6}"/>
              </a:ext>
            </a:extLst>
          </p:cNvPr>
          <p:cNvGrpSpPr/>
          <p:nvPr/>
        </p:nvGrpSpPr>
        <p:grpSpPr>
          <a:xfrm rot="17185332">
            <a:off x="4591988" y="3882417"/>
            <a:ext cx="95067" cy="347931"/>
            <a:chOff x="8907440" y="1542101"/>
            <a:chExt cx="95067" cy="347931"/>
          </a:xfrm>
        </p:grpSpPr>
        <p:cxnSp>
          <p:nvCxnSpPr>
            <p:cNvPr id="167" name="Connettore 1 166">
              <a:extLst>
                <a:ext uri="{FF2B5EF4-FFF2-40B4-BE49-F238E27FC236}">
                  <a16:creationId xmlns:a16="http://schemas.microsoft.com/office/drawing/2014/main" id="{E4EC4A07-70E9-CB4D-B5C9-AD6D4750DC2A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254F8B11-FB8F-0E46-9392-7809E10CE31F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4E789624-F773-F847-87DB-01D82D1750E0}"/>
              </a:ext>
            </a:extLst>
          </p:cNvPr>
          <p:cNvSpPr txBox="1"/>
          <p:nvPr/>
        </p:nvSpPr>
        <p:spPr>
          <a:xfrm>
            <a:off x="5580099" y="3438269"/>
            <a:ext cx="5894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DescrBreve</a:t>
            </a: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3A4FC703-7743-FC4B-AC88-63D8DA031588}"/>
              </a:ext>
            </a:extLst>
          </p:cNvPr>
          <p:cNvSpPr txBox="1"/>
          <p:nvPr/>
        </p:nvSpPr>
        <p:spPr>
          <a:xfrm>
            <a:off x="5922204" y="3673980"/>
            <a:ext cx="6715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DescrEstesa</a:t>
            </a:r>
          </a:p>
        </p:txBody>
      </p: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907C8C80-F39D-4740-840C-4295F1286CB7}"/>
              </a:ext>
            </a:extLst>
          </p:cNvPr>
          <p:cNvSpPr txBox="1"/>
          <p:nvPr/>
        </p:nvSpPr>
        <p:spPr>
          <a:xfrm>
            <a:off x="5958165" y="3915276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Prezzo</a:t>
            </a: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8AED7908-CD8C-7C4A-B00C-138A0A88163F}"/>
              </a:ext>
            </a:extLst>
          </p:cNvPr>
          <p:cNvSpPr txBox="1"/>
          <p:nvPr/>
        </p:nvSpPr>
        <p:spPr>
          <a:xfrm>
            <a:off x="4157326" y="3493260"/>
            <a:ext cx="6302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PercSconto</a:t>
            </a:r>
          </a:p>
        </p:txBody>
      </p:sp>
      <p:sp>
        <p:nvSpPr>
          <p:cNvPr id="195" name="CasellaDiTesto 194">
            <a:extLst>
              <a:ext uri="{FF2B5EF4-FFF2-40B4-BE49-F238E27FC236}">
                <a16:creationId xmlns:a16="http://schemas.microsoft.com/office/drawing/2014/main" id="{6845A6E6-FA1F-A048-AE90-56EF5315BE73}"/>
              </a:ext>
            </a:extLst>
          </p:cNvPr>
          <p:cNvSpPr txBox="1"/>
          <p:nvPr/>
        </p:nvSpPr>
        <p:spPr>
          <a:xfrm>
            <a:off x="3977075" y="3689483"/>
            <a:ext cx="6626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FlagSconto</a:t>
            </a:r>
          </a:p>
        </p:txBody>
      </p:sp>
      <p:sp>
        <p:nvSpPr>
          <p:cNvPr id="196" name="CasellaDiTesto 195">
            <a:extLst>
              <a:ext uri="{FF2B5EF4-FFF2-40B4-BE49-F238E27FC236}">
                <a16:creationId xmlns:a16="http://schemas.microsoft.com/office/drawing/2014/main" id="{3EE5768E-C7EA-C84E-822B-FE1B9B9EA357}"/>
              </a:ext>
            </a:extLst>
          </p:cNvPr>
          <p:cNvSpPr txBox="1"/>
          <p:nvPr/>
        </p:nvSpPr>
        <p:spPr>
          <a:xfrm>
            <a:off x="4039784" y="3917690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Immagine</a:t>
            </a:r>
          </a:p>
        </p:txBody>
      </p:sp>
      <p:grpSp>
        <p:nvGrpSpPr>
          <p:cNvPr id="201" name="Gruppo 200">
            <a:extLst>
              <a:ext uri="{FF2B5EF4-FFF2-40B4-BE49-F238E27FC236}">
                <a16:creationId xmlns:a16="http://schemas.microsoft.com/office/drawing/2014/main" id="{2D4C1571-E425-8E4B-B220-7A8E579A5BF8}"/>
              </a:ext>
            </a:extLst>
          </p:cNvPr>
          <p:cNvGrpSpPr/>
          <p:nvPr/>
        </p:nvGrpSpPr>
        <p:grpSpPr>
          <a:xfrm flipV="1">
            <a:off x="7617580" y="3459858"/>
            <a:ext cx="960191" cy="731786"/>
            <a:chOff x="8062740" y="1443665"/>
            <a:chExt cx="960191" cy="731786"/>
          </a:xfrm>
        </p:grpSpPr>
        <p:sp>
          <p:nvSpPr>
            <p:cNvPr id="203" name="Rettangolo 202">
              <a:extLst>
                <a:ext uri="{FF2B5EF4-FFF2-40B4-BE49-F238E27FC236}">
                  <a16:creationId xmlns:a16="http://schemas.microsoft.com/office/drawing/2014/main" id="{8302726C-3751-B744-9719-BA7636633023}"/>
                </a:ext>
              </a:extLst>
            </p:cNvPr>
            <p:cNvSpPr/>
            <p:nvPr/>
          </p:nvSpPr>
          <p:spPr>
            <a:xfrm flipV="1">
              <a:off x="8094237" y="1443665"/>
              <a:ext cx="928694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UTENTE</a:t>
              </a:r>
            </a:p>
          </p:txBody>
        </p:sp>
        <p:cxnSp>
          <p:nvCxnSpPr>
            <p:cNvPr id="204" name="Connettore 1 203">
              <a:extLst>
                <a:ext uri="{FF2B5EF4-FFF2-40B4-BE49-F238E27FC236}">
                  <a16:creationId xmlns:a16="http://schemas.microsoft.com/office/drawing/2014/main" id="{F140F2AA-3687-FE42-B9B9-66BA5D254C94}"/>
                </a:ext>
              </a:extLst>
            </p:cNvPr>
            <p:cNvCxnSpPr>
              <a:stCxn id="206" idx="3"/>
            </p:cNvCxnSpPr>
            <p:nvPr/>
          </p:nvCxnSpPr>
          <p:spPr>
            <a:xfrm rot="5400000" flipH="1" flipV="1">
              <a:off x="8334489" y="1813854"/>
              <a:ext cx="220351" cy="58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CA7AA4D7-70ED-6043-82F3-5E26C0130421}"/>
                </a:ext>
              </a:extLst>
            </p:cNvPr>
            <p:cNvSpPr txBox="1"/>
            <p:nvPr/>
          </p:nvSpPr>
          <p:spPr>
            <a:xfrm flipV="1">
              <a:off x="8062740" y="1990785"/>
              <a:ext cx="6270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Username</a:t>
              </a:r>
            </a:p>
          </p:txBody>
        </p:sp>
        <p:sp>
          <p:nvSpPr>
            <p:cNvPr id="206" name="Ovale 205">
              <a:extLst>
                <a:ext uri="{FF2B5EF4-FFF2-40B4-BE49-F238E27FC236}">
                  <a16:creationId xmlns:a16="http://schemas.microsoft.com/office/drawing/2014/main" id="{8ED969F8-B8E7-3142-9FFB-F39762AC533D}"/>
                </a:ext>
              </a:extLst>
            </p:cNvPr>
            <p:cNvSpPr/>
            <p:nvPr/>
          </p:nvSpPr>
          <p:spPr>
            <a:xfrm rot="9507890">
              <a:off x="8365438" y="1950359"/>
              <a:ext cx="71438" cy="7143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08" name="CasellaDiTesto 207">
            <a:extLst>
              <a:ext uri="{FF2B5EF4-FFF2-40B4-BE49-F238E27FC236}">
                <a16:creationId xmlns:a16="http://schemas.microsoft.com/office/drawing/2014/main" id="{F8DF2DC9-2E62-1544-9AE3-C5BECD255BC8}"/>
              </a:ext>
            </a:extLst>
          </p:cNvPr>
          <p:cNvSpPr txBox="1"/>
          <p:nvPr/>
        </p:nvSpPr>
        <p:spPr>
          <a:xfrm>
            <a:off x="8058101" y="3534710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grpSp>
        <p:nvGrpSpPr>
          <p:cNvPr id="209" name="Gruppo 208">
            <a:extLst>
              <a:ext uri="{FF2B5EF4-FFF2-40B4-BE49-F238E27FC236}">
                <a16:creationId xmlns:a16="http://schemas.microsoft.com/office/drawing/2014/main" id="{DA941E37-CD17-6B43-90CD-73E0CD970152}"/>
              </a:ext>
            </a:extLst>
          </p:cNvPr>
          <p:cNvGrpSpPr/>
          <p:nvPr/>
        </p:nvGrpSpPr>
        <p:grpSpPr>
          <a:xfrm rot="888664">
            <a:off x="8238587" y="3678666"/>
            <a:ext cx="71438" cy="222947"/>
            <a:chOff x="8937966" y="1666166"/>
            <a:chExt cx="71438" cy="222947"/>
          </a:xfrm>
        </p:grpSpPr>
        <p:cxnSp>
          <p:nvCxnSpPr>
            <p:cNvPr id="210" name="Connettore 1 209">
              <a:extLst>
                <a:ext uri="{FF2B5EF4-FFF2-40B4-BE49-F238E27FC236}">
                  <a16:creationId xmlns:a16="http://schemas.microsoft.com/office/drawing/2014/main" id="{020E4950-B089-774E-AA3D-654D205AA0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05918" y="1788080"/>
              <a:ext cx="168838" cy="3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e 216">
              <a:extLst>
                <a:ext uri="{FF2B5EF4-FFF2-40B4-BE49-F238E27FC236}">
                  <a16:creationId xmlns:a16="http://schemas.microsoft.com/office/drawing/2014/main" id="{11B0E021-AFEE-6F4C-9EAF-91D346BF55AB}"/>
                </a:ext>
              </a:extLst>
            </p:cNvPr>
            <p:cNvSpPr/>
            <p:nvPr/>
          </p:nvSpPr>
          <p:spPr>
            <a:xfrm rot="465190">
              <a:off x="8937966" y="1666166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29" name="Gruppo 228">
            <a:extLst>
              <a:ext uri="{FF2B5EF4-FFF2-40B4-BE49-F238E27FC236}">
                <a16:creationId xmlns:a16="http://schemas.microsoft.com/office/drawing/2014/main" id="{70F72703-5F9B-174F-B64B-9B479796B2ED}"/>
              </a:ext>
            </a:extLst>
          </p:cNvPr>
          <p:cNvGrpSpPr/>
          <p:nvPr/>
        </p:nvGrpSpPr>
        <p:grpSpPr>
          <a:xfrm rot="3915601">
            <a:off x="8668447" y="3700703"/>
            <a:ext cx="95067" cy="347931"/>
            <a:chOff x="8907440" y="1542101"/>
            <a:chExt cx="95067" cy="347931"/>
          </a:xfrm>
        </p:grpSpPr>
        <p:cxnSp>
          <p:nvCxnSpPr>
            <p:cNvPr id="230" name="Connettore 1 229">
              <a:extLst>
                <a:ext uri="{FF2B5EF4-FFF2-40B4-BE49-F238E27FC236}">
                  <a16:creationId xmlns:a16="http://schemas.microsoft.com/office/drawing/2014/main" id="{C7986F3D-AD94-944F-98F2-D92D253613DE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e 230">
              <a:extLst>
                <a:ext uri="{FF2B5EF4-FFF2-40B4-BE49-F238E27FC236}">
                  <a16:creationId xmlns:a16="http://schemas.microsoft.com/office/drawing/2014/main" id="{97AB6175-2B56-2F41-922F-1F40E2E702EF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70" name="Gruppo 269">
            <a:extLst>
              <a:ext uri="{FF2B5EF4-FFF2-40B4-BE49-F238E27FC236}">
                <a16:creationId xmlns:a16="http://schemas.microsoft.com/office/drawing/2014/main" id="{BB91345C-CAFA-9A4C-B4CE-0145E7393125}"/>
              </a:ext>
            </a:extLst>
          </p:cNvPr>
          <p:cNvGrpSpPr/>
          <p:nvPr/>
        </p:nvGrpSpPr>
        <p:grpSpPr>
          <a:xfrm rot="5634504">
            <a:off x="8707039" y="3866695"/>
            <a:ext cx="95067" cy="347931"/>
            <a:chOff x="8907440" y="1542101"/>
            <a:chExt cx="95067" cy="347931"/>
          </a:xfrm>
        </p:grpSpPr>
        <p:cxnSp>
          <p:nvCxnSpPr>
            <p:cNvPr id="279" name="Connettore 1 278">
              <a:extLst>
                <a:ext uri="{FF2B5EF4-FFF2-40B4-BE49-F238E27FC236}">
                  <a16:creationId xmlns:a16="http://schemas.microsoft.com/office/drawing/2014/main" id="{FB12B9CD-B369-EF46-988E-555672830ABF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e 279">
              <a:extLst>
                <a:ext uri="{FF2B5EF4-FFF2-40B4-BE49-F238E27FC236}">
                  <a16:creationId xmlns:a16="http://schemas.microsoft.com/office/drawing/2014/main" id="{A1343EC2-88B0-8748-974A-4EF12F9054DE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81" name="Gruppo 280">
            <a:extLst>
              <a:ext uri="{FF2B5EF4-FFF2-40B4-BE49-F238E27FC236}">
                <a16:creationId xmlns:a16="http://schemas.microsoft.com/office/drawing/2014/main" id="{11A0DC0E-8511-9040-8C13-EF82FCDBB796}"/>
              </a:ext>
            </a:extLst>
          </p:cNvPr>
          <p:cNvGrpSpPr/>
          <p:nvPr/>
        </p:nvGrpSpPr>
        <p:grpSpPr>
          <a:xfrm rot="20312198">
            <a:off x="7542382" y="3590079"/>
            <a:ext cx="95067" cy="347931"/>
            <a:chOff x="8907440" y="1542101"/>
            <a:chExt cx="95067" cy="347931"/>
          </a:xfrm>
        </p:grpSpPr>
        <p:cxnSp>
          <p:nvCxnSpPr>
            <p:cNvPr id="282" name="Connettore 1 281">
              <a:extLst>
                <a:ext uri="{FF2B5EF4-FFF2-40B4-BE49-F238E27FC236}">
                  <a16:creationId xmlns:a16="http://schemas.microsoft.com/office/drawing/2014/main" id="{5E08D370-7C64-DE46-9DC0-6DDACE5F5CEE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e 282">
              <a:extLst>
                <a:ext uri="{FF2B5EF4-FFF2-40B4-BE49-F238E27FC236}">
                  <a16:creationId xmlns:a16="http://schemas.microsoft.com/office/drawing/2014/main" id="{B8A04DE0-CCB7-724A-B2D2-5EE671BD3A1B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84" name="Gruppo 283">
            <a:extLst>
              <a:ext uri="{FF2B5EF4-FFF2-40B4-BE49-F238E27FC236}">
                <a16:creationId xmlns:a16="http://schemas.microsoft.com/office/drawing/2014/main" id="{C7DBE8CC-8C7F-3D49-A16F-917080869646}"/>
              </a:ext>
            </a:extLst>
          </p:cNvPr>
          <p:cNvGrpSpPr/>
          <p:nvPr/>
        </p:nvGrpSpPr>
        <p:grpSpPr>
          <a:xfrm rot="18441429">
            <a:off x="7433347" y="3711770"/>
            <a:ext cx="95067" cy="347931"/>
            <a:chOff x="8907440" y="1542101"/>
            <a:chExt cx="95067" cy="347931"/>
          </a:xfrm>
        </p:grpSpPr>
        <p:cxnSp>
          <p:nvCxnSpPr>
            <p:cNvPr id="290" name="Connettore 1 289">
              <a:extLst>
                <a:ext uri="{FF2B5EF4-FFF2-40B4-BE49-F238E27FC236}">
                  <a16:creationId xmlns:a16="http://schemas.microsoft.com/office/drawing/2014/main" id="{50F4963D-F259-F447-B326-F6E72B07F278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3DD1B802-F23A-BA4E-9BAC-5F1FEDD59EDD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94" name="Gruppo 293">
            <a:extLst>
              <a:ext uri="{FF2B5EF4-FFF2-40B4-BE49-F238E27FC236}">
                <a16:creationId xmlns:a16="http://schemas.microsoft.com/office/drawing/2014/main" id="{9E44B36C-D2D1-E444-90D6-2A3106C17099}"/>
              </a:ext>
            </a:extLst>
          </p:cNvPr>
          <p:cNvGrpSpPr/>
          <p:nvPr/>
        </p:nvGrpSpPr>
        <p:grpSpPr>
          <a:xfrm rot="17185332">
            <a:off x="7420621" y="3893964"/>
            <a:ext cx="95067" cy="347931"/>
            <a:chOff x="8907440" y="1542101"/>
            <a:chExt cx="95067" cy="347931"/>
          </a:xfrm>
        </p:grpSpPr>
        <p:cxnSp>
          <p:nvCxnSpPr>
            <p:cNvPr id="295" name="Connettore 1 294">
              <a:extLst>
                <a:ext uri="{FF2B5EF4-FFF2-40B4-BE49-F238E27FC236}">
                  <a16:creationId xmlns:a16="http://schemas.microsoft.com/office/drawing/2014/main" id="{317AE2BA-8BF3-2045-BB84-D338BE55E9E1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e 295">
              <a:extLst>
                <a:ext uri="{FF2B5EF4-FFF2-40B4-BE49-F238E27FC236}">
                  <a16:creationId xmlns:a16="http://schemas.microsoft.com/office/drawing/2014/main" id="{33C613FA-0354-D145-BD30-48BCF6E8EFD6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97" name="CasellaDiTesto 296">
            <a:extLst>
              <a:ext uri="{FF2B5EF4-FFF2-40B4-BE49-F238E27FC236}">
                <a16:creationId xmlns:a16="http://schemas.microsoft.com/office/drawing/2014/main" id="{C60843B2-98B7-A841-96BF-A7B81106CAB6}"/>
              </a:ext>
            </a:extLst>
          </p:cNvPr>
          <p:cNvSpPr txBox="1"/>
          <p:nvPr/>
        </p:nvSpPr>
        <p:spPr>
          <a:xfrm>
            <a:off x="8395944" y="3411452"/>
            <a:ext cx="5894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Cognome</a:t>
            </a:r>
          </a:p>
        </p:txBody>
      </p:sp>
      <p:sp>
        <p:nvSpPr>
          <p:cNvPr id="298" name="CasellaDiTesto 297">
            <a:extLst>
              <a:ext uri="{FF2B5EF4-FFF2-40B4-BE49-F238E27FC236}">
                <a16:creationId xmlns:a16="http://schemas.microsoft.com/office/drawing/2014/main" id="{F35B6E55-1AD4-9747-8FF7-BE01FC26B162}"/>
              </a:ext>
            </a:extLst>
          </p:cNvPr>
          <p:cNvSpPr txBox="1"/>
          <p:nvPr/>
        </p:nvSpPr>
        <p:spPr>
          <a:xfrm>
            <a:off x="8714539" y="3682282"/>
            <a:ext cx="4978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Via</a:t>
            </a:r>
          </a:p>
        </p:txBody>
      </p:sp>
      <p:sp>
        <p:nvSpPr>
          <p:cNvPr id="299" name="CasellaDiTesto 298">
            <a:extLst>
              <a:ext uri="{FF2B5EF4-FFF2-40B4-BE49-F238E27FC236}">
                <a16:creationId xmlns:a16="http://schemas.microsoft.com/office/drawing/2014/main" id="{E378626B-28C4-5148-9FE7-1938E9B22951}"/>
              </a:ext>
            </a:extLst>
          </p:cNvPr>
          <p:cNvSpPr txBox="1"/>
          <p:nvPr/>
        </p:nvSpPr>
        <p:spPr>
          <a:xfrm>
            <a:off x="8786798" y="3926823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Città</a:t>
            </a:r>
          </a:p>
        </p:txBody>
      </p: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D8C771DE-599F-FC4B-B39A-98FA2E16D525}"/>
              </a:ext>
            </a:extLst>
          </p:cNvPr>
          <p:cNvSpPr txBox="1"/>
          <p:nvPr/>
        </p:nvSpPr>
        <p:spPr>
          <a:xfrm>
            <a:off x="6985959" y="3504807"/>
            <a:ext cx="6302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4DF29FD8-4B69-054A-9BE4-FFAFC954449E}"/>
              </a:ext>
            </a:extLst>
          </p:cNvPr>
          <p:cNvSpPr txBox="1"/>
          <p:nvPr/>
        </p:nvSpPr>
        <p:spPr>
          <a:xfrm>
            <a:off x="6662538" y="3695309"/>
            <a:ext cx="8014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TipologiaUtente</a:t>
            </a:r>
          </a:p>
        </p:txBody>
      </p:sp>
      <p:sp>
        <p:nvSpPr>
          <p:cNvPr id="302" name="CasellaDiTesto 301">
            <a:extLst>
              <a:ext uri="{FF2B5EF4-FFF2-40B4-BE49-F238E27FC236}">
                <a16:creationId xmlns:a16="http://schemas.microsoft.com/office/drawing/2014/main" id="{A6DBF402-C0B4-494C-BFA5-2DE0401A2371}"/>
              </a:ext>
            </a:extLst>
          </p:cNvPr>
          <p:cNvSpPr txBox="1"/>
          <p:nvPr/>
        </p:nvSpPr>
        <p:spPr>
          <a:xfrm>
            <a:off x="6756905" y="3929237"/>
            <a:ext cx="6127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Occupazione</a:t>
            </a:r>
          </a:p>
        </p:txBody>
      </p:sp>
      <p:grpSp>
        <p:nvGrpSpPr>
          <p:cNvPr id="306" name="Gruppo 305">
            <a:extLst>
              <a:ext uri="{FF2B5EF4-FFF2-40B4-BE49-F238E27FC236}">
                <a16:creationId xmlns:a16="http://schemas.microsoft.com/office/drawing/2014/main" id="{EA680831-52D1-D947-A4B7-6DAA8892322F}"/>
              </a:ext>
            </a:extLst>
          </p:cNvPr>
          <p:cNvGrpSpPr/>
          <p:nvPr/>
        </p:nvGrpSpPr>
        <p:grpSpPr>
          <a:xfrm rot="2777948">
            <a:off x="8524115" y="3579058"/>
            <a:ext cx="95067" cy="347931"/>
            <a:chOff x="8907440" y="1542101"/>
            <a:chExt cx="95067" cy="347931"/>
          </a:xfrm>
        </p:grpSpPr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23B27629-7F72-4349-8BF7-C47F5265C94D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Ovale 307">
              <a:extLst>
                <a:ext uri="{FF2B5EF4-FFF2-40B4-BE49-F238E27FC236}">
                  <a16:creationId xmlns:a16="http://schemas.microsoft.com/office/drawing/2014/main" id="{4688FD04-9889-F54F-B819-82C3F04AEE13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09" name="Gruppo 308">
            <a:extLst>
              <a:ext uri="{FF2B5EF4-FFF2-40B4-BE49-F238E27FC236}">
                <a16:creationId xmlns:a16="http://schemas.microsoft.com/office/drawing/2014/main" id="{647A7439-D050-4B41-8A95-DF4788F6F6A6}"/>
              </a:ext>
            </a:extLst>
          </p:cNvPr>
          <p:cNvGrpSpPr/>
          <p:nvPr/>
        </p:nvGrpSpPr>
        <p:grpSpPr>
          <a:xfrm rot="14226938">
            <a:off x="7591310" y="4162786"/>
            <a:ext cx="95067" cy="347931"/>
            <a:chOff x="8907440" y="1542101"/>
            <a:chExt cx="95067" cy="347931"/>
          </a:xfrm>
        </p:grpSpPr>
        <p:cxnSp>
          <p:nvCxnSpPr>
            <p:cNvPr id="310" name="Connettore 1 309">
              <a:extLst>
                <a:ext uri="{FF2B5EF4-FFF2-40B4-BE49-F238E27FC236}">
                  <a16:creationId xmlns:a16="http://schemas.microsoft.com/office/drawing/2014/main" id="{6541F830-7A8E-0044-8767-071CE8100321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Ovale 310">
              <a:extLst>
                <a:ext uri="{FF2B5EF4-FFF2-40B4-BE49-F238E27FC236}">
                  <a16:creationId xmlns:a16="http://schemas.microsoft.com/office/drawing/2014/main" id="{D1044827-99FF-314A-A690-86168A09D471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12" name="Gruppo 311">
            <a:extLst>
              <a:ext uri="{FF2B5EF4-FFF2-40B4-BE49-F238E27FC236}">
                <a16:creationId xmlns:a16="http://schemas.microsoft.com/office/drawing/2014/main" id="{CBD0C8C4-BA26-9942-9D1A-23F83FF37397}"/>
              </a:ext>
            </a:extLst>
          </p:cNvPr>
          <p:cNvGrpSpPr/>
          <p:nvPr/>
        </p:nvGrpSpPr>
        <p:grpSpPr>
          <a:xfrm rot="11553306">
            <a:off x="8071491" y="4209153"/>
            <a:ext cx="95067" cy="347931"/>
            <a:chOff x="8907440" y="1542101"/>
            <a:chExt cx="95067" cy="347931"/>
          </a:xfrm>
        </p:grpSpPr>
        <p:cxnSp>
          <p:nvCxnSpPr>
            <p:cNvPr id="313" name="Connettore 1 312">
              <a:extLst>
                <a:ext uri="{FF2B5EF4-FFF2-40B4-BE49-F238E27FC236}">
                  <a16:creationId xmlns:a16="http://schemas.microsoft.com/office/drawing/2014/main" id="{4CEB29E2-D59B-7945-8B50-1C0BBC62E0C7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Ovale 313">
              <a:extLst>
                <a:ext uri="{FF2B5EF4-FFF2-40B4-BE49-F238E27FC236}">
                  <a16:creationId xmlns:a16="http://schemas.microsoft.com/office/drawing/2014/main" id="{61D9D9F5-5F09-9849-9571-5CAA965C8C49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15" name="Gruppo 314">
            <a:extLst>
              <a:ext uri="{FF2B5EF4-FFF2-40B4-BE49-F238E27FC236}">
                <a16:creationId xmlns:a16="http://schemas.microsoft.com/office/drawing/2014/main" id="{250CCCF3-00DA-3D4E-A3D2-24B32F603BC4}"/>
              </a:ext>
            </a:extLst>
          </p:cNvPr>
          <p:cNvGrpSpPr/>
          <p:nvPr/>
        </p:nvGrpSpPr>
        <p:grpSpPr>
          <a:xfrm rot="9477311">
            <a:off x="8513665" y="4167551"/>
            <a:ext cx="95067" cy="347931"/>
            <a:chOff x="8907440" y="1542101"/>
            <a:chExt cx="95067" cy="347931"/>
          </a:xfrm>
        </p:grpSpPr>
        <p:cxnSp>
          <p:nvCxnSpPr>
            <p:cNvPr id="316" name="Connettore 1 315">
              <a:extLst>
                <a:ext uri="{FF2B5EF4-FFF2-40B4-BE49-F238E27FC236}">
                  <a16:creationId xmlns:a16="http://schemas.microsoft.com/office/drawing/2014/main" id="{BEAB16AB-905F-3C4D-8965-4443EECDBDED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e 316">
              <a:extLst>
                <a:ext uri="{FF2B5EF4-FFF2-40B4-BE49-F238E27FC236}">
                  <a16:creationId xmlns:a16="http://schemas.microsoft.com/office/drawing/2014/main" id="{FA9773D1-2938-354F-BD54-489B2FCB4D31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321" name="CasellaDiTesto 320">
            <a:extLst>
              <a:ext uri="{FF2B5EF4-FFF2-40B4-BE49-F238E27FC236}">
                <a16:creationId xmlns:a16="http://schemas.microsoft.com/office/drawing/2014/main" id="{A8B1D3EC-7566-AA48-A416-270A93F85634}"/>
              </a:ext>
            </a:extLst>
          </p:cNvPr>
          <p:cNvSpPr txBox="1"/>
          <p:nvPr/>
        </p:nvSpPr>
        <p:spPr>
          <a:xfrm>
            <a:off x="8515020" y="4403804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Cap</a:t>
            </a:r>
          </a:p>
        </p:txBody>
      </p:sp>
      <p:sp>
        <p:nvSpPr>
          <p:cNvPr id="322" name="CasellaDiTesto 321">
            <a:extLst>
              <a:ext uri="{FF2B5EF4-FFF2-40B4-BE49-F238E27FC236}">
                <a16:creationId xmlns:a16="http://schemas.microsoft.com/office/drawing/2014/main" id="{132C62EC-9D24-374F-B134-72C69066E1E7}"/>
              </a:ext>
            </a:extLst>
          </p:cNvPr>
          <p:cNvSpPr txBox="1"/>
          <p:nvPr/>
        </p:nvSpPr>
        <p:spPr>
          <a:xfrm>
            <a:off x="7860519" y="4512172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Stato</a:t>
            </a:r>
          </a:p>
        </p:txBody>
      </p:sp>
      <p:sp>
        <p:nvSpPr>
          <p:cNvPr id="323" name="CasellaDiTesto 322">
            <a:extLst>
              <a:ext uri="{FF2B5EF4-FFF2-40B4-BE49-F238E27FC236}">
                <a16:creationId xmlns:a16="http://schemas.microsoft.com/office/drawing/2014/main" id="{E1BBA914-CD82-6D40-815F-7442D4C86531}"/>
              </a:ext>
            </a:extLst>
          </p:cNvPr>
          <p:cNvSpPr txBox="1"/>
          <p:nvPr/>
        </p:nvSpPr>
        <p:spPr>
          <a:xfrm>
            <a:off x="7092321" y="4409207"/>
            <a:ext cx="611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DataNascita</a:t>
            </a:r>
          </a:p>
        </p:txBody>
      </p:sp>
      <p:grpSp>
        <p:nvGrpSpPr>
          <p:cNvPr id="324" name="Gruppo 323">
            <a:extLst>
              <a:ext uri="{FF2B5EF4-FFF2-40B4-BE49-F238E27FC236}">
                <a16:creationId xmlns:a16="http://schemas.microsoft.com/office/drawing/2014/main" id="{03ADD85C-D3C8-4044-B440-1BAF4D9B1FFC}"/>
              </a:ext>
            </a:extLst>
          </p:cNvPr>
          <p:cNvGrpSpPr/>
          <p:nvPr/>
        </p:nvGrpSpPr>
        <p:grpSpPr>
          <a:xfrm rot="2334642">
            <a:off x="5711381" y="3560231"/>
            <a:ext cx="95067" cy="347931"/>
            <a:chOff x="8907440" y="1542101"/>
            <a:chExt cx="95067" cy="347931"/>
          </a:xfrm>
        </p:grpSpPr>
        <p:cxnSp>
          <p:nvCxnSpPr>
            <p:cNvPr id="325" name="Connettore 1 324">
              <a:extLst>
                <a:ext uri="{FF2B5EF4-FFF2-40B4-BE49-F238E27FC236}">
                  <a16:creationId xmlns:a16="http://schemas.microsoft.com/office/drawing/2014/main" id="{EBFEF5A9-D7A4-3142-9E8E-8DBF46E52FAB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e 325">
              <a:extLst>
                <a:ext uri="{FF2B5EF4-FFF2-40B4-BE49-F238E27FC236}">
                  <a16:creationId xmlns:a16="http://schemas.microsoft.com/office/drawing/2014/main" id="{A50F56D6-E5C3-EA41-8240-FA475529EBCC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44</Words>
  <Application>Microsoft Macintosh PowerPoint</Application>
  <PresentationFormat>Formato A3 (297x420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Simone Cappanera</dc:creator>
  <cp:lastModifiedBy>Lisa Burini</cp:lastModifiedBy>
  <cp:revision>143</cp:revision>
  <dcterms:created xsi:type="dcterms:W3CDTF">2019-11-22T14:36:20Z</dcterms:created>
  <dcterms:modified xsi:type="dcterms:W3CDTF">2020-05-17T09:42:40Z</dcterms:modified>
</cp:coreProperties>
</file>