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9138-941A-8548-9CFE-D7EC528F87BA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212E-18FA-4D4A-BAA2-9CE199FA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file://localhost/Users/samuelemde/Documents/Uni/Arduist/arduist/out/artifacts/arduist_jar/Arduist.app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IDEE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180" y="2057668"/>
            <a:ext cx="8529639" cy="942707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ZIEL:</a:t>
            </a:r>
          </a:p>
          <a:p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UMWANDLUNG EINES BILDES IN ARTISTISCHE ROBOTER ZECIHNUNG</a:t>
            </a:r>
          </a:p>
          <a:p>
            <a:endParaRPr lang="en-US" sz="1800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5962" y="3072343"/>
            <a:ext cx="3000375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sz="2400" b="1" dirty="0" smtClean="0">
                <a:latin typeface="Brandon Grotesque" charset="0"/>
                <a:ea typeface="Brandon Grotesque" charset="0"/>
                <a:cs typeface="Brandon Grotesque" charset="0"/>
              </a:rPr>
              <a:t>GUI</a:t>
            </a:r>
          </a:p>
          <a:p>
            <a:pPr algn="ctr"/>
            <a:endParaRPr lang="en-US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BILD LADEN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ANALYSE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SINGLE LINE DRAWING</a:t>
            </a: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EXPORT SD-KARTE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24499" y="4512613"/>
            <a:ext cx="1143000" cy="442912"/>
          </a:xfrm>
          <a:prstGeom prst="rightArrow">
            <a:avLst/>
          </a:prstGeom>
          <a:solidFill>
            <a:srgbClr val="009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05661" y="3072076"/>
            <a:ext cx="3000375" cy="3323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sz="2400" b="1" dirty="0" smtClean="0">
                <a:latin typeface="Brandon Grotesque" charset="0"/>
                <a:ea typeface="Brandon Grotesque" charset="0"/>
                <a:cs typeface="Brandon Grotesque" charset="0"/>
              </a:rPr>
              <a:t>ARDUINO</a:t>
            </a:r>
          </a:p>
          <a:p>
            <a:pPr algn="ctr"/>
            <a:endParaRPr lang="en-US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IMPORT SD-KARTE</a:t>
            </a: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ZEICHNUNG</a:t>
            </a: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ctr"/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ALGORITHMUS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AUFBAU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2743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BAUPLAN / BLUEPRINT</a:t>
            </a:r>
          </a:p>
          <a:p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PARTS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" y="3137429"/>
            <a:ext cx="2844800" cy="1805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38" y="3192207"/>
            <a:ext cx="2412739" cy="180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39" y="3173948"/>
            <a:ext cx="2716985" cy="1809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27" y="3210467"/>
            <a:ext cx="2659553" cy="1773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4186" y="2768097"/>
            <a:ext cx="20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ARDUINO UNO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2712" y="2768097"/>
            <a:ext cx="205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LOGGER SHIELD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5860" y="2768097"/>
            <a:ext cx="191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MOTOR SHIELD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02483" y="2825249"/>
            <a:ext cx="24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2x STEPPER MOTOR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BUDGET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9534" y="2114749"/>
            <a:ext cx="5292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MOTOR SHIELD			</a:t>
            </a:r>
            <a:r>
              <a:rPr lang="en-US" dirty="0">
                <a:latin typeface="Brandon Grotesque" charset="0"/>
                <a:ea typeface="Brandon Grotesque" charset="0"/>
                <a:cs typeface="Brandon Grotesque" charset="0"/>
              </a:rPr>
              <a:t>	</a:t>
            </a: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27.-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SD BREAKOUT BOARD			14.-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2 STEPPER MOTORS			20.-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STAFFELEI				40.-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HOLZ, STIFTE ETC			20.-</a:t>
            </a:r>
            <a:endParaRPr lang="en-US" b="1" dirty="0">
              <a:latin typeface="Brandon Grotesque" charset="0"/>
              <a:ea typeface="Brandon Grotesque" charset="0"/>
              <a:cs typeface="Brandon Grotesque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Brandon Grotesque" charset="0"/>
                <a:ea typeface="Brandon Grotesque" charset="0"/>
                <a:cs typeface="Brandon Grotesque" charset="0"/>
              </a:rPr>
              <a:t>TOTAL</a:t>
            </a:r>
            <a:r>
              <a:rPr lang="en-US" b="1" dirty="0">
                <a:latin typeface="Brandon Grotesque" charset="0"/>
                <a:ea typeface="Brandon Grotesque" charset="0"/>
                <a:cs typeface="Brandon Grotesque" charset="0"/>
              </a:rPr>
              <a:t>	</a:t>
            </a:r>
            <a:r>
              <a:rPr lang="en-US" b="1" dirty="0" smtClean="0">
                <a:latin typeface="Brandon Grotesque" charset="0"/>
                <a:ea typeface="Brandon Grotesque" charset="0"/>
                <a:cs typeface="Brandon Grotesque" charset="0"/>
              </a:rPr>
              <a:t>			              ~ 120.-</a:t>
            </a:r>
            <a:r>
              <a:rPr lang="en-US" b="1" dirty="0" smtClean="0">
                <a:latin typeface="Brandon Grotesque" charset="0"/>
                <a:ea typeface="Brandon Grotesque" charset="0"/>
                <a:cs typeface="Brandon Grotesque" charset="0"/>
              </a:rPr>
              <a:t>	                 </a:t>
            </a:r>
            <a:r>
              <a:rPr lang="en-US" dirty="0" smtClean="0">
                <a:latin typeface="Brandon Grotesque" charset="0"/>
                <a:ea typeface="Brandon Grotesque" charset="0"/>
                <a:cs typeface="Brandon Grotesque" charset="0"/>
              </a:rPr>
              <a:t>	</a:t>
            </a:r>
            <a:endParaRPr lang="en-US" dirty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7802" y="4932928"/>
            <a:ext cx="5102798" cy="4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1663"/>
          </a:xfrm>
          <a:solidFill>
            <a:srgbClr val="009AA0"/>
          </a:solidFill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Brandon Grotesque" charset="0"/>
                <a:ea typeface="Brandon Grotesque" charset="0"/>
                <a:cs typeface="Brandon Grotesque" charset="0"/>
              </a:rPr>
              <a:t>TIMELINE</a:t>
            </a:r>
            <a:endParaRPr lang="en-US" sz="8800" dirty="0">
              <a:solidFill>
                <a:schemeClr val="bg1"/>
              </a:solidFill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5112" y="2458844"/>
            <a:ext cx="7701776" cy="366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IMPLEMENTIERUNG JAVA APPLIKATION 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MATERIAL </a:t>
            </a: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BESTELLUNG				</a:t>
            </a:r>
            <a:endParaRPr lang="en-US" sz="1800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HARDWARE </a:t>
            </a: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TESTEN				</a:t>
            </a:r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MITTE NOVEMBER</a:t>
            </a:r>
            <a:endParaRPr lang="en-US" sz="18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PROGRAMMIERUNG </a:t>
            </a: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ARDUINO			</a:t>
            </a:r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ENDE NOVEMBER</a:t>
            </a:r>
            <a:endParaRPr lang="en-US" sz="1800" b="1" dirty="0" smtClean="0">
              <a:latin typeface="Brandon Grotesque" charset="0"/>
              <a:ea typeface="Brandon Grotesque" charset="0"/>
              <a:cs typeface="Brandon Grotesque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BAUEN DER FINALEN </a:t>
            </a: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APPARATUR			</a:t>
            </a:r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ENDE DEZEMBER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Brandon Grotesque" charset="0"/>
                <a:ea typeface="Brandon Grotesque" charset="0"/>
                <a:cs typeface="Brandon Grotesque" charset="0"/>
              </a:rPr>
              <a:t>DOKUMENTATION				</a:t>
            </a:r>
            <a:r>
              <a:rPr lang="en-US" sz="1800" b="1" dirty="0" smtClean="0">
                <a:latin typeface="Brandon Grotesque" charset="0"/>
                <a:ea typeface="Brandon Grotesque" charset="0"/>
                <a:cs typeface="Brandon Grotesque" charset="0"/>
              </a:rPr>
              <a:t>MITTE JANUAR</a:t>
            </a:r>
            <a:endParaRPr lang="en-US" sz="1800" b="1" dirty="0" smtClean="0">
              <a:latin typeface="Brandon Grotesque" charset="0"/>
              <a:ea typeface="Brandon Grotesque" charset="0"/>
              <a:cs typeface="Brandon Grotesq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815"/>
                    </a14:imgEffect>
                    <a14:imgEffect>
                      <a14:saturation sat="0"/>
                    </a14:imgEffect>
                    <a14:imgEffect>
                      <a14:brightnessContrast bright="19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30" b="26796"/>
          <a:stretch/>
        </p:blipFill>
        <p:spPr>
          <a:xfrm>
            <a:off x="8247335" y="3066024"/>
            <a:ext cx="989012" cy="46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815"/>
                    </a14:imgEffect>
                    <a14:imgEffect>
                      <a14:saturation sat="0"/>
                    </a14:imgEffect>
                    <a14:imgEffect>
                      <a14:brightnessContrast bright="19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30" b="26796"/>
          <a:stretch/>
        </p:blipFill>
        <p:spPr>
          <a:xfrm>
            <a:off x="8247335" y="2551803"/>
            <a:ext cx="989012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022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42" y="670147"/>
            <a:ext cx="5491915" cy="54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47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Brandon Grotesque</vt:lpstr>
      <vt:lpstr>Calibri</vt:lpstr>
      <vt:lpstr>Calibri Light</vt:lpstr>
      <vt:lpstr>Arial</vt:lpstr>
      <vt:lpstr>Office Theme</vt:lpstr>
      <vt:lpstr>PowerPoint Presentation</vt:lpstr>
      <vt:lpstr>IDEE</vt:lpstr>
      <vt:lpstr>ALGORITHMUS</vt:lpstr>
      <vt:lpstr>AUFBAU</vt:lpstr>
      <vt:lpstr>PARTS</vt:lpstr>
      <vt:lpstr>BUDGET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ARDUIST</dc:title>
  <dc:creator>Samuel Emde</dc:creator>
  <cp:lastModifiedBy>Samuel Emde</cp:lastModifiedBy>
  <cp:revision>23</cp:revision>
  <dcterms:created xsi:type="dcterms:W3CDTF">2017-11-07T10:20:44Z</dcterms:created>
  <dcterms:modified xsi:type="dcterms:W3CDTF">2017-11-09T16:38:27Z</dcterms:modified>
</cp:coreProperties>
</file>