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0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100"/>
    <a:srgbClr val="849304"/>
    <a:srgbClr val="9DC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5"/>
  </p:normalViewPr>
  <p:slideViewPr>
    <p:cSldViewPr snapToGrid="0">
      <p:cViewPr varScale="1">
        <p:scale>
          <a:sx n="110" d="100"/>
          <a:sy n="11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8A9E-B8CB-436B-8960-CB21700CBC29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84CA8-6833-4BE7-8C45-B0CF16439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861C17-22AD-46B2-B862-229C7E4295B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B53B2-5D4D-4864-B587-FC18CAF93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23827" y="1734520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51C2-6DFC-4F16-8C23-F0AAC4E900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3827" y="3960379"/>
            <a:ext cx="10423618" cy="1360115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CY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03084C-DA5D-4520-88EB-1F6533FA04B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5678579"/>
            <a:ext cx="1875874" cy="4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5F2AC-120E-4967-AF07-0831757F2F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89" y="5552451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80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CEE-AE07-4F20-B984-A902B90C0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A6F84-6F14-4339-A5BC-81C17196E01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2CAF-437B-4C58-94BD-E935EA2254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D1A44CE9-DC52-481B-AA5C-C34280D536C1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8604-1974-42E5-B4B4-8BD6608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8EC-48AE-4579-8CE6-E46D01C6F0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AA432BD9-4444-4F26-A5E3-7033D5ABD0C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89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6C3-0576-4BC1-B2EB-9D9D3E29476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70380-1F93-4FB2-9F09-7353454196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AC56-09C7-44F7-9483-D7776A0D40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2B4F82CE-1A33-4886-B73A-C1B90BBF3D47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B7B2-37A2-41AE-9131-15A1DA7EE8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3545-423A-4382-87A2-34AC38230E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8731608-AD9A-4E95-BD6F-90779182F6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948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6C10-CFF1-4201-8F83-75EDFE546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21A1-1497-4F71-BB58-686CFBFC54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55700"/>
            <a:ext cx="11137897" cy="5001597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FB2C38-D362-4255-9896-98188D57B00C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C1E9-ADB7-489F-9DE7-068810FC40C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3C54-A3CA-4A91-BF2A-2E69B7A0A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13E-AD6B-4663-A9B2-C04B0B44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6"/>
            <a:ext cx="10515600" cy="1867059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3A0F7-84E0-4101-9356-F8B970994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553" y="3668721"/>
            <a:ext cx="10502894" cy="1367217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84301-43A7-4D70-8840-DDD340350189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05E56-B292-4866-A43C-939B8A8A6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BDAF-EA59-49AD-8905-62EDB2870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2" y="1197589"/>
            <a:ext cx="5549899" cy="49793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1724-BD38-43FE-9215-09379F04389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6000" y="1197589"/>
            <a:ext cx="5549899" cy="50000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4A4997-918D-4971-8973-58095A6D0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5E6A7-1BDF-471D-A12A-B4944FB37B52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EC8BC-10A2-404D-907D-F5CBBE864277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4D9B6A-21FA-436F-973F-9D3DFE315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F9D-476F-43CF-8847-F6709077F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1" y="1219200"/>
            <a:ext cx="5448299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3214-FB8A-4BA1-9AF1-27C732F546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2" y="2603500"/>
            <a:ext cx="54482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B992-8BC9-4914-8820-9DD3141CA4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56300" y="1219200"/>
            <a:ext cx="5689598" cy="128587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466EA-2642-4E22-88B2-160C631FDD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956300" y="2603500"/>
            <a:ext cx="5689598" cy="35861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47751A-A7FC-4D79-94DF-18FE8E819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81617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54B3A1-3724-4080-B798-0A35E20489CE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A7629-C783-404A-A74A-C037D6831A9D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F3AFB-A65D-478C-B4A4-EAFAC3D833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B408EA-B47B-456B-9D2A-6E42D895C117}"/>
              </a:ext>
            </a:extLst>
          </p:cNvPr>
          <p:cNvCxnSpPr>
            <a:cxnSpLocks/>
          </p:cNvCxnSpPr>
          <p:nvPr userDrawn="1"/>
        </p:nvCxnSpPr>
        <p:spPr>
          <a:xfrm>
            <a:off x="508002" y="1108688"/>
            <a:ext cx="5473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6524DAF-2AB4-463D-BF9D-F0CB3E7EE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2" y="390291"/>
            <a:ext cx="11137897" cy="638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39E45-D787-43C0-884D-5EAD8E7A92AC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7D7398-5674-45DB-96C2-A8CBB04DF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8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0FCB-E56D-4869-B791-63BE10FB9E38}"/>
              </a:ext>
            </a:extLst>
          </p:cNvPr>
          <p:cNvSpPr/>
          <p:nvPr userDrawn="1"/>
        </p:nvSpPr>
        <p:spPr>
          <a:xfrm>
            <a:off x="12512" y="6278252"/>
            <a:ext cx="12198342" cy="57976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31000">
                <a:srgbClr val="FF0000"/>
              </a:gs>
              <a:gs pos="84000">
                <a:srgbClr val="9DC974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567DE-20D9-415A-86F7-B2FCA54B5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" y="6204308"/>
            <a:ext cx="2348948" cy="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DCC5-E245-4CB1-A7FA-F40DDAE75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A1-561F-45E9-B326-D0AF27603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9283-BCAE-409C-A57C-7F565E6D68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7E12-0BDA-441C-A2D4-91DA223CC6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49B74592-445F-4BC2-822E-48B9ACCC3F8E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C89B-6D08-4B8D-B59C-341A8F6EEC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211E9-4CF5-4A56-9EE6-1849BFC0D3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F481C3A5-43C6-4F82-9BF3-A8FCA4FFE2CF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00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8048-A489-489C-91D3-0536CEB5C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0163-52A1-4AF4-9A25-06F50BFC63E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CY" sz="3200"/>
            </a:lvl1pPr>
          </a:lstStyle>
          <a:p>
            <a:pPr lvl="0"/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540B-F2BF-4204-BCB1-3FE4037244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8A40-95E4-459A-8D53-69E94BBA48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1336602-4BE1-4C38-B20D-71024CE5DD30}" type="datetime1">
              <a:rPr lang="en-CY"/>
              <a:pPr lvl="0"/>
              <a:t>12/5/23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9F73-494A-4F23-AADB-55027D95B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3EC7-B6DF-4405-AB64-9855720609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D385BED-EE44-4864-8C2F-F934E9A587EC}" type="slidenum"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8237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93454-49B3-42F5-8374-7A8152663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019788"/>
            <a:ext cx="10668003" cy="5157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874C60-DCA2-4055-B95A-3A747532E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9256B0-9BDE-41F5-A054-5FE93EA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8" y="3843919"/>
            <a:ext cx="10423618" cy="1360115"/>
          </a:xfrm>
        </p:spPr>
        <p:txBody>
          <a:bodyPr/>
          <a:lstStyle/>
          <a:p>
            <a:r>
              <a:rPr lang="it-IT" dirty="0"/>
              <a:t>Asmita, Rocco, Samuele</a:t>
            </a:r>
            <a:endParaRPr lang="el-G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6B5C-27E5-4CE8-A4F3-63EDB1525883}"/>
              </a:ext>
            </a:extLst>
          </p:cNvPr>
          <p:cNvSpPr/>
          <p:nvPr/>
        </p:nvSpPr>
        <p:spPr>
          <a:xfrm>
            <a:off x="2055043" y="6465612"/>
            <a:ext cx="10254944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AQTIVATE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project receives funding from the European Union’s HORIZON MSCA Doctoral Networks programme, under Grant Agreement No. 101072344. </a:t>
            </a:r>
            <a:endParaRPr lang="el-CY" sz="1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04B4F-C943-400B-A637-46A32DCE1068}"/>
              </a:ext>
            </a:extLst>
          </p:cNvPr>
          <p:cNvSpPr txBox="1">
            <a:spLocks/>
          </p:cNvSpPr>
          <p:nvPr/>
        </p:nvSpPr>
        <p:spPr>
          <a:xfrm>
            <a:off x="923827" y="1566451"/>
            <a:ext cx="10423619" cy="2207938"/>
          </a:xfrm>
          <a:prstGeom prst="rect">
            <a:avLst/>
          </a:prstGeom>
        </p:spPr>
        <p:txBody>
          <a:bodyPr anchor="b" anchorCtr="1"/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6000" b="0" i="0" u="none" strike="noStrike" kern="1200" cap="none" spc="0" baseline="0">
                <a:solidFill>
                  <a:srgbClr val="000000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Project #6 - Slurm 2</a:t>
            </a:r>
          </a:p>
        </p:txBody>
      </p:sp>
    </p:spTree>
    <p:extLst>
      <p:ext uri="{BB962C8B-B14F-4D97-AF65-F5344CB8AC3E}">
        <p14:creationId xmlns:p14="http://schemas.microsoft.com/office/powerpoint/2010/main" val="23482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Parallelization</a:t>
            </a:r>
            <a:r>
              <a:rPr lang="it-IT" dirty="0"/>
              <a:t> strategy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0F34-22CE-475D-8B4D-11D39F69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Simulate with 1 scalar </a:t>
            </a:r>
            <a:r>
              <a:rPr lang="it-IT" dirty="0" err="1"/>
              <a:t>value</a:t>
            </a:r>
            <a:r>
              <a:rPr lang="it-IT" dirty="0"/>
              <a:t> (angle), use CPU </a:t>
            </a:r>
            <a:r>
              <a:rPr lang="it-IT" dirty="0" err="1"/>
              <a:t>parallelization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Simulate with 2d </a:t>
            </a:r>
            <a:r>
              <a:rPr lang="it-IT" dirty="0" err="1"/>
              <a:t>Vectors</a:t>
            </a:r>
            <a:r>
              <a:rPr lang="it-IT" dirty="0"/>
              <a:t> and use </a:t>
            </a:r>
            <a:r>
              <a:rPr lang="it-IT" dirty="0" err="1"/>
              <a:t>maybe</a:t>
            </a:r>
            <a:r>
              <a:rPr lang="it-IT" dirty="0"/>
              <a:t> GPU </a:t>
            </a:r>
            <a:r>
              <a:rPr lang="it-IT" dirty="0" err="1"/>
              <a:t>parallelization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idea#1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strategy</a:t>
            </a:r>
          </a:p>
          <a:p>
            <a:pPr lvl="1"/>
            <a:r>
              <a:rPr lang="it-IT" dirty="0"/>
              <a:t>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scalar -&gt; </a:t>
            </a:r>
            <a:r>
              <a:rPr lang="it-IT" dirty="0" err="1"/>
              <a:t>minimizes</a:t>
            </a:r>
            <a:r>
              <a:rPr lang="it-IT" dirty="0"/>
              <a:t> time </a:t>
            </a:r>
            <a:r>
              <a:rPr lang="it-IT" dirty="0" err="1"/>
              <a:t>allocated</a:t>
            </a:r>
            <a:r>
              <a:rPr lang="it-IT" dirty="0"/>
              <a:t> to code writing</a:t>
            </a:r>
          </a:p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dirty="0"/>
              <a:t> strategy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twofold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Vectorize</a:t>
            </a:r>
            <a:r>
              <a:rPr lang="it-IT" dirty="0"/>
              <a:t> the </a:t>
            </a:r>
            <a:r>
              <a:rPr lang="it-IT" dirty="0" err="1"/>
              <a:t>computation</a:t>
            </a:r>
            <a:r>
              <a:rPr lang="it-IT" dirty="0"/>
              <a:t> of |M| -&gt; SIMD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MC </a:t>
            </a:r>
            <a:r>
              <a:rPr lang="it-IT" dirty="0" err="1"/>
              <a:t>simulations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-&gt; MPI</a:t>
            </a:r>
          </a:p>
          <a:p>
            <a:pPr marL="0" indent="0">
              <a:buNone/>
            </a:pPr>
            <a:r>
              <a:rPr lang="it-IT" dirty="0"/>
              <a:t>Architecture: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idea#1 on DARDEL/</a:t>
            </a:r>
            <a:r>
              <a:rPr lang="it-IT" dirty="0" err="1"/>
              <a:t>TCBLab</a:t>
            </a:r>
            <a:r>
              <a:rPr lang="it-IT" dirty="0"/>
              <a:t> </a:t>
            </a:r>
            <a:r>
              <a:rPr lang="it-IT" dirty="0" err="1"/>
              <a:t>CPUs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time </a:t>
            </a:r>
            <a:r>
              <a:rPr lang="it-IT" dirty="0" err="1"/>
              <a:t>permits</a:t>
            </a:r>
            <a:r>
              <a:rPr lang="it-IT" dirty="0"/>
              <a:t>, </a:t>
            </a:r>
            <a:r>
              <a:rPr lang="it-IT" dirty="0" err="1"/>
              <a:t>run</a:t>
            </a:r>
            <a:r>
              <a:rPr lang="it-IT" dirty="0"/>
              <a:t> idea#2 on DARDEL/</a:t>
            </a:r>
            <a:r>
              <a:rPr lang="it-IT" dirty="0" err="1"/>
              <a:t>TCBLab</a:t>
            </a:r>
            <a:r>
              <a:rPr lang="it-IT" dirty="0"/>
              <a:t> </a:t>
            </a:r>
            <a:r>
              <a:rPr lang="it-IT" dirty="0" err="1"/>
              <a:t>GPUs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31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936-B778-4E32-B5DF-1F103DD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strategy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80F34-22CE-475D-8B4D-11D39F69F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/>
                  <a:t>Test</a:t>
                </a:r>
              </a:p>
              <a:p>
                <a:pPr lvl="1"/>
                <a:r>
                  <a:rPr lang="it-IT" dirty="0" err="1"/>
                  <a:t>Physics</a:t>
                </a:r>
                <a:r>
                  <a:rPr lang="it-IT" dirty="0"/>
                  <a:t> </a:t>
                </a:r>
                <a:r>
                  <a:rPr lang="it-IT" dirty="0" err="1"/>
                  <a:t>based</a:t>
                </a:r>
                <a:r>
                  <a:rPr lang="it-IT" dirty="0"/>
                  <a:t> benchmarking</a:t>
                </a:r>
              </a:p>
              <a:p>
                <a:pPr lvl="2"/>
                <a:r>
                  <a:rPr lang="it-IT" dirty="0"/>
                  <a:t>Extreme </a:t>
                </a:r>
                <a:r>
                  <a:rPr lang="it-IT" dirty="0" err="1"/>
                  <a:t>values</a:t>
                </a:r>
                <a:r>
                  <a:rPr lang="it-IT" dirty="0"/>
                  <a:t> for T = 0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it-IT" dirty="0"/>
                  <a:t>) </a:t>
                </a:r>
              </a:p>
              <a:p>
                <a:pPr lvl="3"/>
                <a:r>
                  <a:rPr lang="it-IT" dirty="0" err="1"/>
                  <a:t>we</a:t>
                </a:r>
                <a:r>
                  <a:rPr lang="it-IT" dirty="0"/>
                  <a:t> know </a:t>
                </a:r>
                <a:r>
                  <a:rPr lang="it-IT" dirty="0" err="1"/>
                  <a:t>what</a:t>
                </a:r>
                <a:r>
                  <a:rPr lang="it-IT" dirty="0"/>
                  <a:t> the </a:t>
                </a:r>
                <a:r>
                  <a:rPr lang="it-IT" dirty="0" err="1"/>
                  <a:t>configurations</a:t>
                </a:r>
                <a:r>
                  <a:rPr lang="it-IT" dirty="0"/>
                  <a:t> look like </a:t>
                </a:r>
              </a:p>
              <a:p>
                <a:pPr lvl="3"/>
                <a:r>
                  <a:rPr lang="it-IT" dirty="0" err="1"/>
                  <a:t>We</a:t>
                </a:r>
                <a:r>
                  <a:rPr lang="it-IT" dirty="0"/>
                  <a:t> know the </a:t>
                </a:r>
                <a:r>
                  <a:rPr lang="it-IT" dirty="0" err="1"/>
                  <a:t>values</a:t>
                </a:r>
                <a:r>
                  <a:rPr lang="it-IT" dirty="0"/>
                  <a:t> of the </a:t>
                </a:r>
                <a:r>
                  <a:rPr lang="it-IT" dirty="0" err="1"/>
                  <a:t>thermodynamic</a:t>
                </a:r>
                <a:r>
                  <a:rPr lang="it-IT" dirty="0"/>
                  <a:t> </a:t>
                </a:r>
                <a:r>
                  <a:rPr lang="it-IT" dirty="0" err="1"/>
                  <a:t>averages</a:t>
                </a:r>
                <a:r>
                  <a:rPr lang="it-IT" dirty="0"/>
                  <a:t> |M|=1 (0)</a:t>
                </a:r>
              </a:p>
              <a:p>
                <a:pPr lvl="2"/>
                <a:r>
                  <a:rPr lang="it-IT" dirty="0" err="1"/>
                  <a:t>Signal</a:t>
                </a:r>
                <a:r>
                  <a:rPr lang="it-IT" dirty="0"/>
                  <a:t> of </a:t>
                </a:r>
                <a:r>
                  <a:rPr lang="it-IT" dirty="0" err="1"/>
                  <a:t>phase</a:t>
                </a:r>
                <a:r>
                  <a:rPr lang="it-IT" dirty="0"/>
                  <a:t> </a:t>
                </a:r>
                <a:r>
                  <a:rPr lang="it-IT" dirty="0" err="1"/>
                  <a:t>transition</a:t>
                </a:r>
                <a:endParaRPr lang="it-IT" dirty="0"/>
              </a:p>
              <a:p>
                <a:pPr lvl="1"/>
                <a:r>
                  <a:rPr lang="it-IT" dirty="0"/>
                  <a:t>Unit testing</a:t>
                </a:r>
              </a:p>
              <a:p>
                <a:pPr lvl="2"/>
                <a:r>
                  <a:rPr lang="it-IT" dirty="0"/>
                  <a:t>Divide the code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independent</a:t>
                </a:r>
                <a:r>
                  <a:rPr lang="it-IT" dirty="0"/>
                  <a:t> </a:t>
                </a:r>
                <a:r>
                  <a:rPr lang="it-IT" dirty="0" err="1"/>
                  <a:t>modules</a:t>
                </a:r>
                <a:r>
                  <a:rPr lang="it-IT" dirty="0"/>
                  <a:t> and check </a:t>
                </a:r>
                <a:r>
                  <a:rPr lang="it-IT" dirty="0" err="1"/>
                  <a:t>whether</a:t>
                </a:r>
                <a:r>
                  <a:rPr lang="it-IT" dirty="0"/>
                  <a:t> the </a:t>
                </a:r>
                <a:r>
                  <a:rPr lang="it-IT" dirty="0" err="1"/>
                  <a:t>modules</a:t>
                </a:r>
                <a:r>
                  <a:rPr lang="it-IT" dirty="0"/>
                  <a:t> </a:t>
                </a:r>
                <a:r>
                  <a:rPr lang="it-IT" dirty="0" err="1"/>
                  <a:t>perform</a:t>
                </a:r>
                <a:r>
                  <a:rPr lang="it-IT" dirty="0"/>
                  <a:t> </a:t>
                </a:r>
                <a:r>
                  <a:rPr lang="it-IT" dirty="0" err="1"/>
                  <a:t>their</a:t>
                </a:r>
                <a:r>
                  <a:rPr lang="it-IT" dirty="0"/>
                  <a:t> tasks </a:t>
                </a:r>
                <a:r>
                  <a:rPr lang="it-IT" dirty="0" err="1"/>
                  <a:t>correctly</a:t>
                </a:r>
                <a:endParaRPr lang="it-IT" dirty="0"/>
              </a:p>
              <a:p>
                <a:pPr lvl="2"/>
                <a:r>
                  <a:rPr lang="it-IT" dirty="0"/>
                  <a:t>Study </a:t>
                </a:r>
                <a:r>
                  <a:rPr lang="it-IT" dirty="0" err="1"/>
                  <a:t>smaller</a:t>
                </a:r>
                <a:r>
                  <a:rPr lang="it-IT" dirty="0"/>
                  <a:t> system sizes</a:t>
                </a:r>
              </a:p>
              <a:p>
                <a:pPr marL="0" indent="0">
                  <a:buNone/>
                </a:pPr>
                <a:r>
                  <a:rPr lang="it-IT" dirty="0"/>
                  <a:t>Performance test</a:t>
                </a:r>
              </a:p>
              <a:p>
                <a:pPr lvl="1"/>
                <a:r>
                  <a:rPr lang="it-IT" dirty="0"/>
                  <a:t>Compare </a:t>
                </a:r>
                <a:r>
                  <a:rPr lang="it-IT" dirty="0" err="1"/>
                  <a:t>computation</a:t>
                </a:r>
                <a:r>
                  <a:rPr lang="it-IT" dirty="0"/>
                  <a:t> time vs </a:t>
                </a:r>
                <a:r>
                  <a:rPr lang="it-IT" dirty="0" err="1"/>
                  <a:t>dimension</a:t>
                </a:r>
                <a:r>
                  <a:rPr lang="it-IT" dirty="0"/>
                  <a:t> of the lattice for </a:t>
                </a:r>
                <a:r>
                  <a:rPr lang="it-IT" dirty="0" err="1"/>
                  <a:t>both</a:t>
                </a:r>
                <a:r>
                  <a:rPr lang="it-IT" dirty="0"/>
                  <a:t> strategies</a:t>
                </a:r>
              </a:p>
              <a:p>
                <a:pPr lvl="2"/>
                <a:endParaRPr lang="it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80F34-22CE-475D-8B4D-11D39F69F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39" t="-203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obank.cy">
      <a:dk1>
        <a:srgbClr val="000000"/>
      </a:dk1>
      <a:lt1>
        <a:sysClr val="window" lastClr="FFFFFF"/>
      </a:lt1>
      <a:dk2>
        <a:srgbClr val="7A4800"/>
      </a:dk2>
      <a:lt2>
        <a:srgbClr val="FFE9C9"/>
      </a:lt2>
      <a:accent1>
        <a:srgbClr val="F49100"/>
      </a:accent1>
      <a:accent2>
        <a:srgbClr val="FFE9C9"/>
      </a:accent2>
      <a:accent3>
        <a:srgbClr val="C8DA91"/>
      </a:accent3>
      <a:accent4>
        <a:srgbClr val="7E9532"/>
      </a:accent4>
      <a:accent5>
        <a:srgbClr val="546321"/>
      </a:accent5>
      <a:accent6>
        <a:srgbClr val="A5C249"/>
      </a:accent6>
      <a:hlink>
        <a:srgbClr val="F49100"/>
      </a:hlink>
      <a:folHlink>
        <a:srgbClr val="92D05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200" b="1" dirty="0">
            <a:solidFill>
              <a:schemeClr val="tx1">
                <a:lumMod val="75000"/>
                <a:lumOff val="25000"/>
              </a:schemeClr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9ecdfe2-6d9a-477f-8189-4993f6be7442">
      <UserInfo>
        <DisplayName>jens.habermann@bbmri-eric.eu</DisplayName>
        <AccountId>272</AccountId>
        <AccountType/>
      </UserInfo>
      <UserInfo>
        <DisplayName>penelope.kungl@medunigraz.at</DisplayName>
        <AccountId>222</AccountId>
        <AccountType/>
      </UserInfo>
      <UserInfo>
        <DisplayName>kurt.zatloukal@medunigraz.at</DisplayName>
        <AccountId>110</AccountId>
        <AccountType/>
      </UserInfo>
      <UserInfo>
        <DisplayName>Michaela Th. Mayrhofer</DisplayName>
        <AccountId>57</AccountId>
        <AccountType/>
      </UserInfo>
      <UserInfo>
        <DisplayName>Melinda Kuthy</DisplayName>
        <AccountId>50</AccountId>
        <AccountType/>
      </UserInfo>
      <UserInfo>
        <DisplayName>Alexandros Michaelides</DisplayName>
        <AccountId>51</AccountId>
        <AccountType/>
      </UserInfo>
      <UserInfo>
        <DisplayName>Stella Antoniou</DisplayName>
        <AccountId>20</AccountId>
        <AccountType/>
      </UserInfo>
      <UserInfo>
        <DisplayName>Constantinos Deltas</DisplayName>
        <AccountId>22</AccountId>
        <AccountType/>
      </UserInfo>
      <UserInfo>
        <DisplayName>Christos Schizas</DisplayName>
        <AccountId>26</AccountId>
        <AccountType/>
      </UserInfo>
      <UserInfo>
        <DisplayName>Georgios Andriotis</DisplayName>
        <AccountId>54</AccountId>
        <AccountType/>
      </UserInfo>
      <UserInfo>
        <DisplayName>Joanna Vella</DisplayName>
        <AccountId>17</AccountId>
        <AccountType/>
      </UserInfo>
      <UserInfo>
        <DisplayName>Neophytos Stylianou</DisplayName>
        <AccountId>321</AccountId>
        <AccountType/>
      </UserInfo>
      <UserInfo>
        <DisplayName>barbora.halmova@bbmri-eric.eu</DisplayName>
        <AccountId>389</AccountId>
        <AccountType/>
      </UserInfo>
      <UserInfo>
        <DisplayName>Daniela Krasser</DisplayName>
        <AccountId>16</AccountId>
        <AccountType/>
      </UserInfo>
      <UserInfo>
        <DisplayName>Joanna Pucher</DisplayName>
        <AccountId>675</AccountId>
        <AccountType/>
      </UserInfo>
      <UserInfo>
        <DisplayName>Athos Antoniades</DisplayName>
        <AccountId>27</AccountId>
        <AccountType/>
      </UserInfo>
      <UserInfo>
        <DisplayName>Konstantinos Alexandropoulos</DisplayName>
        <AccountId>591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CDD4D6CD5C34F90BD661EF9D054FB" ma:contentTypeVersion="12" ma:contentTypeDescription="Create a new document." ma:contentTypeScope="" ma:versionID="ab26c069b20ba5b25d45ddcb9a78cdf7">
  <xsd:schema xmlns:xsd="http://www.w3.org/2001/XMLSchema" xmlns:xs="http://www.w3.org/2001/XMLSchema" xmlns:p="http://schemas.microsoft.com/office/2006/metadata/properties" xmlns:ns2="29ecdfe2-6d9a-477f-8189-4993f6be7442" xmlns:ns3="8f98cbb5-b236-46eb-a654-ec551ee227a1" targetNamespace="http://schemas.microsoft.com/office/2006/metadata/properties" ma:root="true" ma:fieldsID="7cf97270c075613529bf83fb737e41fa" ns2:_="" ns3:_="">
    <xsd:import namespace="29ecdfe2-6d9a-477f-8189-4993f6be7442"/>
    <xsd:import namespace="8f98cbb5-b236-46eb-a654-ec551ee22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cdfe2-6d9a-477f-8189-4993f6be74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8cbb5-b236-46eb-a654-ec551ee22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ABF78-BAE7-4756-8564-28B3DA1B4744}">
  <ds:schemaRefs>
    <ds:schemaRef ds:uri="http://www.w3.org/XML/1998/namespace"/>
    <ds:schemaRef ds:uri="8f98cbb5-b236-46eb-a654-ec551ee227a1"/>
    <ds:schemaRef ds:uri="29ecdfe2-6d9a-477f-8189-4993f6be7442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52126225-BB71-4F6D-984D-16EC44575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8840F-66EB-46D9-977B-A14B98F6FB43}">
  <ds:schemaRefs>
    <ds:schemaRef ds:uri="29ecdfe2-6d9a-477f-8189-4993f6be7442"/>
    <ds:schemaRef ds:uri="8f98cbb5-b236-46eb-a654-ec551ee227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204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Palatino Linotype</vt:lpstr>
      <vt:lpstr>Office Theme</vt:lpstr>
      <vt:lpstr> </vt:lpstr>
      <vt:lpstr>Parallelization strategy</vt:lpstr>
      <vt:lpstr>Testing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Andriotis</dc:creator>
  <cp:lastModifiedBy>PEDRIELLI SAMUELE [SM2300580]</cp:lastModifiedBy>
  <cp:revision>24</cp:revision>
  <dcterms:created xsi:type="dcterms:W3CDTF">2020-12-21T09:23:49Z</dcterms:created>
  <dcterms:modified xsi:type="dcterms:W3CDTF">2023-12-05T16:40:50Z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0x01010091BCDD4D6CD5C34F90BD661EF9D054FB</vt:lpwstr>
  </property>
</Properties>
</file>