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Fira Code" panose="020B0809050000020004" pitchFamily="49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2023-07-18T22:38:17Z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