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Fira Code"/>
      <p:regular r:id="rId32"/>
      <p:bold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customXml" Target="../customXml/item1.xml"/><Relationship Id="rId21" Type="http://schemas.openxmlformats.org/officeDocument/2006/relationships/slide" Target="slides/slide15.xml"/><Relationship Id="rId34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3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FiraCode-regular.fntdata"/><Relationship Id="rId37" Type="http://schemas.openxmlformats.org/officeDocument/2006/relationships/font" Target="fonts/CenturyGothic-boldItalic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FiraCode-bold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4658a1e4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658a1e4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4658a1e4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4658a1e4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4658a1e4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4658a1e4f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4658a1e4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4658a1e4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658a1e4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658a1e4f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658a1e4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658a1e4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4658a1e4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658a1e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4658a1e4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obrigatórios com args e kwargs. Quando esses são definidos (*args e **kwargs), o método recebe os valores como tupla e dicionário respectivamente.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especiais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only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 e pode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receber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A9110F8-CC9E-464A-BBFC-7104F10C0C2B}"/>
</file>

<file path=customXml/itemProps2.xml><?xml version="1.0" encoding="utf-8"?>
<ds:datastoreItem xmlns:ds="http://schemas.openxmlformats.org/officeDocument/2006/customXml" ds:itemID="{2D6F7C32-6434-4D8B-9E6F-C366C9A0DDC9}"/>
</file>

<file path=customXml/itemProps3.xml><?xml version="1.0" encoding="utf-8"?>
<ds:datastoreItem xmlns:ds="http://schemas.openxmlformats.org/officeDocument/2006/customXml" ds:itemID="{4982CF8F-9161-4415-9650-118DF6CC355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